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6" r:id="rId2"/>
    <p:sldId id="267" r:id="rId3"/>
    <p:sldId id="259" r:id="rId4"/>
    <p:sldId id="260" r:id="rId5"/>
    <p:sldId id="261" r:id="rId6"/>
    <p:sldId id="264" r:id="rId7"/>
    <p:sldId id="262" r:id="rId8"/>
    <p:sldId id="263" r:id="rId9"/>
    <p:sldId id="268" r:id="rId1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309F8-E792-0755-CABC-E574CE4D3372}" v="1" dt="2025-06-30T11:11:27.400"/>
    <p1510:client id="{6182DA8C-1B26-03C8-B092-85D1A62917D2}" v="140" dt="2025-06-30T11:37:40.437"/>
    <p1510:client id="{DDDE5261-F664-7B68-F2A9-0817E872C349}" v="94" dt="2025-06-30T11:47:09.5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264" autoAdjust="0"/>
  </p:normalViewPr>
  <p:slideViewPr>
    <p:cSldViewPr snapToGrid="0">
      <p:cViewPr varScale="1">
        <p:scale>
          <a:sx n="59" d="100"/>
          <a:sy n="59" d="100"/>
        </p:scale>
        <p:origin x="247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D9E8A-6D5F-4F74-B3F4-6C249285E7D6}" type="datetimeFigureOut">
              <a:rPr lang="sv-SE" smtClean="0"/>
              <a:t>2025-07-02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52D92D-59C6-4680-A634-75BB6B3E3DDF}" type="slidenum">
              <a:rPr lang="sv-SE" smtClean="0"/>
              <a:t>‹#›</a:t>
            </a:fld>
            <a:endParaRPr lang="sv-SE"/>
          </a:p>
        </p:txBody>
      </p:sp>
    </p:spTree>
    <p:extLst>
      <p:ext uri="{BB962C8B-B14F-4D97-AF65-F5344CB8AC3E}">
        <p14:creationId xmlns:p14="http://schemas.microsoft.com/office/powerpoint/2010/main" val="3425323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lu.se/bibliotek/skriva--referera/skriva/undvik-fusk-och-plagia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a:t>Förslag </a:t>
            </a:r>
            <a:r>
              <a:rPr lang="sv-SE" b="1" dirty="0" err="1"/>
              <a:t>pratmanus</a:t>
            </a:r>
            <a:endParaRPr lang="sv-SE" b="1" dirty="0"/>
          </a:p>
          <a:p>
            <a:pPr marL="0" indent="0">
              <a:buFont typeface="Arial" panose="020B0604020202020204" pitchFamily="34" charset="0"/>
              <a:buNone/>
            </a:pPr>
            <a:endParaRPr lang="sv-SE" b="1" dirty="0"/>
          </a:p>
          <a:p>
            <a:pPr marL="0" indent="0">
              <a:buFont typeface="Arial" panose="020B0604020202020204" pitchFamily="34" charset="0"/>
              <a:buNone/>
            </a:pPr>
            <a:r>
              <a:rPr lang="sv-SE" b="1" dirty="0"/>
              <a:t>Ha koll på </a:t>
            </a:r>
            <a:r>
              <a:rPr lang="sv-SE" b="1" dirty="0" err="1" smtClean="0"/>
              <a:t>studentwebben</a:t>
            </a:r>
            <a:r>
              <a:rPr lang="sv-SE" dirty="0"/>
              <a:t/>
            </a:r>
            <a:br>
              <a:rPr lang="sv-SE" dirty="0"/>
            </a:br>
            <a:r>
              <a:rPr lang="sv-SE" sz="1200" dirty="0"/>
              <a:t>- Håll dig uppdaterad på </a:t>
            </a:r>
            <a:r>
              <a:rPr lang="sv-SE" sz="1200" dirty="0" err="1"/>
              <a:t>studentwebben</a:t>
            </a:r>
            <a:r>
              <a:rPr lang="sv-SE" sz="1200" dirty="0"/>
              <a:t>. </a:t>
            </a:r>
            <a:r>
              <a:rPr lang="sv-SE" sz="1200" baseline="0" dirty="0"/>
              <a:t>Läs studentnyheter, håll koll i </a:t>
            </a:r>
            <a:r>
              <a:rPr lang="sv-SE" sz="1200" baseline="0" dirty="0" smtClean="0"/>
              <a:t>evenemangskalendern </a:t>
            </a:r>
            <a:r>
              <a:rPr lang="sv-SE" sz="1200" baseline="0" dirty="0"/>
              <a:t>och logga in för att se dina kurser och meddelanden.</a:t>
            </a:r>
          </a:p>
          <a:p>
            <a:pPr marL="0" indent="0">
              <a:buFont typeface="Arial" panose="020B0604020202020204" pitchFamily="34" charset="0"/>
              <a:buNone/>
            </a:pPr>
            <a:endParaRPr lang="sv-SE" sz="1200" dirty="0"/>
          </a:p>
          <a:p>
            <a:pPr marL="0" indent="0">
              <a:buFont typeface="Arial" panose="020B0604020202020204" pitchFamily="34" charset="0"/>
              <a:buNone/>
            </a:pPr>
            <a:r>
              <a:rPr lang="sv-SE" b="1" dirty="0"/>
              <a:t>Aktivera ditt studentkonto</a:t>
            </a:r>
            <a:r>
              <a:rPr lang="sv-SE" dirty="0"/>
              <a:t/>
            </a:r>
            <a:br>
              <a:rPr lang="sv-SE" dirty="0"/>
            </a:br>
            <a:r>
              <a:rPr lang="sv-SE" sz="1200" dirty="0"/>
              <a:t>- Aktivera ditt studentkonto</a:t>
            </a:r>
            <a:r>
              <a:rPr lang="sv-SE" sz="1200" baseline="0" dirty="0"/>
              <a:t> om du inte redan gjort det. Med studentkontot kan du </a:t>
            </a:r>
            <a:r>
              <a:rPr lang="sv-SE" sz="1200" b="0" i="0" kern="1200" dirty="0">
                <a:solidFill>
                  <a:schemeClr val="tx1"/>
                </a:solidFill>
                <a:effectLst/>
                <a:latin typeface="+mn-lt"/>
                <a:ea typeface="+mn-ea"/>
                <a:cs typeface="+mn-cs"/>
              </a:rPr>
              <a:t>logga in på SLU:s nät, studentdatorer, studiesystem, studentmejl och använda bibliotekets resurser.</a:t>
            </a:r>
            <a:r>
              <a:rPr lang="sv-SE" sz="1200" baseline="0" dirty="0"/>
              <a:t> Om någon på SLU vill kontakta dig eller informera dig om något är det denna mejladress de kommer </a:t>
            </a:r>
            <a:r>
              <a:rPr lang="sv-SE" sz="1200" baseline="0" dirty="0" smtClean="0"/>
              <a:t>att använda</a:t>
            </a:r>
            <a:r>
              <a:rPr lang="sv-SE" sz="1200" baseline="0" dirty="0"/>
              <a:t>. Ta därför för vana att läsa mejl som skickas till din SLU-mejladress.</a:t>
            </a:r>
          </a:p>
          <a:p>
            <a:pPr marL="342900" indent="-342900">
              <a:buFont typeface="Arial" panose="020B0604020202020204" pitchFamily="34" charset="0"/>
              <a:buChar char="•"/>
            </a:pPr>
            <a:endParaRPr lang="sv-SE" sz="1200" dirty="0"/>
          </a:p>
          <a:p>
            <a:pPr marL="0" indent="0">
              <a:buFont typeface="Arial" panose="020B0604020202020204" pitchFamily="34" charset="0"/>
              <a:buNone/>
            </a:pPr>
            <a:r>
              <a:rPr lang="sv-SE" b="1" dirty="0"/>
              <a:t>Hämta passerkort</a:t>
            </a:r>
            <a:r>
              <a:rPr lang="sv-SE" dirty="0"/>
              <a:t/>
            </a:r>
            <a:br>
              <a:rPr lang="sv-SE" dirty="0"/>
            </a:br>
            <a:r>
              <a:rPr lang="sv-SE" sz="1200" dirty="0"/>
              <a:t>- </a:t>
            </a:r>
            <a:r>
              <a:rPr lang="sv-SE" sz="1200" dirty="0" smtClean="0"/>
              <a:t>När du har registrerat dig (blivit</a:t>
            </a:r>
            <a:r>
              <a:rPr lang="sv-SE" sz="1200" baseline="0" dirty="0" smtClean="0"/>
              <a:t> </a:t>
            </a:r>
            <a:r>
              <a:rPr lang="sv-SE" sz="1200" dirty="0" smtClean="0"/>
              <a:t>inskriven </a:t>
            </a:r>
            <a:r>
              <a:rPr lang="sv-SE" sz="1200" dirty="0"/>
              <a:t>på en SLU-kurs) i studiedokumentationssystemet Ladok, får du som ny student ett </a:t>
            </a:r>
            <a:r>
              <a:rPr lang="sv-SE" sz="1200" dirty="0" smtClean="0"/>
              <a:t>mejl </a:t>
            </a:r>
            <a:r>
              <a:rPr lang="sv-SE" sz="1200" dirty="0"/>
              <a:t>om att du kan hämta ett passerkort på ortens servicecenter/serviceplats. </a:t>
            </a:r>
          </a:p>
          <a:p>
            <a:pPr marL="342900" indent="-342900">
              <a:buFont typeface="Arial" panose="020B0604020202020204" pitchFamily="34" charset="0"/>
              <a:buChar char="•"/>
            </a:pPr>
            <a:endParaRPr lang="sv-SE" sz="1200" dirty="0"/>
          </a:p>
          <a:p>
            <a:pPr marL="0" indent="0">
              <a:buFont typeface="Arial" panose="020B0604020202020204" pitchFamily="34" charset="0"/>
              <a:buNone/>
            </a:pPr>
            <a:r>
              <a:rPr lang="sv-SE" b="1" dirty="0"/>
              <a:t>Bekanta dig med SLU:s system för studier</a:t>
            </a:r>
            <a:br>
              <a:rPr lang="sv-SE" b="1" dirty="0"/>
            </a:br>
            <a:r>
              <a:rPr lang="sv-SE" sz="1200" dirty="0"/>
              <a:t>- När du har fått tillgång till ditt studentkonto på SLU kommer du åt flera digitala verktyg, system och program för studier som du behöver använda under din studietid. Logga in och bekanta dig med dessa innan kursstart. Om du inte kan logga </a:t>
            </a:r>
            <a:r>
              <a:rPr lang="sv-SE" sz="1200" dirty="0" smtClean="0"/>
              <a:t>in, kontakta IT-stöd </a:t>
            </a:r>
            <a:r>
              <a:rPr lang="sv-SE" sz="1200" dirty="0"/>
              <a:t>så hjälper de dig.</a:t>
            </a:r>
          </a:p>
          <a:p>
            <a:pPr marL="0" indent="0">
              <a:buFont typeface="Arial" panose="020B0604020202020204" pitchFamily="34" charset="0"/>
              <a:buNone/>
            </a:pPr>
            <a:endParaRPr lang="sv-SE" sz="1200" dirty="0"/>
          </a:p>
          <a:p>
            <a:endParaRPr lang="sv-SE" dirty="0"/>
          </a:p>
          <a:p>
            <a:endParaRPr lang="sv-SE" dirty="0"/>
          </a:p>
        </p:txBody>
      </p:sp>
      <p:sp>
        <p:nvSpPr>
          <p:cNvPr id="4" name="Platshållare för bildnummer 3"/>
          <p:cNvSpPr>
            <a:spLocks noGrp="1"/>
          </p:cNvSpPr>
          <p:nvPr>
            <p:ph type="sldNum" sz="quarter" idx="10"/>
          </p:nvPr>
        </p:nvSpPr>
        <p:spPr/>
        <p:txBody>
          <a:bodyPr/>
          <a:lstStyle/>
          <a:p>
            <a:fld id="{4752D92D-59C6-4680-A634-75BB6B3E3DDF}" type="slidenum">
              <a:rPr lang="sv-SE" smtClean="0"/>
              <a:t>3</a:t>
            </a:fld>
            <a:endParaRPr lang="sv-SE"/>
          </a:p>
        </p:txBody>
      </p:sp>
    </p:spTree>
    <p:extLst>
      <p:ext uri="{BB962C8B-B14F-4D97-AF65-F5344CB8AC3E}">
        <p14:creationId xmlns:p14="http://schemas.microsoft.com/office/powerpoint/2010/main" val="2098438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dirty="0"/>
              <a:t>Förslag </a:t>
            </a:r>
            <a:r>
              <a:rPr lang="sv-SE" b="1" dirty="0" err="1"/>
              <a:t>pratmanus</a:t>
            </a:r>
            <a:endParaRPr lang="sv-SE"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dirty="0">
                <a:solidFill>
                  <a:schemeClr val="tx1"/>
                </a:solidFill>
              </a:rPr>
              <a:t>Studiemedel</a:t>
            </a:r>
            <a:r>
              <a:rPr lang="sv-SE" b="1" baseline="0" dirty="0">
                <a:solidFill>
                  <a:schemeClr val="tx1"/>
                </a:solidFill>
              </a:rPr>
              <a:t> - </a:t>
            </a:r>
            <a:r>
              <a:rPr lang="sv-SE" b="1" dirty="0">
                <a:solidFill>
                  <a:schemeClr val="tx1"/>
                </a:solidFill>
              </a:rPr>
              <a:t>CSN</a:t>
            </a:r>
            <a:r>
              <a:rPr lang="sv-SE" dirty="0">
                <a:solidFill>
                  <a:schemeClr val="tx1"/>
                </a:solidFill>
              </a:rPr>
              <a:t/>
            </a:r>
            <a:br>
              <a:rPr lang="sv-SE" dirty="0">
                <a:solidFill>
                  <a:schemeClr val="tx1"/>
                </a:solidFill>
              </a:rPr>
            </a:br>
            <a:r>
              <a:rPr lang="sv-SE" sz="1200" dirty="0">
                <a:solidFill>
                  <a:schemeClr val="tx1"/>
                </a:solidFill>
              </a:rPr>
              <a:t>- Sök studiemedel för ett helt läsår (två</a:t>
            </a:r>
            <a:r>
              <a:rPr lang="sv-SE" sz="1200" baseline="0" dirty="0">
                <a:solidFill>
                  <a:schemeClr val="tx1"/>
                </a:solidFill>
              </a:rPr>
              <a:t> terminer, höst- och vårtermin)</a:t>
            </a:r>
            <a:r>
              <a:rPr lang="sv-SE" sz="1200" dirty="0">
                <a:solidFill>
                  <a:schemeClr val="tx1"/>
                </a:solidFill>
              </a:rPr>
              <a:t>.</a:t>
            </a:r>
            <a:r>
              <a:rPr lang="sv-SE" sz="1200" baseline="0" dirty="0">
                <a:solidFill>
                  <a:schemeClr val="tx1"/>
                </a:solidFill>
              </a:rPr>
              <a:t> </a:t>
            </a:r>
            <a:r>
              <a:rPr lang="sv-SE" sz="1200" dirty="0">
                <a:solidFill>
                  <a:schemeClr val="tx1"/>
                </a:solidFill>
              </a:rPr>
              <a:t>För att få</a:t>
            </a:r>
            <a:r>
              <a:rPr lang="sv-SE" sz="1200" baseline="0" dirty="0">
                <a:solidFill>
                  <a:schemeClr val="tx1"/>
                </a:solidFill>
              </a:rPr>
              <a:t> CSN-medel </a:t>
            </a:r>
            <a:r>
              <a:rPr lang="sv-SE" sz="1200" baseline="0" dirty="0" smtClean="0">
                <a:solidFill>
                  <a:schemeClr val="tx1"/>
                </a:solidFill>
              </a:rPr>
              <a:t>måste du ha tagit så många poäng som </a:t>
            </a:r>
            <a:r>
              <a:rPr lang="sv-SE" sz="1200" baseline="0" dirty="0">
                <a:solidFill>
                  <a:schemeClr val="tx1"/>
                </a:solidFill>
              </a:rPr>
              <a:t>CSN </a:t>
            </a:r>
            <a:r>
              <a:rPr lang="sv-SE" sz="1200" baseline="0" dirty="0" smtClean="0">
                <a:solidFill>
                  <a:schemeClr val="tx1"/>
                </a:solidFill>
              </a:rPr>
              <a:t>kräver. </a:t>
            </a:r>
            <a:r>
              <a:rPr lang="sv-SE" sz="1200" baseline="0" dirty="0">
                <a:solidFill>
                  <a:schemeClr val="tx1"/>
                </a:solidFill>
              </a:rPr>
              <a:t>Se CSN:s </a:t>
            </a:r>
            <a:r>
              <a:rPr lang="sv-SE" sz="1200" baseline="0" dirty="0" smtClean="0">
                <a:solidFill>
                  <a:schemeClr val="tx1"/>
                </a:solidFill>
              </a:rPr>
              <a:t>webb </a:t>
            </a:r>
            <a:r>
              <a:rPr lang="sv-SE" sz="1200" baseline="0" dirty="0">
                <a:solidFill>
                  <a:schemeClr val="tx1"/>
                </a:solidFill>
              </a:rPr>
              <a:t>för mer information. </a:t>
            </a:r>
            <a:r>
              <a:rPr lang="sv-SE" sz="1200" baseline="0" dirty="0" smtClean="0">
                <a:solidFill>
                  <a:schemeClr val="tx1"/>
                </a:solidFill>
              </a:rPr>
              <a:t/>
            </a:r>
            <a:br>
              <a:rPr lang="sv-SE" sz="1200" baseline="0" dirty="0" smtClean="0">
                <a:solidFill>
                  <a:schemeClr val="tx1"/>
                </a:solidFill>
              </a:rPr>
            </a:br>
            <a:r>
              <a:rPr lang="sv-SE" sz="1200" dirty="0" smtClean="0">
                <a:solidFill>
                  <a:schemeClr val="tx1"/>
                </a:solidFill>
              </a:rPr>
              <a:t>https</a:t>
            </a:r>
            <a:r>
              <a:rPr lang="sv-SE" sz="1200" dirty="0">
                <a:solidFill>
                  <a:schemeClr val="tx1"/>
                </a:solidFill>
              </a:rPr>
              <a:t>://www.csn.se/fragor-och-svar/hur-manga-poang-maste-jag-klara-for-att-fortsatta-fa-studiemedel/studieresultat.html</a:t>
            </a:r>
          </a:p>
          <a:p>
            <a:pPr marL="342900" indent="-342900">
              <a:buFont typeface="Arial" panose="020B0604020202020204" pitchFamily="34" charset="0"/>
              <a:buChar char="•"/>
            </a:pPr>
            <a:endParaRPr lang="sv-SE" sz="1200" dirty="0">
              <a:solidFill>
                <a:schemeClr val="tx1"/>
              </a:solidFill>
            </a:endParaRPr>
          </a:p>
          <a:p>
            <a:pPr marL="0" indent="0">
              <a:buFont typeface="Arial" panose="020B0604020202020204" pitchFamily="34" charset="0"/>
              <a:buNone/>
            </a:pPr>
            <a:r>
              <a:rPr lang="sv-SE" b="1" dirty="0">
                <a:solidFill>
                  <a:schemeClr val="tx1"/>
                </a:solidFill>
              </a:rPr>
              <a:t>Om du blir sjuk</a:t>
            </a:r>
            <a:r>
              <a:rPr lang="sv-SE" b="1" baseline="0" dirty="0">
                <a:solidFill>
                  <a:schemeClr val="tx1"/>
                </a:solidFill>
              </a:rPr>
              <a:t> - Försäkringskassan</a:t>
            </a:r>
            <a:r>
              <a:rPr lang="sv-SE" dirty="0">
                <a:cs typeface="+mn-lt"/>
              </a:rPr>
              <a:t/>
            </a:r>
            <a:br>
              <a:rPr lang="sv-SE" dirty="0">
                <a:cs typeface="+mn-lt"/>
              </a:rPr>
            </a:br>
            <a:r>
              <a:rPr lang="sv-SE" sz="1200" dirty="0">
                <a:solidFill>
                  <a:schemeClr val="tx1"/>
                </a:solidFill>
              </a:rPr>
              <a:t>- Det är viktigt att du anmäler sjukdom till Försäkringskassan från första sjukdagen</a:t>
            </a:r>
            <a:r>
              <a:rPr lang="sv-SE" sz="1200" baseline="0" dirty="0">
                <a:solidFill>
                  <a:schemeClr val="tx1"/>
                </a:solidFill>
              </a:rPr>
              <a:t> för att få rätt till studiemedel eller sjukpenning. </a:t>
            </a:r>
            <a:endParaRPr lang="sv-SE" sz="1200" dirty="0">
              <a:solidFill>
                <a:schemeClr val="tx1"/>
              </a:solidFill>
              <a:ea typeface="Calibri" panose="020F0502020204030204"/>
              <a:cs typeface="Calibri" panose="020F0502020204030204"/>
            </a:endParaRPr>
          </a:p>
          <a:p>
            <a:pPr marL="0" indent="0">
              <a:buFont typeface="Arial" panose="020B0604020202020204" pitchFamily="34" charset="0"/>
              <a:buNone/>
            </a:pPr>
            <a:endParaRPr lang="sv-SE"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dirty="0">
                <a:solidFill>
                  <a:schemeClr val="tx1"/>
                </a:solidFill>
              </a:rPr>
              <a:t>Tentamensregler</a:t>
            </a:r>
            <a:r>
              <a:rPr lang="sv-SE" dirty="0">
                <a:solidFill>
                  <a:schemeClr val="tx1"/>
                </a:solidFill>
              </a:rPr>
              <a:t/>
            </a:r>
            <a:br>
              <a:rPr lang="sv-SE" dirty="0">
                <a:solidFill>
                  <a:schemeClr val="tx1"/>
                </a:solidFill>
              </a:rPr>
            </a:br>
            <a:r>
              <a:rPr lang="sv-SE" sz="1200" dirty="0">
                <a:solidFill>
                  <a:schemeClr val="tx1"/>
                </a:solidFill>
              </a:rPr>
              <a:t>- Vid</a:t>
            </a:r>
            <a:r>
              <a:rPr lang="sv-SE" sz="1200" baseline="0" dirty="0">
                <a:solidFill>
                  <a:schemeClr val="tx1"/>
                </a:solidFill>
              </a:rPr>
              <a:t> SLU är det obligatoriskt att anmäla sig till tentamen via Ladok Student. Annars får </a:t>
            </a:r>
            <a:r>
              <a:rPr lang="sv-SE" sz="1200" baseline="0" dirty="0" smtClean="0">
                <a:solidFill>
                  <a:schemeClr val="tx1"/>
                </a:solidFill>
              </a:rPr>
              <a:t>du </a:t>
            </a:r>
            <a:r>
              <a:rPr lang="sv-SE" sz="1200" baseline="0" dirty="0">
                <a:solidFill>
                  <a:schemeClr val="tx1"/>
                </a:solidFill>
              </a:rPr>
              <a:t>inte </a:t>
            </a:r>
            <a:r>
              <a:rPr lang="sv-SE" sz="1200" baseline="0" dirty="0" smtClean="0">
                <a:solidFill>
                  <a:schemeClr val="tx1"/>
                </a:solidFill>
              </a:rPr>
              <a:t>göra tentan. </a:t>
            </a:r>
            <a:endParaRPr lang="sv-SE" sz="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1"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dirty="0">
                <a:solidFill>
                  <a:schemeClr val="tx1"/>
                </a:solidFill>
              </a:rPr>
              <a:t>Studieuppehåll</a:t>
            </a:r>
            <a:br>
              <a:rPr lang="sv-SE" b="1" dirty="0">
                <a:solidFill>
                  <a:schemeClr val="tx1"/>
                </a:solidFill>
              </a:rPr>
            </a:br>
            <a:r>
              <a:rPr lang="sv-SE" sz="1200" dirty="0">
                <a:solidFill>
                  <a:schemeClr val="tx1"/>
                </a:solidFill>
              </a:rPr>
              <a:t>- Du</a:t>
            </a:r>
            <a:r>
              <a:rPr lang="sv-SE" sz="1200" baseline="0" dirty="0">
                <a:solidFill>
                  <a:schemeClr val="tx1"/>
                </a:solidFill>
              </a:rPr>
              <a:t> kan tidigast ta studieuppehåll från </a:t>
            </a:r>
            <a:r>
              <a:rPr lang="sv-SE" sz="1200" dirty="0">
                <a:solidFill>
                  <a:schemeClr val="tx1"/>
                </a:solidFill>
              </a:rPr>
              <a:t>termin 1</a:t>
            </a:r>
            <a:r>
              <a:rPr lang="sv-SE" sz="1200" baseline="0" dirty="0">
                <a:solidFill>
                  <a:schemeClr val="tx1"/>
                </a:solidFill>
              </a:rPr>
              <a:t> och m</a:t>
            </a:r>
            <a:r>
              <a:rPr lang="sv-SE" sz="1200" dirty="0">
                <a:solidFill>
                  <a:schemeClr val="tx1"/>
                </a:solidFill>
              </a:rPr>
              <a:t>ax </a:t>
            </a:r>
            <a:r>
              <a:rPr lang="sv-SE" sz="1200" dirty="0" smtClean="0">
                <a:solidFill>
                  <a:schemeClr val="tx1"/>
                </a:solidFill>
              </a:rPr>
              <a:t>1 </a:t>
            </a:r>
            <a:r>
              <a:rPr lang="sv-SE" sz="1200" dirty="0">
                <a:solidFill>
                  <a:schemeClr val="tx1"/>
                </a:solidFill>
              </a:rPr>
              <a:t>år i taget.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dirty="0">
                <a:solidFill>
                  <a:schemeClr val="tx1"/>
                </a:solidFill>
              </a:rPr>
              <a:t>Läs om dina rättigheter och skyldigheter på </a:t>
            </a:r>
            <a:r>
              <a:rPr lang="sv-SE" sz="1200" dirty="0" err="1">
                <a:solidFill>
                  <a:schemeClr val="tx1"/>
                </a:solidFill>
              </a:rPr>
              <a:t>studentwebben</a:t>
            </a:r>
            <a:r>
              <a:rPr lang="sv-SE" sz="1200" dirty="0">
                <a:solidFill>
                  <a:schemeClr val="tx1"/>
                </a:solidFill>
              </a:rPr>
              <a:t>: https://student.slu.se/regler-rattigheter </a:t>
            </a:r>
          </a:p>
          <a:p>
            <a:pPr>
              <a:buFont typeface="Arial" panose="020B0604020202020204" pitchFamily="34" charset="0"/>
            </a:pPr>
            <a:endParaRPr lang="sv-SE" b="1" dirty="0">
              <a:ea typeface="Calibri" panose="020F0502020204030204"/>
              <a:cs typeface="Calibri" panose="020F0502020204030204"/>
            </a:endParaRPr>
          </a:p>
          <a:p>
            <a:pPr>
              <a:buFont typeface="Arial" panose="020B0604020202020204" pitchFamily="34" charset="0"/>
            </a:pPr>
            <a:r>
              <a:rPr lang="sv-SE" b="1" dirty="0">
                <a:ea typeface="Calibri" panose="020F0502020204030204"/>
                <a:cs typeface="Calibri" panose="020F0502020204030204"/>
              </a:rPr>
              <a:t>Undvik fusk och plagiat</a:t>
            </a:r>
            <a:r>
              <a:rPr lang="sv-SE" b="1" dirty="0">
                <a:ea typeface="Calibri" panose="020F0502020204030204"/>
                <a:cs typeface="+mn-lt"/>
              </a:rPr>
              <a:t/>
            </a:r>
            <a:br>
              <a:rPr lang="sv-SE" b="1" dirty="0">
                <a:ea typeface="Calibri" panose="020F0502020204030204"/>
                <a:cs typeface="+mn-lt"/>
              </a:rPr>
            </a:br>
            <a:r>
              <a:rPr lang="sv-SE" b="1" dirty="0">
                <a:ea typeface="Calibri" panose="020F0502020204030204"/>
                <a:cs typeface="Calibri" panose="020F0502020204030204"/>
              </a:rPr>
              <a:t>- </a:t>
            </a:r>
            <a:r>
              <a:rPr lang="sv-SE" dirty="0"/>
              <a:t>Som student vid SLU har du ett ansvar att vara insatt i universitetets regler kring fusk och plagiering. På </a:t>
            </a:r>
            <a:r>
              <a:rPr lang="sv-SE" dirty="0" smtClean="0"/>
              <a:t>SLU-bibliotekets webb, </a:t>
            </a:r>
            <a:r>
              <a:rPr lang="sv-SE" dirty="0"/>
              <a:t>under Skriva &amp; </a:t>
            </a:r>
            <a:r>
              <a:rPr lang="sv-SE" dirty="0" smtClean="0"/>
              <a:t>referera, </a:t>
            </a:r>
            <a:r>
              <a:rPr lang="sv-SE" dirty="0"/>
              <a:t>hittar du information om vad som räknas som fusk och plagiat och vad du </a:t>
            </a:r>
            <a:r>
              <a:rPr lang="sv-SE" dirty="0" smtClean="0"/>
              <a:t>måste undvika för att det inte ska räknas som fusk eller plagiat. </a:t>
            </a:r>
            <a:r>
              <a:rPr lang="sv-SE" dirty="0">
                <a:hlinkClick r:id="rId3"/>
              </a:rPr>
              <a:t>https://www.slu.se/bibliotek/skriva--referera/skriva/undvik-fusk-och-plagiat/</a:t>
            </a:r>
            <a:endParaRPr lang="sv-SE" dirty="0"/>
          </a:p>
          <a:p>
            <a:pPr>
              <a:buFont typeface="Arial" panose="020B0604020202020204" pitchFamily="34" charset="0"/>
            </a:pPr>
            <a:endParaRPr lang="sv-SE" dirty="0">
              <a:ea typeface="Calibri" panose="020F0502020204030204"/>
              <a:cs typeface="Calibri" panose="020F0502020204030204"/>
            </a:endParaRPr>
          </a:p>
        </p:txBody>
      </p:sp>
      <p:sp>
        <p:nvSpPr>
          <p:cNvPr id="4" name="Platshållare för bildnummer 3"/>
          <p:cNvSpPr>
            <a:spLocks noGrp="1"/>
          </p:cNvSpPr>
          <p:nvPr>
            <p:ph type="sldNum" sz="quarter" idx="10"/>
          </p:nvPr>
        </p:nvSpPr>
        <p:spPr/>
        <p:txBody>
          <a:bodyPr/>
          <a:lstStyle/>
          <a:p>
            <a:fld id="{4752D92D-59C6-4680-A634-75BB6B3E3DDF}" type="slidenum">
              <a:rPr lang="sv-SE" smtClean="0"/>
              <a:t>4</a:t>
            </a:fld>
            <a:endParaRPr lang="sv-SE"/>
          </a:p>
        </p:txBody>
      </p:sp>
    </p:spTree>
    <p:extLst>
      <p:ext uri="{BB962C8B-B14F-4D97-AF65-F5344CB8AC3E}">
        <p14:creationId xmlns:p14="http://schemas.microsoft.com/office/powerpoint/2010/main" val="1411469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dirty="0"/>
              <a:t>Förslag </a:t>
            </a:r>
            <a:r>
              <a:rPr lang="sv-SE" b="1" dirty="0" err="1"/>
              <a:t>pratmanus</a:t>
            </a:r>
            <a:endParaRPr lang="sv-SE"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dirty="0">
                <a:solidFill>
                  <a:schemeClr val="bg1"/>
                </a:solidFill>
              </a:rPr>
              <a:t>https://student.slu.se/regler-rattigheter/likabehandling/</a:t>
            </a:r>
          </a:p>
          <a:p>
            <a:pPr marL="0" indent="0">
              <a:buFont typeface="Arial" panose="020B0604020202020204" pitchFamily="34" charset="0"/>
              <a:buNone/>
            </a:pPr>
            <a:r>
              <a:rPr lang="sv-SE" sz="1200" b="0" i="0" kern="1200" dirty="0">
                <a:solidFill>
                  <a:schemeClr val="tx1"/>
                </a:solidFill>
                <a:effectLst/>
                <a:latin typeface="+mn-lt"/>
                <a:ea typeface="+mn-ea"/>
                <a:cs typeface="+mn-cs"/>
              </a:rPr>
              <a:t>Här finns information om vart du kan vända dig om du </a:t>
            </a:r>
            <a:r>
              <a:rPr lang="sv-SE" sz="1200" b="0" i="0" kern="1200" dirty="0" smtClean="0">
                <a:solidFill>
                  <a:schemeClr val="tx1"/>
                </a:solidFill>
                <a:effectLst/>
                <a:latin typeface="+mn-lt"/>
                <a:ea typeface="+mn-ea"/>
                <a:cs typeface="+mn-cs"/>
              </a:rPr>
              <a:t>upplever diskriminering eller trakasserier </a:t>
            </a:r>
            <a:r>
              <a:rPr lang="sv-SE" sz="1200" b="0" i="0" kern="1200" dirty="0">
                <a:solidFill>
                  <a:schemeClr val="tx1"/>
                </a:solidFill>
                <a:effectLst/>
                <a:latin typeface="+mn-lt"/>
                <a:ea typeface="+mn-ea"/>
                <a:cs typeface="+mn-cs"/>
              </a:rPr>
              <a:t>i samband med dina studier på SLU.</a:t>
            </a:r>
            <a:endParaRPr lang="sv-SE" sz="1200" kern="1200" dirty="0">
              <a:solidFill>
                <a:schemeClr val="tx1"/>
              </a:solidFill>
              <a:latin typeface="+mn-lt"/>
              <a:ea typeface="+mn-ea"/>
              <a:cs typeface="+mn-cs"/>
            </a:endParaRPr>
          </a:p>
          <a:p>
            <a:pPr marL="0" indent="0">
              <a:buFont typeface="Arial" panose="020B0604020202020204" pitchFamily="34" charset="0"/>
              <a:buNone/>
            </a:pPr>
            <a:endParaRPr lang="sv-SE" sz="1200" b="1" kern="120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4752D92D-59C6-4680-A634-75BB6B3E3DDF}" type="slidenum">
              <a:rPr lang="sv-SE" smtClean="0"/>
              <a:t>5</a:t>
            </a:fld>
            <a:endParaRPr lang="sv-SE"/>
          </a:p>
        </p:txBody>
      </p:sp>
    </p:spTree>
    <p:extLst>
      <p:ext uri="{BB962C8B-B14F-4D97-AF65-F5344CB8AC3E}">
        <p14:creationId xmlns:p14="http://schemas.microsoft.com/office/powerpoint/2010/main" val="4123749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a:t>Förslag </a:t>
            </a:r>
            <a:r>
              <a:rPr lang="sv-SE" b="1" dirty="0" err="1"/>
              <a:t>pratmanus</a:t>
            </a:r>
            <a:r>
              <a:rPr lang="sv-SE" b="1" dirty="0"/>
              <a:t/>
            </a:r>
            <a:br>
              <a:rPr lang="sv-SE" b="1" dirty="0"/>
            </a:br>
            <a:r>
              <a:rPr lang="sv-SE" b="1" dirty="0"/>
              <a:t>När något hänt</a:t>
            </a:r>
            <a:r>
              <a:rPr lang="sv-SE" dirty="0"/>
              <a:t/>
            </a:r>
            <a:br>
              <a:rPr lang="sv-SE" dirty="0"/>
            </a:br>
            <a:r>
              <a:rPr lang="sv-SE" sz="1200" dirty="0"/>
              <a:t>-</a:t>
            </a:r>
            <a:r>
              <a:rPr lang="sv-SE" sz="1200" baseline="0" dirty="0"/>
              <a:t> Via v</a:t>
            </a:r>
            <a:r>
              <a:rPr lang="sv-SE" sz="1200" dirty="0"/>
              <a:t>arningstriangeln på </a:t>
            </a:r>
            <a:r>
              <a:rPr lang="sv-SE" sz="1200" dirty="0" err="1"/>
              <a:t>studentwebben</a:t>
            </a:r>
            <a:r>
              <a:rPr lang="sv-SE" sz="1200" baseline="0" dirty="0" err="1"/>
              <a:t>s</a:t>
            </a:r>
            <a:r>
              <a:rPr lang="sv-SE" sz="1200" baseline="0" dirty="0"/>
              <a:t> förstasida hittar du information om hur du gör om något </a:t>
            </a:r>
            <a:r>
              <a:rPr lang="sv-SE" sz="1200" baseline="0" dirty="0" smtClean="0"/>
              <a:t>allvarligt inträffar, t.ex</a:t>
            </a:r>
            <a:r>
              <a:rPr lang="sv-SE" sz="1200" baseline="0" dirty="0"/>
              <a:t>. </a:t>
            </a:r>
            <a:r>
              <a:rPr lang="sv-SE" sz="1200" baseline="0" dirty="0" smtClean="0"/>
              <a:t>en olycka. </a:t>
            </a:r>
            <a:endParaRPr lang="sv-SE" sz="1200" dirty="0"/>
          </a:p>
        </p:txBody>
      </p:sp>
      <p:sp>
        <p:nvSpPr>
          <p:cNvPr id="4" name="Platshållare för bildnummer 3"/>
          <p:cNvSpPr>
            <a:spLocks noGrp="1"/>
          </p:cNvSpPr>
          <p:nvPr>
            <p:ph type="sldNum" sz="quarter" idx="10"/>
          </p:nvPr>
        </p:nvSpPr>
        <p:spPr/>
        <p:txBody>
          <a:bodyPr/>
          <a:lstStyle/>
          <a:p>
            <a:fld id="{4752D92D-59C6-4680-A634-75BB6B3E3DDF}" type="slidenum">
              <a:rPr lang="sv-SE" smtClean="0"/>
              <a:t>6</a:t>
            </a:fld>
            <a:endParaRPr lang="sv-SE"/>
          </a:p>
        </p:txBody>
      </p:sp>
    </p:spTree>
    <p:extLst>
      <p:ext uri="{BB962C8B-B14F-4D97-AF65-F5344CB8AC3E}">
        <p14:creationId xmlns:p14="http://schemas.microsoft.com/office/powerpoint/2010/main" val="2122800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Förslag </a:t>
            </a:r>
            <a:r>
              <a:rPr lang="sv-SE" b="1" dirty="0" err="1"/>
              <a:t>pratmanus</a:t>
            </a: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dirty="0"/>
              <a:t>Studie- och karriärvägledning</a:t>
            </a:r>
            <a:br>
              <a:rPr lang="sv-SE" b="1" dirty="0"/>
            </a:br>
            <a:r>
              <a:rPr lang="sv-SE" sz="1200" dirty="0"/>
              <a:t>- Studie- och karriärvägledarna kan du kontakta för att få hjälp med allmänna funderingar kring dina studie- och yrkesval. </a:t>
            </a:r>
            <a:r>
              <a:rPr lang="sv-SE" sz="1200" dirty="0" smtClean="0"/>
              <a:t>De</a:t>
            </a:r>
            <a:r>
              <a:rPr lang="sv-SE" sz="1200" baseline="0" dirty="0" smtClean="0"/>
              <a:t> </a:t>
            </a:r>
            <a:r>
              <a:rPr lang="sv-SE" sz="1200" dirty="0"/>
              <a:t>kan hjälpa dig att strukturera dina tankar och utforska vilka möjligheter som finns så att du kan göra ett val som känns rätt för </a:t>
            </a:r>
            <a:r>
              <a:rPr lang="sv-SE" sz="1200" dirty="0" smtClean="0"/>
              <a:t>dig</a:t>
            </a:r>
            <a:r>
              <a:rPr lang="sv-SE" sz="1200" dirty="0"/>
              <a:t>. Om</a:t>
            </a:r>
            <a:r>
              <a:rPr lang="sv-SE" sz="1200" baseline="0" dirty="0"/>
              <a:t> du har funderingar som är ämnesspecifika </a:t>
            </a:r>
            <a:r>
              <a:rPr lang="sv-SE" sz="1200" baseline="0" dirty="0" smtClean="0"/>
              <a:t>kan </a:t>
            </a:r>
            <a:r>
              <a:rPr lang="sv-SE" sz="1200" baseline="0" dirty="0"/>
              <a:t>du vända dig till </a:t>
            </a:r>
            <a:r>
              <a:rPr lang="sv-SE" sz="1200" baseline="0" dirty="0" smtClean="0"/>
              <a:t>programstudierektorn </a:t>
            </a:r>
            <a:r>
              <a:rPr lang="sv-SE" sz="1200" baseline="0" dirty="0"/>
              <a:t>för ditt program. </a:t>
            </a:r>
            <a:endParaRPr lang="sv-SE" sz="1200" dirty="0"/>
          </a:p>
          <a:p>
            <a:pPr marL="0" indent="0">
              <a:buFont typeface="Arial" panose="020B0604020202020204" pitchFamily="34" charset="0"/>
              <a:buNone/>
            </a:pPr>
            <a:endParaRPr lang="sv-SE" b="1" dirty="0"/>
          </a:p>
          <a:p>
            <a:pPr marL="0" indent="0">
              <a:buFont typeface="Arial" panose="020B0604020202020204" pitchFamily="34" charset="0"/>
              <a:buNone/>
            </a:pPr>
            <a:r>
              <a:rPr lang="sv-SE" b="1" dirty="0"/>
              <a:t>Riktat pedagogiskt stöd</a:t>
            </a:r>
            <a:r>
              <a:rPr lang="sv-SE" dirty="0"/>
              <a:t/>
            </a:r>
            <a:br>
              <a:rPr lang="sv-SE" dirty="0"/>
            </a:br>
            <a:r>
              <a:rPr lang="sv-SE" sz="1200" dirty="0"/>
              <a:t>- Du som har en funktionsnedsättning som påverkar dig i dina studier kan ansöka om att få riktat pedagogiskt stöd. Stödet anpassas efter dina behov och din studiesituation. En samordnare för riktat pedagogiskt stöd utformar stödet tillsammans med dig. </a:t>
            </a:r>
          </a:p>
          <a:p>
            <a:pPr marL="0" indent="0">
              <a:buFont typeface="Arial" panose="020B0604020202020204" pitchFamily="34" charset="0"/>
              <a:buNone/>
            </a:pPr>
            <a:endParaRPr lang="sv-SE" b="1" dirty="0"/>
          </a:p>
          <a:p>
            <a:pPr marL="0" indent="0">
              <a:buFont typeface="Arial" panose="020B0604020202020204" pitchFamily="34" charset="0"/>
              <a:buNone/>
            </a:pPr>
            <a:r>
              <a:rPr lang="sv-SE" b="1" dirty="0" smtClean="0"/>
              <a:t>SLU-biblioteket</a:t>
            </a:r>
            <a:r>
              <a:rPr lang="sv-SE" sz="1200" b="1" dirty="0"/>
              <a:t/>
            </a:r>
            <a:br>
              <a:rPr lang="sv-SE" sz="1200" b="1" dirty="0"/>
            </a:br>
            <a:r>
              <a:rPr lang="sv-SE" sz="1200" dirty="0"/>
              <a:t>- Biblioteket</a:t>
            </a:r>
            <a:r>
              <a:rPr lang="sv-SE" sz="1200" baseline="0" dirty="0"/>
              <a:t> erbjuder olika typ av </a:t>
            </a:r>
            <a:r>
              <a:rPr lang="sv-SE" sz="1200" baseline="0" dirty="0" smtClean="0"/>
              <a:t>studiestöd, </a:t>
            </a:r>
            <a:r>
              <a:rPr lang="sv-SE" sz="1200" baseline="0" dirty="0"/>
              <a:t>t.ex. sök- och referenshjälp, stöd med läs- och skrivsvårigheter och hjälp med akademiskt språk och skrivande. </a:t>
            </a:r>
          </a:p>
          <a:p>
            <a:pPr marL="0" indent="0">
              <a:buFont typeface="Arial" panose="020B0604020202020204" pitchFamily="34" charset="0"/>
              <a:buNone/>
            </a:pPr>
            <a:endParaRPr lang="sv-SE" b="1" dirty="0"/>
          </a:p>
          <a:p>
            <a:pPr marL="0" indent="0">
              <a:buFont typeface="Arial" panose="020B0604020202020204" pitchFamily="34" charset="0"/>
              <a:buNone/>
            </a:pPr>
            <a:r>
              <a:rPr lang="sv-SE" b="1" dirty="0"/>
              <a:t>Studenthälsan och universitetskyrkan</a:t>
            </a:r>
            <a:r>
              <a:rPr lang="sv-SE" sz="1200" dirty="0"/>
              <a:t/>
            </a:r>
            <a:br>
              <a:rPr lang="sv-SE" sz="1200" dirty="0"/>
            </a:br>
            <a:r>
              <a:rPr lang="sv-SE" sz="1200" dirty="0"/>
              <a:t>- Du kan vända dig till Studenthälsan om du till exempel känner dig stressad, nedstämd eller har sömnsvårigheter. Du kan också få stöd kring dina alkohol- eller spelvanor, om du har ångest eller </a:t>
            </a:r>
            <a:r>
              <a:rPr lang="sv-SE" sz="1200" dirty="0" smtClean="0"/>
              <a:t>annat </a:t>
            </a:r>
            <a:r>
              <a:rPr lang="sv-SE" sz="1200" dirty="0"/>
              <a:t>som rör ditt psykiska mående kopplat till din studiesituation.</a:t>
            </a:r>
          </a:p>
          <a:p>
            <a:pPr marL="0" indent="0">
              <a:buFont typeface="Arial" panose="020B0604020202020204" pitchFamily="34" charset="0"/>
              <a:buNone/>
            </a:pPr>
            <a:r>
              <a:rPr lang="sv-SE" sz="1200" b="0" i="0" kern="1200" dirty="0">
                <a:solidFill>
                  <a:schemeClr val="tx1"/>
                </a:solidFill>
                <a:effectLst/>
                <a:latin typeface="+mn-lt"/>
                <a:ea typeface="+mn-ea"/>
                <a:cs typeface="+mn-cs"/>
              </a:rPr>
              <a:t>-</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Universitetskyrkan erbjuder bland annat enskilda samtal, sorgegrupper och krisstöd. Alla är välkomna att delta i kyrkans aktiviteter</a:t>
            </a:r>
            <a:r>
              <a:rPr lang="sv-SE" sz="1200" b="0" i="0" kern="1200" baseline="0" dirty="0">
                <a:solidFill>
                  <a:schemeClr val="tx1"/>
                </a:solidFill>
                <a:effectLst/>
                <a:latin typeface="+mn-lt"/>
                <a:ea typeface="+mn-ea"/>
                <a:cs typeface="+mn-cs"/>
              </a:rPr>
              <a:t> oavsett </a:t>
            </a:r>
            <a:r>
              <a:rPr lang="sv-SE" sz="1200" b="0" i="0" kern="1200" baseline="0" dirty="0" smtClean="0">
                <a:solidFill>
                  <a:schemeClr val="tx1"/>
                </a:solidFill>
                <a:effectLst/>
                <a:latin typeface="+mn-lt"/>
                <a:ea typeface="+mn-ea"/>
                <a:cs typeface="+mn-cs"/>
              </a:rPr>
              <a:t>om man är troende eller inte. </a:t>
            </a:r>
            <a:endParaRPr lang="sv-SE" sz="1200" dirty="0"/>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Och det finns fler! </a:t>
            </a:r>
          </a:p>
          <a:p>
            <a:r>
              <a:rPr lang="sv-SE" dirty="0"/>
              <a:t>- På</a:t>
            </a:r>
            <a:r>
              <a:rPr lang="sv-SE" baseline="0" dirty="0"/>
              <a:t> </a:t>
            </a:r>
            <a:r>
              <a:rPr lang="sv-SE" baseline="0" dirty="0" err="1" smtClean="0"/>
              <a:t>studentwebben</a:t>
            </a:r>
            <a:r>
              <a:rPr lang="sv-SE" baseline="0" dirty="0" smtClean="0"/>
              <a:t> </a:t>
            </a:r>
            <a:r>
              <a:rPr lang="sv-SE" baseline="0" dirty="0"/>
              <a:t>hittar du mer information om </a:t>
            </a:r>
            <a:r>
              <a:rPr lang="sv-SE" baseline="0" dirty="0" smtClean="0"/>
              <a:t>stöd under studietiden. </a:t>
            </a:r>
            <a:endParaRPr lang="sv-SE" dirty="0"/>
          </a:p>
        </p:txBody>
      </p:sp>
      <p:sp>
        <p:nvSpPr>
          <p:cNvPr id="4" name="Platshållare för bildnummer 3"/>
          <p:cNvSpPr>
            <a:spLocks noGrp="1"/>
          </p:cNvSpPr>
          <p:nvPr>
            <p:ph type="sldNum" sz="quarter" idx="10"/>
          </p:nvPr>
        </p:nvSpPr>
        <p:spPr/>
        <p:txBody>
          <a:bodyPr/>
          <a:lstStyle/>
          <a:p>
            <a:fld id="{4752D92D-59C6-4680-A634-75BB6B3E3DDF}" type="slidenum">
              <a:rPr lang="sv-SE" smtClean="0"/>
              <a:t>7</a:t>
            </a:fld>
            <a:endParaRPr lang="sv-SE"/>
          </a:p>
        </p:txBody>
      </p:sp>
    </p:spTree>
    <p:extLst>
      <p:ext uri="{BB962C8B-B14F-4D97-AF65-F5344CB8AC3E}">
        <p14:creationId xmlns:p14="http://schemas.microsoft.com/office/powerpoint/2010/main" val="1967868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dirty="0"/>
              <a:t>Förslag </a:t>
            </a:r>
            <a:r>
              <a:rPr lang="sv-SE" b="1" dirty="0" err="1"/>
              <a:t>pratmanus</a:t>
            </a:r>
            <a:endParaRPr lang="sv-SE" b="1" dirty="0"/>
          </a:p>
          <a:p>
            <a:pPr marL="0" indent="0">
              <a:buFont typeface="Arial" panose="020B0604020202020204" pitchFamily="34" charset="0"/>
              <a:buNone/>
            </a:pPr>
            <a:endParaRPr lang="sv-SE"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dirty="0"/>
              <a:t>Studentkårerna</a:t>
            </a:r>
            <a:br>
              <a:rPr lang="sv-SE" b="1" dirty="0"/>
            </a:br>
            <a:r>
              <a:rPr lang="sv-SE" sz="1200" dirty="0"/>
              <a:t>- SLU har sju studentkårer och ett </a:t>
            </a:r>
            <a:r>
              <a:rPr lang="sv-SE" sz="1200" dirty="0" smtClean="0"/>
              <a:t>samarbetsorgan, Sluss, </a:t>
            </a:r>
            <a:r>
              <a:rPr lang="sv-SE" sz="1200" dirty="0"/>
              <a:t>som representerar studenterna. De arbetar för att utbildningen ska hålla hög kvalitet och för att studenterna ska få goda förutsättningar </a:t>
            </a:r>
            <a:r>
              <a:rPr lang="sv-SE" sz="1200" dirty="0" smtClean="0"/>
              <a:t>att </a:t>
            </a:r>
            <a:r>
              <a:rPr lang="sv-SE" sz="1200" dirty="0"/>
              <a:t>bedriva sina studier.</a:t>
            </a:r>
          </a:p>
          <a:p>
            <a:pPr marL="342900" indent="-342900">
              <a:buFont typeface="Arial" panose="020B0604020202020204" pitchFamily="34" charset="0"/>
              <a:buChar char="•"/>
            </a:pPr>
            <a:endParaRPr lang="sv-SE" sz="1200" dirty="0"/>
          </a:p>
          <a:p>
            <a:pPr marL="0" indent="0">
              <a:buFont typeface="Arial" panose="020B0604020202020204" pitchFamily="34" charset="0"/>
              <a:buNone/>
            </a:pPr>
            <a:r>
              <a:rPr lang="sv-SE" b="1" dirty="0"/>
              <a:t>Överväldigad?</a:t>
            </a:r>
            <a:r>
              <a:rPr lang="sv-SE" sz="1200" dirty="0"/>
              <a:t/>
            </a:r>
            <a:br>
              <a:rPr lang="sv-SE" sz="1200" dirty="0"/>
            </a:br>
            <a:r>
              <a:rPr lang="sv-SE" sz="1200" dirty="0"/>
              <a:t>- Det är helt normalt att känna sig förvirrad i </a:t>
            </a:r>
            <a:r>
              <a:rPr lang="sv-SE" sz="1200" dirty="0" smtClean="0"/>
              <a:t>början! Återhämtning </a:t>
            </a:r>
            <a:r>
              <a:rPr lang="sv-SE" sz="1200" dirty="0"/>
              <a:t>är </a:t>
            </a:r>
            <a:r>
              <a:rPr lang="sv-SE" sz="1200" dirty="0" smtClean="0"/>
              <a:t>viktigt. Försök också</a:t>
            </a:r>
            <a:r>
              <a:rPr lang="sv-SE" sz="1200" baseline="0" dirty="0" smtClean="0"/>
              <a:t> </a:t>
            </a:r>
            <a:r>
              <a:rPr lang="sv-SE" sz="1200" dirty="0" smtClean="0"/>
              <a:t>att </a:t>
            </a:r>
            <a:r>
              <a:rPr lang="sv-SE" sz="1200" dirty="0"/>
              <a:t>skapa bra rutiner. </a:t>
            </a:r>
          </a:p>
          <a:p>
            <a:endParaRPr lang="sv-SE" dirty="0"/>
          </a:p>
        </p:txBody>
      </p:sp>
      <p:sp>
        <p:nvSpPr>
          <p:cNvPr id="4" name="Platshållare för bildnummer 3"/>
          <p:cNvSpPr>
            <a:spLocks noGrp="1"/>
          </p:cNvSpPr>
          <p:nvPr>
            <p:ph type="sldNum" sz="quarter" idx="10"/>
          </p:nvPr>
        </p:nvSpPr>
        <p:spPr/>
        <p:txBody>
          <a:bodyPr/>
          <a:lstStyle/>
          <a:p>
            <a:fld id="{4752D92D-59C6-4680-A634-75BB6B3E3DDF}" type="slidenum">
              <a:rPr lang="sv-SE" smtClean="0"/>
              <a:t>8</a:t>
            </a:fld>
            <a:endParaRPr lang="sv-SE"/>
          </a:p>
        </p:txBody>
      </p:sp>
    </p:spTree>
    <p:extLst>
      <p:ext uri="{BB962C8B-B14F-4D97-AF65-F5344CB8AC3E}">
        <p14:creationId xmlns:p14="http://schemas.microsoft.com/office/powerpoint/2010/main" val="3823835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752D92D-59C6-4680-A634-75BB6B3E3DDF}" type="slidenum">
              <a:rPr lang="sv-SE" smtClean="0"/>
              <a:t>9</a:t>
            </a:fld>
            <a:endParaRPr lang="sv-SE"/>
          </a:p>
        </p:txBody>
      </p:sp>
    </p:spTree>
    <p:extLst>
      <p:ext uri="{BB962C8B-B14F-4D97-AF65-F5344CB8AC3E}">
        <p14:creationId xmlns:p14="http://schemas.microsoft.com/office/powerpoint/2010/main" val="7893764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n">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9A38BAE-415F-48E3-BFF7-C08177B18C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ktangel 9">
            <a:extLst>
              <a:ext uri="{FF2B5EF4-FFF2-40B4-BE49-F238E27FC236}">
                <a16:creationId xmlns:a16="http://schemas.microsoft.com/office/drawing/2014/main" id="{600D1D80-F5E4-4596-8236-DC8D5A3EB490}"/>
              </a:ext>
            </a:extLst>
          </p:cNvPr>
          <p:cNvSpPr/>
          <p:nvPr userDrawn="1"/>
        </p:nvSpPr>
        <p:spPr>
          <a:xfrm>
            <a:off x="5600700" y="872292"/>
            <a:ext cx="966355" cy="935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a:extLst>
              <a:ext uri="{FF2B5EF4-FFF2-40B4-BE49-F238E27FC236}">
                <a16:creationId xmlns:a16="http://schemas.microsoft.com/office/drawing/2014/main" id="{96234F76-746D-4B5C-A15E-02625704ED21}"/>
              </a:ext>
            </a:extLst>
          </p:cNvPr>
          <p:cNvSpPr/>
          <p:nvPr userDrawn="1"/>
        </p:nvSpPr>
        <p:spPr>
          <a:xfrm>
            <a:off x="-2264735" y="24063"/>
            <a:ext cx="2160000" cy="1269322"/>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tabLst>
                <a:tab pos="712788" algn="l"/>
              </a:tabLst>
            </a:pPr>
            <a:r>
              <a:rPr lang="sv-SE" sz="1200" i="1" u="none">
                <a:effectLst/>
                <a:latin typeface="Calibri" panose="020F0502020204030204" pitchFamily="34" charset="0"/>
                <a:ea typeface="Calibri" panose="020F0502020204030204" pitchFamily="34" charset="0"/>
                <a:cs typeface="Times New Roman" panose="02020603050405020304" pitchFamily="18" charset="0"/>
              </a:rPr>
              <a:t>Startsidan </a:t>
            </a:r>
            <a:r>
              <a:rPr lang="sv-SE" sz="1200" i="0" u="none">
                <a:effectLst/>
                <a:latin typeface="Calibri" panose="020F0502020204030204" pitchFamily="34" charset="0"/>
                <a:ea typeface="Calibri" panose="020F0502020204030204" pitchFamily="34" charset="0"/>
                <a:cs typeface="Times New Roman" panose="02020603050405020304" pitchFamily="18" charset="0"/>
              </a:rPr>
              <a:t>är förvald och fast, kan också väljas som paussida, t.ex. under kaffepausen i ett föredrag. Du ser alla mallsidorna under ”Ny Bild/Layout”. </a:t>
            </a:r>
            <a:endParaRPr lang="sv-SE" sz="1200" i="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4">
            <a:extLst>
              <a:ext uri="{FF2B5EF4-FFF2-40B4-BE49-F238E27FC236}">
                <a16:creationId xmlns:a16="http://schemas.microsoft.com/office/drawing/2014/main" id="{4686778B-A416-4079-AAA0-A3FE9CDCD68B}"/>
              </a:ext>
            </a:extLst>
          </p:cNvPr>
          <p:cNvGrpSpPr>
            <a:grpSpLocks noChangeAspect="1"/>
          </p:cNvGrpSpPr>
          <p:nvPr userDrawn="1"/>
        </p:nvGrpSpPr>
        <p:grpSpPr bwMode="auto">
          <a:xfrm>
            <a:off x="5672138" y="793750"/>
            <a:ext cx="849312" cy="854075"/>
            <a:chOff x="3573" y="500"/>
            <a:chExt cx="535" cy="538"/>
          </a:xfrm>
        </p:grpSpPr>
        <p:sp>
          <p:nvSpPr>
            <p:cNvPr id="4" name="AutoShape 3">
              <a:extLst>
                <a:ext uri="{FF2B5EF4-FFF2-40B4-BE49-F238E27FC236}">
                  <a16:creationId xmlns:a16="http://schemas.microsoft.com/office/drawing/2014/main" id="{368530C6-AB59-4438-8214-4D8CD19DC242}"/>
                </a:ext>
              </a:extLst>
            </p:cNvPr>
            <p:cNvSpPr>
              <a:spLocks noChangeAspect="1" noChangeArrowheads="1" noTextEdit="1"/>
            </p:cNvSpPr>
            <p:nvPr userDrawn="1"/>
          </p:nvSpPr>
          <p:spPr bwMode="auto">
            <a:xfrm>
              <a:off x="3573" y="500"/>
              <a:ext cx="535"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 name="Freeform 5">
              <a:extLst>
                <a:ext uri="{FF2B5EF4-FFF2-40B4-BE49-F238E27FC236}">
                  <a16:creationId xmlns:a16="http://schemas.microsoft.com/office/drawing/2014/main" id="{30C9CB61-8DFA-4370-8AA1-B5A54FA0EAB1}"/>
                </a:ext>
              </a:extLst>
            </p:cNvPr>
            <p:cNvSpPr>
              <a:spLocks/>
            </p:cNvSpPr>
            <p:nvPr userDrawn="1"/>
          </p:nvSpPr>
          <p:spPr bwMode="auto">
            <a:xfrm>
              <a:off x="3851" y="500"/>
              <a:ext cx="257" cy="345"/>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rgbClr val="690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 name="Freeform 6">
              <a:extLst>
                <a:ext uri="{FF2B5EF4-FFF2-40B4-BE49-F238E27FC236}">
                  <a16:creationId xmlns:a16="http://schemas.microsoft.com/office/drawing/2014/main" id="{4EC247F9-0193-4FBB-B6E1-2998D290037F}"/>
                </a:ext>
              </a:extLst>
            </p:cNvPr>
            <p:cNvSpPr>
              <a:spLocks/>
            </p:cNvSpPr>
            <p:nvPr userDrawn="1"/>
          </p:nvSpPr>
          <p:spPr bwMode="auto">
            <a:xfrm>
              <a:off x="3573" y="500"/>
              <a:ext cx="257" cy="345"/>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7">
              <a:extLst>
                <a:ext uri="{FF2B5EF4-FFF2-40B4-BE49-F238E27FC236}">
                  <a16:creationId xmlns:a16="http://schemas.microsoft.com/office/drawing/2014/main" id="{149ACFD5-ED1E-4A53-836D-628626254AC4}"/>
                </a:ext>
              </a:extLst>
            </p:cNvPr>
            <p:cNvSpPr>
              <a:spLocks/>
            </p:cNvSpPr>
            <p:nvPr userDrawn="1"/>
          </p:nvSpPr>
          <p:spPr bwMode="auto">
            <a:xfrm>
              <a:off x="3631" y="890"/>
              <a:ext cx="101" cy="148"/>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8">
              <a:extLst>
                <a:ext uri="{FF2B5EF4-FFF2-40B4-BE49-F238E27FC236}">
                  <a16:creationId xmlns:a16="http://schemas.microsoft.com/office/drawing/2014/main" id="{957B3C7F-15F6-431B-B3DC-BEA9381FCEA5}"/>
                </a:ext>
              </a:extLst>
            </p:cNvPr>
            <p:cNvSpPr>
              <a:spLocks/>
            </p:cNvSpPr>
            <p:nvPr userDrawn="1"/>
          </p:nvSpPr>
          <p:spPr bwMode="auto">
            <a:xfrm>
              <a:off x="3775" y="892"/>
              <a:ext cx="110" cy="144"/>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9">
              <a:extLst>
                <a:ext uri="{FF2B5EF4-FFF2-40B4-BE49-F238E27FC236}">
                  <a16:creationId xmlns:a16="http://schemas.microsoft.com/office/drawing/2014/main" id="{B9BBD18A-E976-46C7-8578-32BC5CFFAC32}"/>
                </a:ext>
              </a:extLst>
            </p:cNvPr>
            <p:cNvSpPr>
              <a:spLocks/>
            </p:cNvSpPr>
            <p:nvPr userDrawn="1"/>
          </p:nvSpPr>
          <p:spPr bwMode="auto">
            <a:xfrm>
              <a:off x="3908" y="892"/>
              <a:ext cx="140" cy="146"/>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86190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p:nvPr>
        </p:nvSpPr>
        <p:spPr>
          <a:xfrm>
            <a:off x="755071" y="1226128"/>
            <a:ext cx="10643755" cy="911374"/>
          </a:xfrm>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6CCC67DE-D694-40F6-9033-2F22DF4C802A}"/>
              </a:ext>
            </a:extLst>
          </p:cNvPr>
          <p:cNvSpPr>
            <a:spLocks noGrp="1"/>
          </p:cNvSpPr>
          <p:nvPr>
            <p:ph idx="1"/>
          </p:nvPr>
        </p:nvSpPr>
        <p:spPr>
          <a:xfrm>
            <a:off x="755072" y="2407521"/>
            <a:ext cx="10654146" cy="368155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1A3F9988-970A-4CA2-AFCD-21F25D8AD082}"/>
              </a:ext>
            </a:extLst>
          </p:cNvPr>
          <p:cNvSpPr/>
          <p:nvPr userDrawn="1"/>
        </p:nvSpPr>
        <p:spPr>
          <a:xfrm>
            <a:off x="-2074460" y="24063"/>
            <a:ext cx="1990236" cy="676467"/>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tabLst>
                <a:tab pos="265113" algn="l"/>
              </a:tabLst>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Rubrik och innehåll: </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för en- eller tvåradig rubrik och innehåll i fullbredd. </a:t>
            </a:r>
          </a:p>
        </p:txBody>
      </p:sp>
    </p:spTree>
    <p:extLst>
      <p:ext uri="{BB962C8B-B14F-4D97-AF65-F5344CB8AC3E}">
        <p14:creationId xmlns:p14="http://schemas.microsoft.com/office/powerpoint/2010/main" val="383206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innehåll i två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p:nvPr>
        </p:nvSpPr>
        <p:spPr>
          <a:xfrm>
            <a:off x="755071" y="1226128"/>
            <a:ext cx="10643755" cy="911374"/>
          </a:xfrm>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6CCC67DE-D694-40F6-9033-2F22DF4C802A}"/>
              </a:ext>
            </a:extLst>
          </p:cNvPr>
          <p:cNvSpPr>
            <a:spLocks noGrp="1"/>
          </p:cNvSpPr>
          <p:nvPr>
            <p:ph idx="1"/>
          </p:nvPr>
        </p:nvSpPr>
        <p:spPr>
          <a:xfrm>
            <a:off x="755072" y="2407521"/>
            <a:ext cx="5198919" cy="368155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innehåll 2">
            <a:extLst>
              <a:ext uri="{FF2B5EF4-FFF2-40B4-BE49-F238E27FC236}">
                <a16:creationId xmlns:a16="http://schemas.microsoft.com/office/drawing/2014/main" id="{7C6F9F6A-5EE1-426E-AAF4-F9163894A515}"/>
              </a:ext>
            </a:extLst>
          </p:cNvPr>
          <p:cNvSpPr>
            <a:spLocks noGrp="1"/>
          </p:cNvSpPr>
          <p:nvPr>
            <p:ph idx="10"/>
          </p:nvPr>
        </p:nvSpPr>
        <p:spPr>
          <a:xfrm>
            <a:off x="6231083" y="2407521"/>
            <a:ext cx="5198919" cy="368155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758825" y="6140310"/>
            <a:ext cx="5205413" cy="260350"/>
          </a:xfrm>
        </p:spPr>
        <p:txBody>
          <a:bodyPr/>
          <a:lstStyle>
            <a:lvl1pPr marL="0" indent="0">
              <a:lnSpc>
                <a:spcPct val="100000"/>
              </a:lnSpc>
              <a:spcBef>
                <a:spcPts val="0"/>
              </a:spcBef>
              <a:buFontTx/>
              <a:buNone/>
              <a:defRPr sz="1000"/>
            </a:lvl1pPr>
          </a:lstStyle>
          <a:p>
            <a:pPr lvl="0"/>
            <a:r>
              <a:rPr lang="sv-SE"/>
              <a:t>Bildtext</a:t>
            </a:r>
          </a:p>
        </p:txBody>
      </p:sp>
      <p:sp>
        <p:nvSpPr>
          <p:cNvPr id="10" name="Platshållare för text 8">
            <a:extLst>
              <a:ext uri="{FF2B5EF4-FFF2-40B4-BE49-F238E27FC236}">
                <a16:creationId xmlns:a16="http://schemas.microsoft.com/office/drawing/2014/main" id="{02F528CE-D42C-4F3A-A140-BC71A68198D5}"/>
              </a:ext>
            </a:extLst>
          </p:cNvPr>
          <p:cNvSpPr>
            <a:spLocks noGrp="1"/>
          </p:cNvSpPr>
          <p:nvPr>
            <p:ph type="body" sz="quarter" idx="12" hasCustomPrompt="1"/>
          </p:nvPr>
        </p:nvSpPr>
        <p:spPr>
          <a:xfrm>
            <a:off x="6219234" y="6140310"/>
            <a:ext cx="5205413" cy="260350"/>
          </a:xfrm>
        </p:spPr>
        <p:txBody>
          <a:bodyPr/>
          <a:lstStyle>
            <a:lvl1pPr marL="0" indent="0">
              <a:lnSpc>
                <a:spcPct val="100000"/>
              </a:lnSpc>
              <a:spcBef>
                <a:spcPts val="0"/>
              </a:spcBef>
              <a:buFontTx/>
              <a:buNone/>
              <a:defRPr sz="1000"/>
            </a:lvl1pPr>
          </a:lstStyle>
          <a:p>
            <a:pPr lvl="0"/>
            <a:r>
              <a:rPr lang="sv-SE"/>
              <a:t>Bildtext</a:t>
            </a:r>
          </a:p>
        </p:txBody>
      </p:sp>
      <p:sp>
        <p:nvSpPr>
          <p:cNvPr id="7" name="Rektangel 6">
            <a:extLst>
              <a:ext uri="{FF2B5EF4-FFF2-40B4-BE49-F238E27FC236}">
                <a16:creationId xmlns:a16="http://schemas.microsoft.com/office/drawing/2014/main" id="{6D8929DC-ABE9-4B31-816A-840B7C28DBBC}"/>
              </a:ext>
            </a:extLst>
          </p:cNvPr>
          <p:cNvSpPr/>
          <p:nvPr userDrawn="1"/>
        </p:nvSpPr>
        <p:spPr>
          <a:xfrm>
            <a:off x="-2088107" y="24063"/>
            <a:ext cx="2003883" cy="1269322"/>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tabLst>
                <a:tab pos="265113" algn="l"/>
              </a:tabLst>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Rubrik och innehåll i tvåspalt</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 för en- eller tvåradig rubrik och innehåll i två spalter (text, bild, diagram, film etc.). Du kan också lägga in en bildtext.</a:t>
            </a:r>
          </a:p>
        </p:txBody>
      </p:sp>
    </p:spTree>
    <p:extLst>
      <p:ext uri="{BB962C8B-B14F-4D97-AF65-F5344CB8AC3E}">
        <p14:creationId xmlns:p14="http://schemas.microsoft.com/office/powerpoint/2010/main" val="275912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BD3F50F6-01EF-4EEF-BF38-978371896417}"/>
              </a:ext>
            </a:extLst>
          </p:cNvPr>
          <p:cNvSpPr>
            <a:spLocks noGrp="1"/>
          </p:cNvSpPr>
          <p:nvPr>
            <p:ph sz="quarter" idx="11" hasCustomPrompt="1"/>
          </p:nvPr>
        </p:nvSpPr>
        <p:spPr>
          <a:xfrm>
            <a:off x="0" y="0"/>
            <a:ext cx="12192000" cy="6858000"/>
          </a:xfrm>
        </p:spPr>
        <p:txBody>
          <a:bodyPr tIns="2088000"/>
          <a:lstStyle>
            <a:lvl1pPr marL="0" indent="0" algn="ctr">
              <a:buNone/>
              <a:defRPr sz="2000"/>
            </a:lvl1pPr>
            <a:lvl2pPr algn="ctr">
              <a:defRPr/>
            </a:lvl2pPr>
            <a:lvl3pPr algn="ctr">
              <a:defRPr/>
            </a:lvl3pPr>
            <a:lvl4pPr algn="ctr">
              <a:defRPr/>
            </a:lvl4pPr>
            <a:lvl5pPr algn="ctr">
              <a:defRPr/>
            </a:lvl5pPr>
          </a:lstStyle>
          <a:p>
            <a:pPr lvl="0"/>
            <a:r>
              <a:rPr lang="sv-SE"/>
              <a:t>Bild/Film</a:t>
            </a:r>
          </a:p>
        </p:txBody>
      </p:sp>
      <p:sp>
        <p:nvSpPr>
          <p:cNvPr id="11" name="Platshållare för text 5">
            <a:extLst>
              <a:ext uri="{FF2B5EF4-FFF2-40B4-BE49-F238E27FC236}">
                <a16:creationId xmlns:a16="http://schemas.microsoft.com/office/drawing/2014/main" id="{F9B4EFBB-3C19-4225-8B81-20FAE00BBB28}"/>
              </a:ext>
            </a:extLst>
          </p:cNvPr>
          <p:cNvSpPr>
            <a:spLocks noGrp="1" noChangeAspect="1"/>
          </p:cNvSpPr>
          <p:nvPr>
            <p:ph type="body" sz="quarter" idx="10" hasCustomPrompt="1"/>
          </p:nvPr>
        </p:nvSpPr>
        <p:spPr>
          <a:xfrm>
            <a:off x="259917" y="262659"/>
            <a:ext cx="504000" cy="504000"/>
          </a:xfrm>
          <a:blipFill>
            <a:blip r:embed="rId2" cstate="email">
              <a:extLst>
                <a:ext uri="{28A0092B-C50C-407E-A947-70E740481C1C}">
                  <a14:useLocalDpi xmlns:a14="http://schemas.microsoft.com/office/drawing/2010/main"/>
                </a:ext>
              </a:extLst>
            </a:blip>
            <a:stretch>
              <a:fillRect/>
            </a:stretch>
          </a:blipFill>
          <a:ln>
            <a:solidFill>
              <a:srgbClr val="FFFFFF">
                <a:alpha val="0"/>
              </a:srgbClr>
            </a:solidFill>
          </a:ln>
        </p:spPr>
        <p:txBody>
          <a:bodyPr/>
          <a:lstStyle>
            <a:lvl1pPr marL="0" indent="0">
              <a:lnSpc>
                <a:spcPct val="100000"/>
              </a:lnSpc>
              <a:spcBef>
                <a:spcPts val="0"/>
              </a:spcBef>
              <a:buFontTx/>
              <a:buNone/>
              <a:defRPr sz="100"/>
            </a:lvl1pPr>
          </a:lstStyle>
          <a:p>
            <a:pPr lvl="0"/>
            <a:r>
              <a:rPr lang="sv-SE"/>
              <a:t>.</a:t>
            </a:r>
          </a:p>
          <a:p>
            <a:pPr lvl="0"/>
            <a:endParaRPr lang="sv-SE"/>
          </a:p>
        </p:txBody>
      </p:sp>
      <p:sp>
        <p:nvSpPr>
          <p:cNvPr id="4" name="Rektangel 3">
            <a:extLst>
              <a:ext uri="{FF2B5EF4-FFF2-40B4-BE49-F238E27FC236}">
                <a16:creationId xmlns:a16="http://schemas.microsoft.com/office/drawing/2014/main" id="{8D20A69E-B8A7-4EB8-9640-CFF681BD9E42}"/>
              </a:ext>
            </a:extLst>
          </p:cNvPr>
          <p:cNvSpPr/>
          <p:nvPr userDrawn="1"/>
        </p:nvSpPr>
        <p:spPr>
          <a:xfrm>
            <a:off x="-2088107" y="24063"/>
            <a:ext cx="2003883" cy="676467"/>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tabLst>
                <a:tab pos="265113" algn="l"/>
              </a:tabLst>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Helbild</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 På denna mallsida kan du exempelvis lägga in en helsidesbild eller en film.</a:t>
            </a:r>
          </a:p>
        </p:txBody>
      </p:sp>
    </p:spTree>
    <p:extLst>
      <p:ext uri="{BB962C8B-B14F-4D97-AF65-F5344CB8AC3E}">
        <p14:creationId xmlns:p14="http://schemas.microsoft.com/office/powerpoint/2010/main" val="392836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objekt ">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758825" y="3573754"/>
            <a:ext cx="5205413" cy="260350"/>
          </a:xfrm>
        </p:spPr>
        <p:txBody>
          <a:bodyPr/>
          <a:lstStyle>
            <a:lvl1pPr marL="0" indent="0" algn="ctr">
              <a:lnSpc>
                <a:spcPts val="1200"/>
              </a:lnSpc>
              <a:spcBef>
                <a:spcPts val="0"/>
              </a:spcBef>
              <a:buFontTx/>
              <a:buNone/>
              <a:defRPr sz="1000"/>
            </a:lvl1pPr>
          </a:lstStyle>
          <a:p>
            <a:pPr lvl="0"/>
            <a:r>
              <a:rPr lang="sv-SE"/>
              <a:t>Bildtext</a:t>
            </a:r>
          </a:p>
        </p:txBody>
      </p:sp>
      <p:sp>
        <p:nvSpPr>
          <p:cNvPr id="7" name="Platshållare för innehåll 11">
            <a:extLst>
              <a:ext uri="{FF2B5EF4-FFF2-40B4-BE49-F238E27FC236}">
                <a16:creationId xmlns:a16="http://schemas.microsoft.com/office/drawing/2014/main" id="{D77B211B-F194-4A43-BF7A-62F518DA6C4E}"/>
              </a:ext>
            </a:extLst>
          </p:cNvPr>
          <p:cNvSpPr>
            <a:spLocks noGrp="1"/>
          </p:cNvSpPr>
          <p:nvPr>
            <p:ph sz="quarter" idx="12"/>
          </p:nvPr>
        </p:nvSpPr>
        <p:spPr>
          <a:xfrm>
            <a:off x="768927" y="1278080"/>
            <a:ext cx="5195455" cy="2275611"/>
          </a:xfrm>
        </p:spPr>
        <p:txBody>
          <a:bodyPr tIns="180000"/>
          <a:lstStyle>
            <a:lvl1pPr marL="0" indent="0" algn="ctr">
              <a:buNone/>
              <a:defRPr sz="2000"/>
            </a:lvl1pPr>
            <a:lvl2pPr algn="ctr">
              <a:defRPr/>
            </a:lvl2pPr>
            <a:lvl3pPr algn="ctr">
              <a:defRPr/>
            </a:lvl3pPr>
            <a:lvl4pPr algn="ctr">
              <a:defRPr/>
            </a:lvl4pPr>
            <a:lvl5pPr algn="ctr">
              <a:defRPr/>
            </a:lvl5pPr>
          </a:lstStyle>
          <a:p>
            <a:pPr lvl="0"/>
            <a:r>
              <a:rPr lang="sv-SE"/>
              <a:t>Redigera format för bakgrundstext</a:t>
            </a:r>
          </a:p>
        </p:txBody>
      </p:sp>
      <p:sp>
        <p:nvSpPr>
          <p:cNvPr id="11" name="Platshållare för text 8">
            <a:extLst>
              <a:ext uri="{FF2B5EF4-FFF2-40B4-BE49-F238E27FC236}">
                <a16:creationId xmlns:a16="http://schemas.microsoft.com/office/drawing/2014/main" id="{05FC7AEF-5E77-4E7B-90F2-4920904C6E8C}"/>
              </a:ext>
            </a:extLst>
          </p:cNvPr>
          <p:cNvSpPr>
            <a:spLocks noGrp="1"/>
          </p:cNvSpPr>
          <p:nvPr>
            <p:ph type="body" sz="quarter" idx="13" hasCustomPrompt="1"/>
          </p:nvPr>
        </p:nvSpPr>
        <p:spPr>
          <a:xfrm>
            <a:off x="6228439" y="3573754"/>
            <a:ext cx="5205413" cy="260350"/>
          </a:xfrm>
        </p:spPr>
        <p:txBody>
          <a:bodyPr/>
          <a:lstStyle>
            <a:lvl1pPr marL="0" indent="0" algn="ctr">
              <a:lnSpc>
                <a:spcPts val="1200"/>
              </a:lnSpc>
              <a:spcBef>
                <a:spcPts val="0"/>
              </a:spcBef>
              <a:buFontTx/>
              <a:buNone/>
              <a:defRPr sz="1000"/>
            </a:lvl1pPr>
          </a:lstStyle>
          <a:p>
            <a:pPr lvl="0"/>
            <a:r>
              <a:rPr lang="sv-SE"/>
              <a:t>Bildtext</a:t>
            </a:r>
          </a:p>
        </p:txBody>
      </p:sp>
      <p:sp>
        <p:nvSpPr>
          <p:cNvPr id="12" name="Platshållare för innehåll 11">
            <a:extLst>
              <a:ext uri="{FF2B5EF4-FFF2-40B4-BE49-F238E27FC236}">
                <a16:creationId xmlns:a16="http://schemas.microsoft.com/office/drawing/2014/main" id="{9B70EFF5-103B-40E9-9FCD-4568DC92A59B}"/>
              </a:ext>
            </a:extLst>
          </p:cNvPr>
          <p:cNvSpPr>
            <a:spLocks noGrp="1"/>
          </p:cNvSpPr>
          <p:nvPr>
            <p:ph sz="quarter" idx="14"/>
          </p:nvPr>
        </p:nvSpPr>
        <p:spPr>
          <a:xfrm>
            <a:off x="6238541" y="1278080"/>
            <a:ext cx="5195455" cy="2275611"/>
          </a:xfrm>
        </p:spPr>
        <p:txBody>
          <a:bodyPr tIns="180000"/>
          <a:lstStyle>
            <a:lvl1pPr marL="0" indent="0" algn="ctr">
              <a:buNone/>
              <a:defRPr sz="2000"/>
            </a:lvl1pPr>
            <a:lvl2pPr algn="ctr">
              <a:defRPr/>
            </a:lvl2pPr>
            <a:lvl3pPr algn="ctr">
              <a:defRPr/>
            </a:lvl3pPr>
            <a:lvl4pPr algn="ctr">
              <a:defRPr/>
            </a:lvl4pPr>
            <a:lvl5pPr algn="ctr">
              <a:defRPr/>
            </a:lvl5pPr>
          </a:lstStyle>
          <a:p>
            <a:pPr lvl="0"/>
            <a:r>
              <a:rPr lang="sv-SE"/>
              <a:t>Redigera format för bakgrundstext</a:t>
            </a:r>
          </a:p>
        </p:txBody>
      </p:sp>
      <p:sp>
        <p:nvSpPr>
          <p:cNvPr id="13" name="Platshållare för text 8">
            <a:extLst>
              <a:ext uri="{FF2B5EF4-FFF2-40B4-BE49-F238E27FC236}">
                <a16:creationId xmlns:a16="http://schemas.microsoft.com/office/drawing/2014/main" id="{1864F0BA-6C86-464C-8797-E2A18CE9C27B}"/>
              </a:ext>
            </a:extLst>
          </p:cNvPr>
          <p:cNvSpPr>
            <a:spLocks noGrp="1"/>
          </p:cNvSpPr>
          <p:nvPr>
            <p:ph type="body" sz="quarter" idx="15" hasCustomPrompt="1"/>
          </p:nvPr>
        </p:nvSpPr>
        <p:spPr>
          <a:xfrm>
            <a:off x="758825" y="6212779"/>
            <a:ext cx="5205413" cy="260350"/>
          </a:xfrm>
        </p:spPr>
        <p:txBody>
          <a:bodyPr/>
          <a:lstStyle>
            <a:lvl1pPr marL="0" indent="0" algn="ctr">
              <a:lnSpc>
                <a:spcPts val="1200"/>
              </a:lnSpc>
              <a:spcBef>
                <a:spcPts val="0"/>
              </a:spcBef>
              <a:buFontTx/>
              <a:buNone/>
              <a:defRPr sz="1000"/>
            </a:lvl1pPr>
          </a:lstStyle>
          <a:p>
            <a:pPr lvl="0"/>
            <a:r>
              <a:rPr lang="sv-SE"/>
              <a:t>Bildtext</a:t>
            </a:r>
          </a:p>
        </p:txBody>
      </p:sp>
      <p:sp>
        <p:nvSpPr>
          <p:cNvPr id="14" name="Platshållare för innehåll 11">
            <a:extLst>
              <a:ext uri="{FF2B5EF4-FFF2-40B4-BE49-F238E27FC236}">
                <a16:creationId xmlns:a16="http://schemas.microsoft.com/office/drawing/2014/main" id="{CFA737C2-22B0-4972-A655-E0EBC3CE4BE8}"/>
              </a:ext>
            </a:extLst>
          </p:cNvPr>
          <p:cNvSpPr>
            <a:spLocks noGrp="1"/>
          </p:cNvSpPr>
          <p:nvPr>
            <p:ph sz="quarter" idx="16"/>
          </p:nvPr>
        </p:nvSpPr>
        <p:spPr>
          <a:xfrm>
            <a:off x="768927" y="3917105"/>
            <a:ext cx="5195455" cy="2275611"/>
          </a:xfrm>
        </p:spPr>
        <p:txBody>
          <a:bodyPr tIns="180000"/>
          <a:lstStyle>
            <a:lvl1pPr marL="0" indent="0" algn="ctr">
              <a:buNone/>
              <a:defRPr sz="2000"/>
            </a:lvl1pPr>
            <a:lvl2pPr algn="ctr">
              <a:defRPr/>
            </a:lvl2pPr>
            <a:lvl3pPr algn="ctr">
              <a:defRPr/>
            </a:lvl3pPr>
            <a:lvl4pPr algn="ctr">
              <a:defRPr/>
            </a:lvl4pPr>
            <a:lvl5pPr algn="ctr">
              <a:defRPr/>
            </a:lvl5pPr>
          </a:lstStyle>
          <a:p>
            <a:pPr lvl="0"/>
            <a:r>
              <a:rPr lang="sv-SE"/>
              <a:t>Redigera format för bakgrundstext</a:t>
            </a:r>
          </a:p>
        </p:txBody>
      </p:sp>
      <p:sp>
        <p:nvSpPr>
          <p:cNvPr id="15" name="Platshållare för text 8">
            <a:extLst>
              <a:ext uri="{FF2B5EF4-FFF2-40B4-BE49-F238E27FC236}">
                <a16:creationId xmlns:a16="http://schemas.microsoft.com/office/drawing/2014/main" id="{9CF59FF9-6AD4-4F26-B597-EC8568D9F523}"/>
              </a:ext>
            </a:extLst>
          </p:cNvPr>
          <p:cNvSpPr>
            <a:spLocks noGrp="1"/>
          </p:cNvSpPr>
          <p:nvPr>
            <p:ph type="body" sz="quarter" idx="17" hasCustomPrompt="1"/>
          </p:nvPr>
        </p:nvSpPr>
        <p:spPr>
          <a:xfrm>
            <a:off x="6228439" y="6212779"/>
            <a:ext cx="5205413" cy="260350"/>
          </a:xfrm>
        </p:spPr>
        <p:txBody>
          <a:bodyPr/>
          <a:lstStyle>
            <a:lvl1pPr marL="0" indent="0" algn="ctr">
              <a:lnSpc>
                <a:spcPts val="1200"/>
              </a:lnSpc>
              <a:spcBef>
                <a:spcPts val="0"/>
              </a:spcBef>
              <a:buFontTx/>
              <a:buNone/>
              <a:defRPr sz="1000"/>
            </a:lvl1pPr>
          </a:lstStyle>
          <a:p>
            <a:pPr lvl="0"/>
            <a:r>
              <a:rPr lang="sv-SE"/>
              <a:t>Bildtext</a:t>
            </a:r>
          </a:p>
        </p:txBody>
      </p:sp>
      <p:sp>
        <p:nvSpPr>
          <p:cNvPr id="16" name="Platshållare för innehåll 11">
            <a:extLst>
              <a:ext uri="{FF2B5EF4-FFF2-40B4-BE49-F238E27FC236}">
                <a16:creationId xmlns:a16="http://schemas.microsoft.com/office/drawing/2014/main" id="{305AD0E1-5ECD-4AE7-B74F-E4C33179C4AF}"/>
              </a:ext>
            </a:extLst>
          </p:cNvPr>
          <p:cNvSpPr>
            <a:spLocks noGrp="1"/>
          </p:cNvSpPr>
          <p:nvPr>
            <p:ph sz="quarter" idx="18"/>
          </p:nvPr>
        </p:nvSpPr>
        <p:spPr>
          <a:xfrm>
            <a:off x="6238541" y="3917105"/>
            <a:ext cx="5195455" cy="2275611"/>
          </a:xfrm>
        </p:spPr>
        <p:txBody>
          <a:bodyPr tIns="180000"/>
          <a:lstStyle>
            <a:lvl1pPr marL="0" indent="0" algn="ctr">
              <a:buNone/>
              <a:defRPr sz="2000"/>
            </a:lvl1pPr>
            <a:lvl2pPr algn="ctr">
              <a:defRPr/>
            </a:lvl2pPr>
            <a:lvl3pPr algn="ctr">
              <a:defRPr/>
            </a:lvl3pPr>
            <a:lvl4pPr algn="ctr">
              <a:defRPr/>
            </a:lvl4pPr>
            <a:lvl5pPr algn="ctr">
              <a:defRPr/>
            </a:lvl5pPr>
          </a:lstStyle>
          <a:p>
            <a:pPr lvl="0"/>
            <a:r>
              <a:rPr lang="sv-SE"/>
              <a:t>Redigera format för bakgrundstext</a:t>
            </a:r>
          </a:p>
        </p:txBody>
      </p:sp>
      <p:sp>
        <p:nvSpPr>
          <p:cNvPr id="10" name="Rektangel 9">
            <a:extLst>
              <a:ext uri="{FF2B5EF4-FFF2-40B4-BE49-F238E27FC236}">
                <a16:creationId xmlns:a16="http://schemas.microsoft.com/office/drawing/2014/main" id="{67EF4E7C-C7CD-4699-97EF-2CC794367847}"/>
              </a:ext>
            </a:extLst>
          </p:cNvPr>
          <p:cNvSpPr/>
          <p:nvPr userDrawn="1"/>
        </p:nvSpPr>
        <p:spPr>
          <a:xfrm>
            <a:off x="-2074460" y="24063"/>
            <a:ext cx="1990236" cy="1466940"/>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tabLst>
                <a:tab pos="84138" algn="l"/>
                <a:tab pos="265113" algn="l"/>
              </a:tabLst>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4 objekt: </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plats för fyra objekt med varsin bildtext, centrerat. Bra när du vill jämföra objekt från olika år etc. Om du behöver göra fler/färre rutor kan du kopiera/ta bort platshållare.</a:t>
            </a:r>
          </a:p>
        </p:txBody>
      </p:sp>
    </p:spTree>
    <p:extLst>
      <p:ext uri="{BB962C8B-B14F-4D97-AF65-F5344CB8AC3E}">
        <p14:creationId xmlns:p14="http://schemas.microsoft.com/office/powerpoint/2010/main" val="318061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bilder">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758825" y="3573754"/>
            <a:ext cx="5205413" cy="260350"/>
          </a:xfrm>
        </p:spPr>
        <p:txBody>
          <a:bodyPr/>
          <a:lstStyle>
            <a:lvl1pPr marL="0" indent="0">
              <a:lnSpc>
                <a:spcPts val="1200"/>
              </a:lnSpc>
              <a:spcBef>
                <a:spcPts val="0"/>
              </a:spcBef>
              <a:buFontTx/>
              <a:buNone/>
              <a:defRPr sz="1000"/>
            </a:lvl1pPr>
          </a:lstStyle>
          <a:p>
            <a:pPr lvl="0"/>
            <a:r>
              <a:rPr lang="sv-SE"/>
              <a:t>Bildtext</a:t>
            </a:r>
          </a:p>
        </p:txBody>
      </p:sp>
      <p:sp>
        <p:nvSpPr>
          <p:cNvPr id="11" name="Platshållare för text 8">
            <a:extLst>
              <a:ext uri="{FF2B5EF4-FFF2-40B4-BE49-F238E27FC236}">
                <a16:creationId xmlns:a16="http://schemas.microsoft.com/office/drawing/2014/main" id="{05FC7AEF-5E77-4E7B-90F2-4920904C6E8C}"/>
              </a:ext>
            </a:extLst>
          </p:cNvPr>
          <p:cNvSpPr>
            <a:spLocks noGrp="1"/>
          </p:cNvSpPr>
          <p:nvPr>
            <p:ph type="body" sz="quarter" idx="13" hasCustomPrompt="1"/>
          </p:nvPr>
        </p:nvSpPr>
        <p:spPr>
          <a:xfrm>
            <a:off x="6228439" y="3573754"/>
            <a:ext cx="5205413" cy="260350"/>
          </a:xfrm>
        </p:spPr>
        <p:txBody>
          <a:bodyPr/>
          <a:lstStyle>
            <a:lvl1pPr marL="0" indent="0">
              <a:lnSpc>
                <a:spcPts val="1200"/>
              </a:lnSpc>
              <a:spcBef>
                <a:spcPts val="0"/>
              </a:spcBef>
              <a:buFontTx/>
              <a:buNone/>
              <a:defRPr sz="1000"/>
            </a:lvl1pPr>
          </a:lstStyle>
          <a:p>
            <a:pPr lvl="0"/>
            <a:r>
              <a:rPr lang="sv-SE"/>
              <a:t>Bildtext</a:t>
            </a:r>
          </a:p>
        </p:txBody>
      </p:sp>
      <p:sp>
        <p:nvSpPr>
          <p:cNvPr id="13" name="Platshållare för text 8">
            <a:extLst>
              <a:ext uri="{FF2B5EF4-FFF2-40B4-BE49-F238E27FC236}">
                <a16:creationId xmlns:a16="http://schemas.microsoft.com/office/drawing/2014/main" id="{1864F0BA-6C86-464C-8797-E2A18CE9C27B}"/>
              </a:ext>
            </a:extLst>
          </p:cNvPr>
          <p:cNvSpPr>
            <a:spLocks noGrp="1"/>
          </p:cNvSpPr>
          <p:nvPr>
            <p:ph type="body" sz="quarter" idx="15" hasCustomPrompt="1"/>
          </p:nvPr>
        </p:nvSpPr>
        <p:spPr>
          <a:xfrm>
            <a:off x="758825" y="6212779"/>
            <a:ext cx="5205413" cy="260350"/>
          </a:xfrm>
        </p:spPr>
        <p:txBody>
          <a:bodyPr/>
          <a:lstStyle>
            <a:lvl1pPr marL="0" indent="0">
              <a:lnSpc>
                <a:spcPts val="1200"/>
              </a:lnSpc>
              <a:spcBef>
                <a:spcPts val="0"/>
              </a:spcBef>
              <a:buFontTx/>
              <a:buNone/>
              <a:defRPr sz="1000"/>
            </a:lvl1pPr>
          </a:lstStyle>
          <a:p>
            <a:pPr lvl="0"/>
            <a:r>
              <a:rPr lang="sv-SE"/>
              <a:t>Bildtext</a:t>
            </a:r>
          </a:p>
        </p:txBody>
      </p:sp>
      <p:sp>
        <p:nvSpPr>
          <p:cNvPr id="15" name="Platshållare för text 8">
            <a:extLst>
              <a:ext uri="{FF2B5EF4-FFF2-40B4-BE49-F238E27FC236}">
                <a16:creationId xmlns:a16="http://schemas.microsoft.com/office/drawing/2014/main" id="{9CF59FF9-6AD4-4F26-B597-EC8568D9F523}"/>
              </a:ext>
            </a:extLst>
          </p:cNvPr>
          <p:cNvSpPr>
            <a:spLocks noGrp="1"/>
          </p:cNvSpPr>
          <p:nvPr>
            <p:ph type="body" sz="quarter" idx="17" hasCustomPrompt="1"/>
          </p:nvPr>
        </p:nvSpPr>
        <p:spPr>
          <a:xfrm>
            <a:off x="6228439" y="6212779"/>
            <a:ext cx="5205413" cy="260350"/>
          </a:xfrm>
        </p:spPr>
        <p:txBody>
          <a:bodyPr/>
          <a:lstStyle>
            <a:lvl1pPr marL="0" indent="0">
              <a:lnSpc>
                <a:spcPts val="1200"/>
              </a:lnSpc>
              <a:spcBef>
                <a:spcPts val="0"/>
              </a:spcBef>
              <a:buFontTx/>
              <a:buNone/>
              <a:defRPr sz="1000"/>
            </a:lvl1pPr>
          </a:lstStyle>
          <a:p>
            <a:pPr lvl="0"/>
            <a:r>
              <a:rPr lang="sv-SE"/>
              <a:t>Bildtext</a:t>
            </a:r>
          </a:p>
        </p:txBody>
      </p:sp>
      <p:sp>
        <p:nvSpPr>
          <p:cNvPr id="10" name="Rektangel 9">
            <a:extLst>
              <a:ext uri="{FF2B5EF4-FFF2-40B4-BE49-F238E27FC236}">
                <a16:creationId xmlns:a16="http://schemas.microsoft.com/office/drawing/2014/main" id="{67EF4E7C-C7CD-4699-97EF-2CC794367847}"/>
              </a:ext>
            </a:extLst>
          </p:cNvPr>
          <p:cNvSpPr/>
          <p:nvPr userDrawn="1"/>
        </p:nvSpPr>
        <p:spPr>
          <a:xfrm>
            <a:off x="-2074460" y="24063"/>
            <a:ext cx="1990236" cy="1466940"/>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tabLst>
                <a:tab pos="84138" algn="l"/>
                <a:tab pos="265113" algn="l"/>
              </a:tabLst>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4 bilder: </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plats för fyra bilder med varsin bildtext, vänsterställt. Bra när du vill jämföra bild från olika år etc. Om du behöver göra fler/färre rutor kan du kopiera/ta bort platshållare.</a:t>
            </a:r>
          </a:p>
        </p:txBody>
      </p:sp>
      <p:sp>
        <p:nvSpPr>
          <p:cNvPr id="17" name="Platshållare för bild 2">
            <a:extLst>
              <a:ext uri="{FF2B5EF4-FFF2-40B4-BE49-F238E27FC236}">
                <a16:creationId xmlns:a16="http://schemas.microsoft.com/office/drawing/2014/main" id="{D8502A16-AA19-4E0B-AD6C-FDF13805494A}"/>
              </a:ext>
            </a:extLst>
          </p:cNvPr>
          <p:cNvSpPr>
            <a:spLocks noGrp="1"/>
          </p:cNvSpPr>
          <p:nvPr>
            <p:ph type="pic" sz="quarter" idx="19" hasCustomPrompt="1"/>
          </p:nvPr>
        </p:nvSpPr>
        <p:spPr>
          <a:xfrm>
            <a:off x="776288" y="1273843"/>
            <a:ext cx="5187950" cy="2233613"/>
          </a:xfrm>
        </p:spPr>
        <p:txBody>
          <a:bodyPr/>
          <a:lstStyle>
            <a:lvl1pPr marL="0" indent="0" algn="ctr">
              <a:buNone/>
              <a:defRPr sz="1600"/>
            </a:lvl1pPr>
          </a:lstStyle>
          <a:p>
            <a:r>
              <a:rPr lang="sv-SE"/>
              <a:t>4 vänsterställda bilder</a:t>
            </a:r>
          </a:p>
        </p:txBody>
      </p:sp>
      <p:sp>
        <p:nvSpPr>
          <p:cNvPr id="20" name="Platshållare för bild 2">
            <a:extLst>
              <a:ext uri="{FF2B5EF4-FFF2-40B4-BE49-F238E27FC236}">
                <a16:creationId xmlns:a16="http://schemas.microsoft.com/office/drawing/2014/main" id="{4F423E97-AED0-44CF-8D1B-7830CB26F377}"/>
              </a:ext>
            </a:extLst>
          </p:cNvPr>
          <p:cNvSpPr>
            <a:spLocks noGrp="1"/>
          </p:cNvSpPr>
          <p:nvPr>
            <p:ph type="pic" sz="quarter" idx="20" hasCustomPrompt="1"/>
          </p:nvPr>
        </p:nvSpPr>
        <p:spPr>
          <a:xfrm>
            <a:off x="6226595" y="1273843"/>
            <a:ext cx="5187950" cy="2233613"/>
          </a:xfrm>
        </p:spPr>
        <p:txBody>
          <a:bodyPr/>
          <a:lstStyle>
            <a:lvl1pPr marL="0" indent="0" algn="ctr">
              <a:buNone/>
              <a:defRPr sz="1600"/>
            </a:lvl1pPr>
          </a:lstStyle>
          <a:p>
            <a:r>
              <a:rPr lang="sv-SE"/>
              <a:t>4 vänsterställda bilder</a:t>
            </a:r>
          </a:p>
        </p:txBody>
      </p:sp>
      <p:sp>
        <p:nvSpPr>
          <p:cNvPr id="23" name="Platshållare för bild 2">
            <a:extLst>
              <a:ext uri="{FF2B5EF4-FFF2-40B4-BE49-F238E27FC236}">
                <a16:creationId xmlns:a16="http://schemas.microsoft.com/office/drawing/2014/main" id="{1F062928-8BD1-4CA5-AA20-E60D0F7671CC}"/>
              </a:ext>
            </a:extLst>
          </p:cNvPr>
          <p:cNvSpPr>
            <a:spLocks noGrp="1"/>
          </p:cNvSpPr>
          <p:nvPr>
            <p:ph type="pic" sz="quarter" idx="21" hasCustomPrompt="1"/>
          </p:nvPr>
        </p:nvSpPr>
        <p:spPr>
          <a:xfrm>
            <a:off x="776288" y="3908808"/>
            <a:ext cx="5187950" cy="2233613"/>
          </a:xfrm>
        </p:spPr>
        <p:txBody>
          <a:bodyPr/>
          <a:lstStyle>
            <a:lvl1pPr marL="0" indent="0" algn="ctr">
              <a:buNone/>
              <a:defRPr sz="1600"/>
            </a:lvl1pPr>
          </a:lstStyle>
          <a:p>
            <a:r>
              <a:rPr lang="sv-SE"/>
              <a:t>4 vänsterställda bilder</a:t>
            </a:r>
          </a:p>
        </p:txBody>
      </p:sp>
      <p:sp>
        <p:nvSpPr>
          <p:cNvPr id="24" name="Platshållare för bild 2">
            <a:extLst>
              <a:ext uri="{FF2B5EF4-FFF2-40B4-BE49-F238E27FC236}">
                <a16:creationId xmlns:a16="http://schemas.microsoft.com/office/drawing/2014/main" id="{BEE2F423-B0EB-442A-AC1F-47493895D003}"/>
              </a:ext>
            </a:extLst>
          </p:cNvPr>
          <p:cNvSpPr>
            <a:spLocks noGrp="1"/>
          </p:cNvSpPr>
          <p:nvPr>
            <p:ph type="pic" sz="quarter" idx="22" hasCustomPrompt="1"/>
          </p:nvPr>
        </p:nvSpPr>
        <p:spPr>
          <a:xfrm>
            <a:off x="6226595" y="3908808"/>
            <a:ext cx="5187950" cy="2233613"/>
          </a:xfrm>
        </p:spPr>
        <p:txBody>
          <a:bodyPr/>
          <a:lstStyle>
            <a:lvl1pPr marL="0" indent="0" algn="ctr">
              <a:buNone/>
              <a:defRPr sz="1600"/>
            </a:lvl1pPr>
          </a:lstStyle>
          <a:p>
            <a:r>
              <a:rPr lang="sv-SE"/>
              <a:t>4 vänsterställda bilder</a:t>
            </a:r>
          </a:p>
        </p:txBody>
      </p:sp>
    </p:spTree>
    <p:extLst>
      <p:ext uri="{BB962C8B-B14F-4D97-AF65-F5344CB8AC3E}">
        <p14:creationId xmlns:p14="http://schemas.microsoft.com/office/powerpoint/2010/main" val="168990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om svart sid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44EC2FD-BC9A-48B1-8311-548D1332431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grpSp>
      <p:sp>
        <p:nvSpPr>
          <p:cNvPr id="9" name="Rektangel 8">
            <a:extLst>
              <a:ext uri="{FF2B5EF4-FFF2-40B4-BE49-F238E27FC236}">
                <a16:creationId xmlns:a16="http://schemas.microsoft.com/office/drawing/2014/main" id="{F7A80C34-BE5B-48ED-9F8E-B78B0BD14B19}"/>
              </a:ext>
            </a:extLst>
          </p:cNvPr>
          <p:cNvSpPr/>
          <p:nvPr userDrawn="1"/>
        </p:nvSpPr>
        <p:spPr>
          <a:xfrm>
            <a:off x="-2088107" y="24063"/>
            <a:ext cx="2003883" cy="882806"/>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tabLst>
                <a:tab pos="84138" algn="l"/>
                <a:tab pos="265113" algn="l"/>
              </a:tabLst>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Tom svart sida: </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välj som paussida eller lägg in om du vill diskutera något utanför presentationen.</a:t>
            </a:r>
          </a:p>
        </p:txBody>
      </p:sp>
    </p:spTree>
    <p:extLst>
      <p:ext uri="{BB962C8B-B14F-4D97-AF65-F5344CB8AC3E}">
        <p14:creationId xmlns:p14="http://schemas.microsoft.com/office/powerpoint/2010/main" val="280834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Mellanrubrik svart sid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44EC2FD-BC9A-48B1-8311-548D1332431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1524000" y="2235200"/>
            <a:ext cx="9144000" cy="2387600"/>
          </a:xfrm>
        </p:spPr>
        <p:txBody>
          <a:bodyPr anchor="ctr"/>
          <a:lstStyle>
            <a:lvl1pPr algn="ctr">
              <a:lnSpc>
                <a:spcPts val="5600"/>
              </a:lnSpc>
              <a:defRPr sz="4600">
                <a:solidFill>
                  <a:schemeClr val="bg1"/>
                </a:solidFill>
              </a:defRPr>
            </a:lvl1pPr>
          </a:lstStyle>
          <a:p>
            <a:r>
              <a:rPr lang="sv-SE"/>
              <a:t>Mellanrubrik</a:t>
            </a:r>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grpSp>
      <p:sp>
        <p:nvSpPr>
          <p:cNvPr id="10" name="Rektangel 9">
            <a:extLst>
              <a:ext uri="{FF2B5EF4-FFF2-40B4-BE49-F238E27FC236}">
                <a16:creationId xmlns:a16="http://schemas.microsoft.com/office/drawing/2014/main" id="{42B662A0-10BF-4655-924F-2045658ACA81}"/>
              </a:ext>
            </a:extLst>
          </p:cNvPr>
          <p:cNvSpPr/>
          <p:nvPr userDrawn="1"/>
        </p:nvSpPr>
        <p:spPr>
          <a:xfrm>
            <a:off x="-2088107" y="24063"/>
            <a:ext cx="2003883" cy="882806"/>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tabLst>
                <a:tab pos="84138" algn="l"/>
                <a:tab pos="265113" algn="l"/>
              </a:tabLst>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Mellanrubrik svart sida:</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 centrerad vit text för att skriva enstaka ord, frågor eller mellanrubriker på.</a:t>
            </a:r>
          </a:p>
        </p:txBody>
      </p:sp>
    </p:spTree>
    <p:extLst>
      <p:ext uri="{BB962C8B-B14F-4D97-AF65-F5344CB8AC3E}">
        <p14:creationId xmlns:p14="http://schemas.microsoft.com/office/powerpoint/2010/main" val="207233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lutande 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755071" y="887104"/>
            <a:ext cx="8181111" cy="1529246"/>
          </a:xfrm>
        </p:spPr>
        <p:txBody>
          <a:bodyPr/>
          <a:lstStyle>
            <a:lvl1pPr>
              <a:defRPr/>
            </a:lvl1pPr>
          </a:lstStyle>
          <a:p>
            <a:r>
              <a:rPr lang="sv-SE"/>
              <a:t>Tack för uppmärksamheten!</a:t>
            </a:r>
          </a:p>
        </p:txBody>
      </p:sp>
      <p:sp>
        <p:nvSpPr>
          <p:cNvPr id="7" name="Platshållare för text 6">
            <a:extLst>
              <a:ext uri="{FF2B5EF4-FFF2-40B4-BE49-F238E27FC236}">
                <a16:creationId xmlns:a16="http://schemas.microsoft.com/office/drawing/2014/main" id="{1DA38726-4B59-42B1-BEB5-BAF39E474F7C}"/>
              </a:ext>
            </a:extLst>
          </p:cNvPr>
          <p:cNvSpPr>
            <a:spLocks noGrp="1"/>
          </p:cNvSpPr>
          <p:nvPr>
            <p:ph type="body" sz="quarter" idx="10" hasCustomPrompt="1"/>
          </p:nvPr>
        </p:nvSpPr>
        <p:spPr>
          <a:xfrm>
            <a:off x="758825" y="3195449"/>
            <a:ext cx="6501784" cy="2427429"/>
          </a:xfrm>
        </p:spPr>
        <p:txBody>
          <a:bodyPr/>
          <a:lstStyle>
            <a:lvl1pPr marL="0" indent="0">
              <a:lnSpc>
                <a:spcPct val="100000"/>
              </a:lnSpc>
              <a:spcBef>
                <a:spcPts val="0"/>
              </a:spcBef>
              <a:buNone/>
              <a:defRPr sz="1600"/>
            </a:lvl1pPr>
          </a:lstStyle>
          <a:p>
            <a:pPr lvl="0"/>
            <a:r>
              <a:rPr lang="sv-SE"/>
              <a:t>Namn, organisation, telefonnummer, e-postadress, webbadress etc.</a:t>
            </a:r>
          </a:p>
        </p:txBody>
      </p:sp>
      <p:pic>
        <p:nvPicPr>
          <p:cNvPr id="4" name="Bildobjekt 3">
            <a:extLst>
              <a:ext uri="{FF2B5EF4-FFF2-40B4-BE49-F238E27FC236}">
                <a16:creationId xmlns:a16="http://schemas.microsoft.com/office/drawing/2014/main" id="{161E3A8A-3263-4EE6-96EF-548DE911957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033200" y="7200"/>
            <a:ext cx="2250000" cy="6824702"/>
          </a:xfrm>
          <a:prstGeom prst="rect">
            <a:avLst/>
          </a:prstGeom>
        </p:spPr>
      </p:pic>
      <p:sp>
        <p:nvSpPr>
          <p:cNvPr id="10" name="Rektangel 9">
            <a:extLst>
              <a:ext uri="{FF2B5EF4-FFF2-40B4-BE49-F238E27FC236}">
                <a16:creationId xmlns:a16="http://schemas.microsoft.com/office/drawing/2014/main" id="{6297439C-DE2D-4496-B897-CC792D86B486}"/>
              </a:ext>
            </a:extLst>
          </p:cNvPr>
          <p:cNvSpPr/>
          <p:nvPr userDrawn="1"/>
        </p:nvSpPr>
        <p:spPr>
          <a:xfrm>
            <a:off x="-2033516" y="24063"/>
            <a:ext cx="1949292" cy="1071704"/>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tabLst>
                <a:tab pos="265113" algn="l"/>
              </a:tabLst>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Avslutande sida: </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skriv in kontaktuppgifter eller vad du vill att folk ska komma ihåg när föreläsningen är slut.</a:t>
            </a:r>
          </a:p>
        </p:txBody>
      </p:sp>
      <p:sp>
        <p:nvSpPr>
          <p:cNvPr id="11" name="Platshållare för text 6">
            <a:extLst>
              <a:ext uri="{FF2B5EF4-FFF2-40B4-BE49-F238E27FC236}">
                <a16:creationId xmlns:a16="http://schemas.microsoft.com/office/drawing/2014/main" id="{732D95E5-095E-4AF8-A88F-8D008694B3C7}"/>
              </a:ext>
            </a:extLst>
          </p:cNvPr>
          <p:cNvSpPr>
            <a:spLocks noGrp="1"/>
          </p:cNvSpPr>
          <p:nvPr>
            <p:ph type="body" sz="quarter" idx="12" hasCustomPrompt="1"/>
          </p:nvPr>
        </p:nvSpPr>
        <p:spPr>
          <a:xfrm>
            <a:off x="758825" y="2868783"/>
            <a:ext cx="6501784" cy="291089"/>
          </a:xfrm>
        </p:spPr>
        <p:txBody>
          <a:bodyPr anchor="b"/>
          <a:lstStyle>
            <a:lvl1pPr marL="0" indent="0">
              <a:lnSpc>
                <a:spcPts val="2400"/>
              </a:lnSpc>
              <a:spcBef>
                <a:spcPts val="0"/>
              </a:spcBef>
              <a:buNone/>
              <a:defRPr sz="1600"/>
            </a:lvl1pPr>
          </a:lstStyle>
          <a:p>
            <a:r>
              <a:rPr lang="sv-SE" sz="1600"/>
              <a:t>KONTAKTUPPGIFTER</a:t>
            </a:r>
          </a:p>
        </p:txBody>
      </p:sp>
    </p:spTree>
    <p:extLst>
      <p:ext uri="{BB962C8B-B14F-4D97-AF65-F5344CB8AC3E}">
        <p14:creationId xmlns:p14="http://schemas.microsoft.com/office/powerpoint/2010/main" val="136839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Ingen logotyp (Svart)">
    <p:bg>
      <p:bgRef idx="1001">
        <a:schemeClr val="bg2"/>
      </p:bgRef>
    </p:bg>
    <p:spTree>
      <p:nvGrpSpPr>
        <p:cNvPr id="1" name=""/>
        <p:cNvGrpSpPr/>
        <p:nvPr/>
      </p:nvGrpSpPr>
      <p:grpSpPr>
        <a:xfrm>
          <a:off x="0" y="0"/>
          <a:ext cx="0" cy="0"/>
          <a:chOff x="0" y="0"/>
          <a:chExt cx="0" cy="0"/>
        </a:xfrm>
      </p:grpSpPr>
      <p:sp>
        <p:nvSpPr>
          <p:cNvPr id="7" name="Platshållare för sidfot 5"/>
          <p:cNvSpPr>
            <a:spLocks noGrp="1"/>
          </p:cNvSpPr>
          <p:nvPr>
            <p:ph type="ftr" sz="quarter" idx="11"/>
          </p:nvPr>
        </p:nvSpPr>
        <p:spPr>
          <a:xfrm>
            <a:off x="609600" y="6356351"/>
            <a:ext cx="3860800" cy="365125"/>
          </a:xfrm>
        </p:spPr>
        <p:txBody>
          <a:bodyPr/>
          <a:lstStyle>
            <a:lvl1pPr algn="l">
              <a:defRPr>
                <a:solidFill>
                  <a:srgbClr val="E0DDD7"/>
                </a:solidFill>
              </a:defRPr>
            </a:lvl1pPr>
          </a:lstStyle>
          <a:p>
            <a:endParaRPr lang="sv-SE"/>
          </a:p>
        </p:txBody>
      </p:sp>
    </p:spTree>
    <p:extLst>
      <p:ext uri="{BB962C8B-B14F-4D97-AF65-F5344CB8AC3E}">
        <p14:creationId xmlns:p14="http://schemas.microsoft.com/office/powerpoint/2010/main" val="52454266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 och kapitelsida – klorofyll">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5459" y="2184770"/>
            <a:ext cx="9144000" cy="2387600"/>
          </a:xfrm>
        </p:spPr>
        <p:txBody>
          <a:bodyPr anchor="b"/>
          <a:lstStyle>
            <a:lvl1pPr algn="l">
              <a:lnSpc>
                <a:spcPts val="5600"/>
              </a:lnSpc>
              <a:defRPr sz="4600">
                <a:solidFill>
                  <a:schemeClr val="bg1"/>
                </a:solidFill>
              </a:defRPr>
            </a:lvl1pPr>
          </a:lstStyle>
          <a:p>
            <a:r>
              <a:rPr lang="sv-SE"/>
              <a:t>Titel på presentationen </a:t>
            </a:r>
            <a:br>
              <a:rPr lang="sv-SE"/>
            </a:br>
            <a:r>
              <a:rPr lang="sv-SE"/>
              <a:t>eller på kapitlet</a:t>
            </a:r>
          </a:p>
        </p:txBody>
      </p:sp>
      <p:sp>
        <p:nvSpPr>
          <p:cNvPr id="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5459" y="4761560"/>
            <a:ext cx="9144000" cy="581891"/>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 organisation</a:t>
            </a:r>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grpSp>
      <p:sp>
        <p:nvSpPr>
          <p:cNvPr id="17" name="Rektangel 16">
            <a:extLst>
              <a:ext uri="{FF2B5EF4-FFF2-40B4-BE49-F238E27FC236}">
                <a16:creationId xmlns:a16="http://schemas.microsoft.com/office/drawing/2014/main" id="{CF59F3B0-1A21-4D08-96F8-33B3411C5648}"/>
              </a:ext>
            </a:extLst>
          </p:cNvPr>
          <p:cNvSpPr/>
          <p:nvPr userDrawn="1"/>
        </p:nvSpPr>
        <p:spPr>
          <a:xfrm>
            <a:off x="-2129051" y="24063"/>
            <a:ext cx="2044827" cy="1664558"/>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Titel- och kapitelsida</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 fem färger: här skriver du in föredragets titel, ditt namn och tillhörighet. Mallsidan kan också användas som kapitelsida, där du skriver in avsnittets namn eller mötespunkt i rubrikfältet. </a:t>
            </a:r>
          </a:p>
        </p:txBody>
      </p:sp>
    </p:spTree>
    <p:extLst>
      <p:ext uri="{BB962C8B-B14F-4D97-AF65-F5344CB8AC3E}">
        <p14:creationId xmlns:p14="http://schemas.microsoft.com/office/powerpoint/2010/main" val="307015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 och kapitelsida – äpple">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3588" y="2140966"/>
            <a:ext cx="9144000" cy="2387600"/>
          </a:xfrm>
        </p:spPr>
        <p:txBody>
          <a:bodyPr anchor="b"/>
          <a:lstStyle>
            <a:lvl1pPr algn="l">
              <a:lnSpc>
                <a:spcPts val="5600"/>
              </a:lnSpc>
              <a:defRPr sz="4600">
                <a:solidFill>
                  <a:schemeClr val="tx1"/>
                </a:solidFill>
              </a:defRPr>
            </a:lvl1pPr>
          </a:lstStyle>
          <a:p>
            <a:r>
              <a:rPr lang="sv-SE"/>
              <a:t>Titel på presentationen </a:t>
            </a:r>
            <a:br>
              <a:rPr lang="sv-SE"/>
            </a:br>
            <a:r>
              <a:rPr lang="sv-SE"/>
              <a:t>eller på kapitlet</a:t>
            </a:r>
          </a:p>
        </p:txBody>
      </p:sp>
      <p:sp>
        <p:nvSpPr>
          <p:cNvPr id="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3588" y="4717756"/>
            <a:ext cx="9144000" cy="581891"/>
          </a:xfrm>
        </p:spPr>
        <p:txBody>
          <a:bodyPr/>
          <a:lstStyle>
            <a:lvl1pPr marL="0" indent="0" algn="l">
              <a:lnSpc>
                <a:spcPct val="100000"/>
              </a:lnSpc>
              <a:spcBef>
                <a:spcPts val="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 organisation</a:t>
            </a:r>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grpSp>
      <p:sp>
        <p:nvSpPr>
          <p:cNvPr id="17" name="Rektangel 16">
            <a:extLst>
              <a:ext uri="{FF2B5EF4-FFF2-40B4-BE49-F238E27FC236}">
                <a16:creationId xmlns:a16="http://schemas.microsoft.com/office/drawing/2014/main" id="{A869A8FD-7819-4E27-8383-8602F42D8C67}"/>
              </a:ext>
            </a:extLst>
          </p:cNvPr>
          <p:cNvSpPr/>
          <p:nvPr userDrawn="1"/>
        </p:nvSpPr>
        <p:spPr>
          <a:xfrm>
            <a:off x="-2129051" y="24063"/>
            <a:ext cx="2044827" cy="1664558"/>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Titel- och kapitelsida</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 fem färger: här skriver du in föredragets titel, ditt namn och tillhörighet. Mallsidan kan också användas som kapitelsida, där du skriver in avsnittets namn eller mötespunkt i rubrikfältet. </a:t>
            </a:r>
          </a:p>
        </p:txBody>
      </p:sp>
    </p:spTree>
    <p:extLst>
      <p:ext uri="{BB962C8B-B14F-4D97-AF65-F5344CB8AC3E}">
        <p14:creationId xmlns:p14="http://schemas.microsoft.com/office/powerpoint/2010/main" val="278640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och kapitelsida – plommon">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grpSp>
      <p:sp>
        <p:nvSpPr>
          <p:cNvPr id="17" name="Rektangel 16">
            <a:extLst>
              <a:ext uri="{FF2B5EF4-FFF2-40B4-BE49-F238E27FC236}">
                <a16:creationId xmlns:a16="http://schemas.microsoft.com/office/drawing/2014/main" id="{55B6A2C6-5A5E-4C59-9FF4-96A68ADB3B71}"/>
              </a:ext>
            </a:extLst>
          </p:cNvPr>
          <p:cNvSpPr/>
          <p:nvPr userDrawn="1"/>
        </p:nvSpPr>
        <p:spPr>
          <a:xfrm>
            <a:off x="-2129051" y="24063"/>
            <a:ext cx="2044827" cy="1664558"/>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Titel- och kapitelsida</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 fem färger: här skriver du in föredragets titel, ditt namn och tillhörighet. Mallsidan kan också användas som kapitelsida, där du skriver in avsnittets namn eller mötespunkt i rubrikfältet. </a:t>
            </a:r>
          </a:p>
        </p:txBody>
      </p:sp>
      <p:sp>
        <p:nvSpPr>
          <p:cNvPr id="20"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5459" y="2184770"/>
            <a:ext cx="9144000" cy="2387600"/>
          </a:xfrm>
        </p:spPr>
        <p:txBody>
          <a:bodyPr anchor="b"/>
          <a:lstStyle>
            <a:lvl1pPr algn="l">
              <a:lnSpc>
                <a:spcPts val="5600"/>
              </a:lnSpc>
              <a:defRPr sz="4600">
                <a:solidFill>
                  <a:schemeClr val="bg1"/>
                </a:solidFill>
              </a:defRPr>
            </a:lvl1pPr>
          </a:lstStyle>
          <a:p>
            <a:r>
              <a:rPr lang="sv-SE"/>
              <a:t>Titel på presentationen </a:t>
            </a:r>
            <a:br>
              <a:rPr lang="sv-SE"/>
            </a:br>
            <a:r>
              <a:rPr lang="sv-SE"/>
              <a:t>eller på kapitlet</a:t>
            </a:r>
          </a:p>
        </p:txBody>
      </p:sp>
      <p:sp>
        <p:nvSpPr>
          <p:cNvPr id="21"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5459" y="4761560"/>
            <a:ext cx="9144000" cy="581891"/>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 organisation</a:t>
            </a:r>
          </a:p>
        </p:txBody>
      </p:sp>
    </p:spTree>
    <p:extLst>
      <p:ext uri="{BB962C8B-B14F-4D97-AF65-F5344CB8AC3E}">
        <p14:creationId xmlns:p14="http://schemas.microsoft.com/office/powerpoint/2010/main" val="297062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och kapitelsida – havsvik">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grpSp>
      <p:sp>
        <p:nvSpPr>
          <p:cNvPr id="17" name="Rektangel 16">
            <a:extLst>
              <a:ext uri="{FF2B5EF4-FFF2-40B4-BE49-F238E27FC236}">
                <a16:creationId xmlns:a16="http://schemas.microsoft.com/office/drawing/2014/main" id="{8E950D7F-C06C-4075-BD6B-9B742F936C49}"/>
              </a:ext>
            </a:extLst>
          </p:cNvPr>
          <p:cNvSpPr/>
          <p:nvPr userDrawn="1"/>
        </p:nvSpPr>
        <p:spPr>
          <a:xfrm>
            <a:off x="-2129051" y="24063"/>
            <a:ext cx="2044827" cy="1664558"/>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Titel- och kapitelsida</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 fem färger: här skriver du in föredragets titel, ditt namn och tillhörighet. Mallsidan kan också användas som kapitelsida, där du skriver in avsnittets namn eller mötespunkt i rubrikfältet. </a:t>
            </a:r>
          </a:p>
        </p:txBody>
      </p:sp>
      <p:sp>
        <p:nvSpPr>
          <p:cNvPr id="20"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5459" y="2184770"/>
            <a:ext cx="9144000" cy="2387600"/>
          </a:xfrm>
        </p:spPr>
        <p:txBody>
          <a:bodyPr anchor="b"/>
          <a:lstStyle>
            <a:lvl1pPr algn="l">
              <a:lnSpc>
                <a:spcPts val="5600"/>
              </a:lnSpc>
              <a:defRPr sz="4600">
                <a:solidFill>
                  <a:schemeClr val="bg1"/>
                </a:solidFill>
              </a:defRPr>
            </a:lvl1pPr>
          </a:lstStyle>
          <a:p>
            <a:r>
              <a:rPr lang="sv-SE"/>
              <a:t>Titel på presentationen </a:t>
            </a:r>
            <a:br>
              <a:rPr lang="sv-SE"/>
            </a:br>
            <a:r>
              <a:rPr lang="sv-SE"/>
              <a:t>eller på kapitlet</a:t>
            </a:r>
          </a:p>
        </p:txBody>
      </p:sp>
      <p:sp>
        <p:nvSpPr>
          <p:cNvPr id="21"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5459" y="4761560"/>
            <a:ext cx="9144000" cy="581891"/>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 organisation</a:t>
            </a:r>
          </a:p>
        </p:txBody>
      </p:sp>
    </p:spTree>
    <p:extLst>
      <p:ext uri="{BB962C8B-B14F-4D97-AF65-F5344CB8AC3E}">
        <p14:creationId xmlns:p14="http://schemas.microsoft.com/office/powerpoint/2010/main" val="425535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och kapitelsida – sko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grpSp>
      <p:sp>
        <p:nvSpPr>
          <p:cNvPr id="17" name="Rektangel 16">
            <a:extLst>
              <a:ext uri="{FF2B5EF4-FFF2-40B4-BE49-F238E27FC236}">
                <a16:creationId xmlns:a16="http://schemas.microsoft.com/office/drawing/2014/main" id="{38E6F990-5417-4B35-AE8C-59B9F25EA90A}"/>
              </a:ext>
            </a:extLst>
          </p:cNvPr>
          <p:cNvSpPr/>
          <p:nvPr userDrawn="1"/>
        </p:nvSpPr>
        <p:spPr>
          <a:xfrm>
            <a:off x="-2129051" y="24063"/>
            <a:ext cx="2044827" cy="1664558"/>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Titel- och kapitelsida</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 fem färger: här skriver du in föredragets titel, ditt namn och tillhörighet. Mallsidan kan också användas som kapitelsida, där du skriver in avsnittets namn eller mötespunkt i rubrikfältet. </a:t>
            </a:r>
          </a:p>
        </p:txBody>
      </p:sp>
      <p:sp>
        <p:nvSpPr>
          <p:cNvPr id="20"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5459" y="2184770"/>
            <a:ext cx="9144000" cy="2387600"/>
          </a:xfrm>
        </p:spPr>
        <p:txBody>
          <a:bodyPr anchor="b"/>
          <a:lstStyle>
            <a:lvl1pPr algn="l">
              <a:lnSpc>
                <a:spcPts val="5600"/>
              </a:lnSpc>
              <a:defRPr sz="4600">
                <a:solidFill>
                  <a:schemeClr val="bg1"/>
                </a:solidFill>
              </a:defRPr>
            </a:lvl1pPr>
          </a:lstStyle>
          <a:p>
            <a:r>
              <a:rPr lang="sv-SE"/>
              <a:t>Titel på presentationen </a:t>
            </a:r>
            <a:br>
              <a:rPr lang="sv-SE"/>
            </a:br>
            <a:r>
              <a:rPr lang="sv-SE"/>
              <a:t>eller på kapitlet</a:t>
            </a:r>
          </a:p>
        </p:txBody>
      </p:sp>
      <p:sp>
        <p:nvSpPr>
          <p:cNvPr id="21"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5459" y="4761560"/>
            <a:ext cx="9144000" cy="581891"/>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 organisation</a:t>
            </a:r>
          </a:p>
        </p:txBody>
      </p:sp>
    </p:spTree>
    <p:extLst>
      <p:ext uri="{BB962C8B-B14F-4D97-AF65-F5344CB8AC3E}">
        <p14:creationId xmlns:p14="http://schemas.microsoft.com/office/powerpoint/2010/main" val="121693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spositionssida">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ED21EC5-62F9-469A-B2AE-D25E125AF6D9}"/>
              </a:ext>
            </a:extLst>
          </p:cNvPr>
          <p:cNvSpPr/>
          <p:nvPr userDrawn="1"/>
        </p:nvSpPr>
        <p:spPr>
          <a:xfrm>
            <a:off x="0" y="0"/>
            <a:ext cx="806823" cy="6858000"/>
          </a:xfrm>
          <a:prstGeom prst="rect">
            <a:avLst/>
          </a:prstGeom>
          <a:solidFill>
            <a:srgbClr val="004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14" name="Bildobjekt 13">
            <a:extLst>
              <a:ext uri="{FF2B5EF4-FFF2-40B4-BE49-F238E27FC236}">
                <a16:creationId xmlns:a16="http://schemas.microsoft.com/office/drawing/2014/main" id="{D077B0EB-C7B7-43AB-8A6A-B3EB0DEE2B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r="294"/>
          <a:stretch/>
        </p:blipFill>
        <p:spPr>
          <a:xfrm>
            <a:off x="35861" y="0"/>
            <a:ext cx="12156139" cy="6858000"/>
          </a:xfrm>
          <a:prstGeom prst="rect">
            <a:avLst/>
          </a:prstGeom>
        </p:spPr>
      </p:pic>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755072" y="800100"/>
            <a:ext cx="8669483" cy="880197"/>
          </a:xfrm>
        </p:spPr>
        <p:txBody>
          <a:bodyPr/>
          <a:lstStyle>
            <a:lvl1pPr>
              <a:lnSpc>
                <a:spcPct val="100000"/>
              </a:lnSpc>
              <a:defRPr sz="3600">
                <a:solidFill>
                  <a:schemeClr val="bg1"/>
                </a:solidFill>
              </a:defRPr>
            </a:lvl1pPr>
          </a:lstStyle>
          <a:p>
            <a:r>
              <a:rPr lang="sv-SE"/>
              <a:t>Innehåll</a:t>
            </a:r>
          </a:p>
        </p:txBody>
      </p:sp>
      <p:grpSp>
        <p:nvGrpSpPr>
          <p:cNvPr id="7" name="Grupp 6">
            <a:extLst>
              <a:ext uri="{FF2B5EF4-FFF2-40B4-BE49-F238E27FC236}">
                <a16:creationId xmlns:a16="http://schemas.microsoft.com/office/drawing/2014/main" id="{281B56D4-D572-4F77-ADFE-A496E83B0B07}"/>
              </a:ext>
            </a:extLst>
          </p:cNvPr>
          <p:cNvGrpSpPr/>
          <p:nvPr userDrawn="1"/>
        </p:nvGrpSpPr>
        <p:grpSpPr>
          <a:xfrm>
            <a:off x="260350" y="258763"/>
            <a:ext cx="503238" cy="506412"/>
            <a:chOff x="260350" y="258763"/>
            <a:chExt cx="503238" cy="506412"/>
          </a:xfrm>
        </p:grpSpPr>
        <p:sp>
          <p:nvSpPr>
            <p:cNvPr id="8" name="Freeform 5">
              <a:extLst>
                <a:ext uri="{FF2B5EF4-FFF2-40B4-BE49-F238E27FC236}">
                  <a16:creationId xmlns:a16="http://schemas.microsoft.com/office/drawing/2014/main" id="{89950389-10F4-457A-987D-FDD9A7550BB5}"/>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9" name="Freeform 6">
              <a:extLst>
                <a:ext uri="{FF2B5EF4-FFF2-40B4-BE49-F238E27FC236}">
                  <a16:creationId xmlns:a16="http://schemas.microsoft.com/office/drawing/2014/main" id="{5BA4E1A3-C424-492E-980C-420CF1ECD852}"/>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0" name="Freeform 7">
              <a:extLst>
                <a:ext uri="{FF2B5EF4-FFF2-40B4-BE49-F238E27FC236}">
                  <a16:creationId xmlns:a16="http://schemas.microsoft.com/office/drawing/2014/main" id="{90F966FE-8E3B-4344-AE8D-478E20AFEC80}"/>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1" name="Freeform 8">
              <a:extLst>
                <a:ext uri="{FF2B5EF4-FFF2-40B4-BE49-F238E27FC236}">
                  <a16:creationId xmlns:a16="http://schemas.microsoft.com/office/drawing/2014/main" id="{697503E8-9288-4CB1-A5AA-B956986E9498}"/>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2" name="Freeform 9">
              <a:extLst>
                <a:ext uri="{FF2B5EF4-FFF2-40B4-BE49-F238E27FC236}">
                  <a16:creationId xmlns:a16="http://schemas.microsoft.com/office/drawing/2014/main" id="{2D2D20C9-0781-4420-82D4-B22761D42635}"/>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grpSp>
      <p:sp>
        <p:nvSpPr>
          <p:cNvPr id="13" name="Rektangel 12">
            <a:extLst>
              <a:ext uri="{FF2B5EF4-FFF2-40B4-BE49-F238E27FC236}">
                <a16:creationId xmlns:a16="http://schemas.microsoft.com/office/drawing/2014/main" id="{ABEB415B-90BD-4B90-9A47-EE31D58C43FE}"/>
              </a:ext>
            </a:extLst>
          </p:cNvPr>
          <p:cNvSpPr/>
          <p:nvPr userDrawn="1"/>
        </p:nvSpPr>
        <p:spPr>
          <a:xfrm>
            <a:off x="-2211572" y="24063"/>
            <a:ext cx="2127348" cy="874085"/>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Dispositionssida</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 här skriver du in de olika punkter (kapitel) som föredraget eller mötet innehåller.</a:t>
            </a:r>
          </a:p>
        </p:txBody>
      </p:sp>
      <p:sp>
        <p:nvSpPr>
          <p:cNvPr id="15" name="Platshållare för text 4">
            <a:extLst>
              <a:ext uri="{FF2B5EF4-FFF2-40B4-BE49-F238E27FC236}">
                <a16:creationId xmlns:a16="http://schemas.microsoft.com/office/drawing/2014/main" id="{99C489A3-F9A8-462F-B8AE-A8B3134F743A}"/>
              </a:ext>
            </a:extLst>
          </p:cNvPr>
          <p:cNvSpPr>
            <a:spLocks noGrp="1"/>
          </p:cNvSpPr>
          <p:nvPr>
            <p:ph type="body" sz="quarter" idx="10"/>
          </p:nvPr>
        </p:nvSpPr>
        <p:spPr>
          <a:xfrm>
            <a:off x="722313" y="1960814"/>
            <a:ext cx="8710445" cy="4343400"/>
          </a:xfrm>
        </p:spPr>
        <p:txBody>
          <a:bodyPr/>
          <a:lstStyle>
            <a:lvl1pPr marL="457200" indent="-457200">
              <a:buFont typeface="+mj-lt"/>
              <a:buAutoNum type="arabicPeriod"/>
              <a:defRPr>
                <a:solidFill>
                  <a:schemeClr val="bg1"/>
                </a:solidFill>
              </a:defRPr>
            </a:lvl1pPr>
            <a:lvl2pPr marL="901700" indent="-457200">
              <a:buFont typeface="+mj-lt"/>
              <a:buAutoNum type="alphaLcParenR"/>
              <a:defRPr>
                <a:solidFill>
                  <a:schemeClr val="bg1"/>
                </a:solidFill>
              </a:defRPr>
            </a:lvl2pPr>
            <a:lvl3pPr marL="901700" indent="-457200">
              <a:buFont typeface="+mj-lt"/>
              <a:buAutoNum type="alphaLcParenR"/>
              <a:defRPr>
                <a:solidFill>
                  <a:schemeClr val="bg1"/>
                </a:solidFill>
              </a:defRPr>
            </a:lvl3pPr>
            <a:lvl4pPr marL="901700" indent="-457200">
              <a:buFont typeface="+mj-lt"/>
              <a:buAutoNum type="alphaLcParenR"/>
              <a:defRPr>
                <a:solidFill>
                  <a:schemeClr val="bg1"/>
                </a:solidFill>
              </a:defRPr>
            </a:lvl4pPr>
            <a:lvl5pPr marL="901700" indent="-457200">
              <a:buFont typeface="+mj-lt"/>
              <a:buAutoNum type="alphaLcParen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05895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kil och utbytbar liten bild">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098BC990-E3F0-4969-A62C-2B2DAB821CFD}"/>
              </a:ext>
            </a:extLst>
          </p:cNvPr>
          <p:cNvSpPr>
            <a:spLocks noGrp="1"/>
          </p:cNvSpPr>
          <p:nvPr>
            <p:ph type="body" sz="quarter" idx="11" hasCustomPrompt="1"/>
          </p:nvPr>
        </p:nvSpPr>
        <p:spPr>
          <a:xfrm>
            <a:off x="10674669" y="1014582"/>
            <a:ext cx="1543488" cy="5849336"/>
          </a:xfrm>
          <a:custGeom>
            <a:avLst/>
            <a:gdLst>
              <a:gd name="connsiteX0" fmla="*/ 0 w 1533233"/>
              <a:gd name="connsiteY0" fmla="*/ 6008703 h 6008703"/>
              <a:gd name="connsiteX1" fmla="*/ 1533233 w 1533233"/>
              <a:gd name="connsiteY1" fmla="*/ 0 h 6008703"/>
              <a:gd name="connsiteX2" fmla="*/ 1533233 w 1533233"/>
              <a:gd name="connsiteY2" fmla="*/ 6008703 h 6008703"/>
              <a:gd name="connsiteX3" fmla="*/ 0 w 1533233"/>
              <a:gd name="connsiteY3" fmla="*/ 6008703 h 6008703"/>
              <a:gd name="connsiteX0" fmla="*/ 0 w 1533233"/>
              <a:gd name="connsiteY0" fmla="*/ 6008703 h 6014621"/>
              <a:gd name="connsiteX1" fmla="*/ 1533233 w 1533233"/>
              <a:gd name="connsiteY1" fmla="*/ 0 h 6014621"/>
              <a:gd name="connsiteX2" fmla="*/ 314033 w 1533233"/>
              <a:gd name="connsiteY2" fmla="*/ 6014621 h 6014621"/>
              <a:gd name="connsiteX3" fmla="*/ 0 w 1533233"/>
              <a:gd name="connsiteY3" fmla="*/ 6008703 h 6014621"/>
              <a:gd name="connsiteX0" fmla="*/ 0 w 1538565"/>
              <a:gd name="connsiteY0" fmla="*/ 5843418 h 5849336"/>
              <a:gd name="connsiteX1" fmla="*/ 1538565 w 1538565"/>
              <a:gd name="connsiteY1" fmla="*/ 0 h 5849336"/>
              <a:gd name="connsiteX2" fmla="*/ 314033 w 1538565"/>
              <a:gd name="connsiteY2" fmla="*/ 5849336 h 5849336"/>
              <a:gd name="connsiteX3" fmla="*/ 0 w 1538565"/>
              <a:gd name="connsiteY3" fmla="*/ 5843418 h 5849336"/>
              <a:gd name="connsiteX0" fmla="*/ 0 w 1538565"/>
              <a:gd name="connsiteY0" fmla="*/ 5843418 h 5849336"/>
              <a:gd name="connsiteX1" fmla="*/ 1538565 w 1538565"/>
              <a:gd name="connsiteY1" fmla="*/ 0 h 5849336"/>
              <a:gd name="connsiteX2" fmla="*/ 1492752 w 1538565"/>
              <a:gd name="connsiteY2" fmla="*/ 216524 h 5849336"/>
              <a:gd name="connsiteX3" fmla="*/ 314033 w 1538565"/>
              <a:gd name="connsiteY3" fmla="*/ 5849336 h 5849336"/>
              <a:gd name="connsiteX4" fmla="*/ 0 w 1538565"/>
              <a:gd name="connsiteY4" fmla="*/ 5843418 h 5849336"/>
              <a:gd name="connsiteX0" fmla="*/ 0 w 1542759"/>
              <a:gd name="connsiteY0" fmla="*/ 5843418 h 5849336"/>
              <a:gd name="connsiteX1" fmla="*/ 1538565 w 1542759"/>
              <a:gd name="connsiteY1" fmla="*/ 0 h 5849336"/>
              <a:gd name="connsiteX2" fmla="*/ 1542759 w 1542759"/>
              <a:gd name="connsiteY2" fmla="*/ 54599 h 5849336"/>
              <a:gd name="connsiteX3" fmla="*/ 314033 w 1542759"/>
              <a:gd name="connsiteY3" fmla="*/ 5849336 h 5849336"/>
              <a:gd name="connsiteX4" fmla="*/ 0 w 1542759"/>
              <a:gd name="connsiteY4" fmla="*/ 5843418 h 5849336"/>
              <a:gd name="connsiteX0" fmla="*/ 0 w 1538565"/>
              <a:gd name="connsiteY0" fmla="*/ 5843418 h 5849336"/>
              <a:gd name="connsiteX1" fmla="*/ 1538565 w 1538565"/>
              <a:gd name="connsiteY1" fmla="*/ 0 h 5849336"/>
              <a:gd name="connsiteX2" fmla="*/ 1535615 w 1538565"/>
              <a:gd name="connsiteY2" fmla="*/ 56980 h 5849336"/>
              <a:gd name="connsiteX3" fmla="*/ 314033 w 1538565"/>
              <a:gd name="connsiteY3" fmla="*/ 5849336 h 5849336"/>
              <a:gd name="connsiteX4" fmla="*/ 0 w 1538565"/>
              <a:gd name="connsiteY4" fmla="*/ 5843418 h 5849336"/>
              <a:gd name="connsiteX0" fmla="*/ 0 w 1578477"/>
              <a:gd name="connsiteY0" fmla="*/ 5843418 h 5849336"/>
              <a:gd name="connsiteX1" fmla="*/ 1538565 w 1578477"/>
              <a:gd name="connsiteY1" fmla="*/ 0 h 5849336"/>
              <a:gd name="connsiteX2" fmla="*/ 1578477 w 1578477"/>
              <a:gd name="connsiteY2" fmla="*/ 87937 h 5849336"/>
              <a:gd name="connsiteX3" fmla="*/ 314033 w 1578477"/>
              <a:gd name="connsiteY3" fmla="*/ 5849336 h 5849336"/>
              <a:gd name="connsiteX4" fmla="*/ 0 w 1578477"/>
              <a:gd name="connsiteY4" fmla="*/ 5843418 h 5849336"/>
              <a:gd name="connsiteX0" fmla="*/ 0 w 1578502"/>
              <a:gd name="connsiteY0" fmla="*/ 5843418 h 5849336"/>
              <a:gd name="connsiteX1" fmla="*/ 1538565 w 1578502"/>
              <a:gd name="connsiteY1" fmla="*/ 0 h 5849336"/>
              <a:gd name="connsiteX2" fmla="*/ 1578477 w 1578502"/>
              <a:gd name="connsiteY2" fmla="*/ 87937 h 5849336"/>
              <a:gd name="connsiteX3" fmla="*/ 314033 w 1578502"/>
              <a:gd name="connsiteY3" fmla="*/ 5849336 h 5849336"/>
              <a:gd name="connsiteX4" fmla="*/ 0 w 1578502"/>
              <a:gd name="connsiteY4" fmla="*/ 5843418 h 5849336"/>
              <a:gd name="connsiteX0" fmla="*/ 0 w 1543111"/>
              <a:gd name="connsiteY0" fmla="*/ 5843418 h 5849336"/>
              <a:gd name="connsiteX1" fmla="*/ 1538565 w 1543111"/>
              <a:gd name="connsiteY1" fmla="*/ 0 h 5849336"/>
              <a:gd name="connsiteX2" fmla="*/ 1530852 w 1543111"/>
              <a:gd name="connsiteY2" fmla="*/ 83174 h 5849336"/>
              <a:gd name="connsiteX3" fmla="*/ 314033 w 1543111"/>
              <a:gd name="connsiteY3" fmla="*/ 5849336 h 5849336"/>
              <a:gd name="connsiteX4" fmla="*/ 0 w 1543111"/>
              <a:gd name="connsiteY4" fmla="*/ 5843418 h 5849336"/>
              <a:gd name="connsiteX0" fmla="*/ 0 w 1540225"/>
              <a:gd name="connsiteY0" fmla="*/ 5843418 h 5849336"/>
              <a:gd name="connsiteX1" fmla="*/ 1538565 w 1540225"/>
              <a:gd name="connsiteY1" fmla="*/ 0 h 5849336"/>
              <a:gd name="connsiteX2" fmla="*/ 1530852 w 1540225"/>
              <a:gd name="connsiteY2" fmla="*/ 83174 h 5849336"/>
              <a:gd name="connsiteX3" fmla="*/ 314033 w 1540225"/>
              <a:gd name="connsiteY3" fmla="*/ 5849336 h 5849336"/>
              <a:gd name="connsiteX4" fmla="*/ 0 w 1540225"/>
              <a:gd name="connsiteY4" fmla="*/ 5843418 h 5849336"/>
              <a:gd name="connsiteX0" fmla="*/ 0 w 1545425"/>
              <a:gd name="connsiteY0" fmla="*/ 5843418 h 5849336"/>
              <a:gd name="connsiteX1" fmla="*/ 1538565 w 1545425"/>
              <a:gd name="connsiteY1" fmla="*/ 0 h 5849336"/>
              <a:gd name="connsiteX2" fmla="*/ 1545139 w 1545425"/>
              <a:gd name="connsiteY2" fmla="*/ 80793 h 5849336"/>
              <a:gd name="connsiteX3" fmla="*/ 314033 w 1545425"/>
              <a:gd name="connsiteY3" fmla="*/ 5849336 h 5849336"/>
              <a:gd name="connsiteX4" fmla="*/ 0 w 1545425"/>
              <a:gd name="connsiteY4" fmla="*/ 5843418 h 5849336"/>
              <a:gd name="connsiteX0" fmla="*/ 0 w 1543488"/>
              <a:gd name="connsiteY0" fmla="*/ 5843418 h 5849336"/>
              <a:gd name="connsiteX1" fmla="*/ 1538565 w 1543488"/>
              <a:gd name="connsiteY1" fmla="*/ 0 h 5849336"/>
              <a:gd name="connsiteX2" fmla="*/ 1542758 w 1543488"/>
              <a:gd name="connsiteY2" fmla="*/ 49836 h 5849336"/>
              <a:gd name="connsiteX3" fmla="*/ 314033 w 1543488"/>
              <a:gd name="connsiteY3" fmla="*/ 5849336 h 5849336"/>
              <a:gd name="connsiteX4" fmla="*/ 0 w 1543488"/>
              <a:gd name="connsiteY4" fmla="*/ 5843418 h 584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488" h="5849336">
                <a:moveTo>
                  <a:pt x="0" y="5843418"/>
                </a:moveTo>
                <a:lnTo>
                  <a:pt x="1538565" y="0"/>
                </a:lnTo>
                <a:cubicBezTo>
                  <a:pt x="1544726" y="26931"/>
                  <a:pt x="1543742" y="13381"/>
                  <a:pt x="1542758" y="49836"/>
                </a:cubicBezTo>
                <a:lnTo>
                  <a:pt x="314033" y="5849336"/>
                </a:lnTo>
                <a:lnTo>
                  <a:pt x="0" y="5843418"/>
                </a:lnTo>
                <a:close/>
              </a:path>
            </a:pathLst>
          </a:custGeom>
          <a:solidFill>
            <a:schemeClr val="accent3"/>
          </a:solidFill>
          <a:ln>
            <a:noFill/>
          </a:ln>
        </p:spPr>
        <p:txBody>
          <a:bodyPr/>
          <a:lstStyle>
            <a:lvl1pPr marL="0" indent="0">
              <a:buNone/>
              <a:defRPr sz="100"/>
            </a:lvl1pPr>
          </a:lstStyle>
          <a:p>
            <a:pPr lvl="0"/>
            <a:r>
              <a:rPr lang="sv-SE"/>
              <a:t>.</a:t>
            </a:r>
          </a:p>
        </p:txBody>
      </p:sp>
      <p:sp>
        <p:nvSpPr>
          <p:cNvPr id="7" name="Platshållare för bild 6">
            <a:extLst>
              <a:ext uri="{FF2B5EF4-FFF2-40B4-BE49-F238E27FC236}">
                <a16:creationId xmlns:a16="http://schemas.microsoft.com/office/drawing/2014/main" id="{42E0A6B9-3A25-4D77-BE60-015619894225}"/>
              </a:ext>
            </a:extLst>
          </p:cNvPr>
          <p:cNvSpPr>
            <a:spLocks noGrp="1"/>
          </p:cNvSpPr>
          <p:nvPr>
            <p:ph type="pic" sz="quarter" idx="10" hasCustomPrompt="1"/>
          </p:nvPr>
        </p:nvSpPr>
        <p:spPr>
          <a:xfrm>
            <a:off x="10960963" y="1108695"/>
            <a:ext cx="1233996" cy="5749305"/>
          </a:xfrm>
          <a:custGeom>
            <a:avLst/>
            <a:gdLst>
              <a:gd name="connsiteX0" fmla="*/ 0 w 1233996"/>
              <a:gd name="connsiteY0" fmla="*/ 5825504 h 5825504"/>
              <a:gd name="connsiteX1" fmla="*/ 1233996 w 1233996"/>
              <a:gd name="connsiteY1" fmla="*/ 0 h 5825504"/>
              <a:gd name="connsiteX2" fmla="*/ 1233996 w 1233996"/>
              <a:gd name="connsiteY2" fmla="*/ 5825504 h 5825504"/>
              <a:gd name="connsiteX3" fmla="*/ 0 w 1233996"/>
              <a:gd name="connsiteY3" fmla="*/ 5825504 h 5825504"/>
              <a:gd name="connsiteX0" fmla="*/ 0 w 1260190"/>
              <a:gd name="connsiteY0" fmla="*/ 5715967 h 5715967"/>
              <a:gd name="connsiteX1" fmla="*/ 1260190 w 1260190"/>
              <a:gd name="connsiteY1" fmla="*/ 0 h 5715967"/>
              <a:gd name="connsiteX2" fmla="*/ 1233996 w 1260190"/>
              <a:gd name="connsiteY2" fmla="*/ 5715967 h 5715967"/>
              <a:gd name="connsiteX3" fmla="*/ 0 w 1260190"/>
              <a:gd name="connsiteY3" fmla="*/ 5715967 h 5715967"/>
              <a:gd name="connsiteX0" fmla="*/ 0 w 1233996"/>
              <a:gd name="connsiteY0" fmla="*/ 5749305 h 5749305"/>
              <a:gd name="connsiteX1" fmla="*/ 1231615 w 1233996"/>
              <a:gd name="connsiteY1" fmla="*/ 0 h 5749305"/>
              <a:gd name="connsiteX2" fmla="*/ 1233996 w 1233996"/>
              <a:gd name="connsiteY2" fmla="*/ 5749305 h 5749305"/>
              <a:gd name="connsiteX3" fmla="*/ 0 w 1233996"/>
              <a:gd name="connsiteY3" fmla="*/ 5749305 h 5749305"/>
            </a:gdLst>
            <a:ahLst/>
            <a:cxnLst>
              <a:cxn ang="0">
                <a:pos x="connsiteX0" y="connsiteY0"/>
              </a:cxn>
              <a:cxn ang="0">
                <a:pos x="connsiteX1" y="connsiteY1"/>
              </a:cxn>
              <a:cxn ang="0">
                <a:pos x="connsiteX2" y="connsiteY2"/>
              </a:cxn>
              <a:cxn ang="0">
                <a:pos x="connsiteX3" y="connsiteY3"/>
              </a:cxn>
            </a:cxnLst>
            <a:rect l="l" t="t" r="r" b="b"/>
            <a:pathLst>
              <a:path w="1233996" h="5749305">
                <a:moveTo>
                  <a:pt x="0" y="5749305"/>
                </a:moveTo>
                <a:lnTo>
                  <a:pt x="1231615" y="0"/>
                </a:lnTo>
                <a:cubicBezTo>
                  <a:pt x="1232409" y="1916435"/>
                  <a:pt x="1233202" y="3832870"/>
                  <a:pt x="1233996" y="5749305"/>
                </a:cubicBezTo>
                <a:lnTo>
                  <a:pt x="0" y="5749305"/>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a:ln>
            <a:noFill/>
          </a:ln>
        </p:spPr>
        <p:txBody>
          <a:bodyPr lIns="720000" bIns="1656000" anchor="b" anchorCtr="0"/>
          <a:lstStyle>
            <a:lvl1pPr marL="0" indent="0">
              <a:lnSpc>
                <a:spcPct val="100000"/>
              </a:lnSpc>
              <a:spcBef>
                <a:spcPts val="0"/>
              </a:spcBef>
              <a:spcAft>
                <a:spcPts val="0"/>
              </a:spcAft>
              <a:buNone/>
              <a:defRPr sz="100">
                <a:solidFill>
                  <a:schemeClr val="bg1"/>
                </a:solidFill>
              </a:defRPr>
            </a:lvl1pPr>
          </a:lstStyle>
          <a:p>
            <a:r>
              <a:rPr lang="sv-SE"/>
              <a:t>.</a:t>
            </a:r>
          </a:p>
        </p:txBody>
      </p:sp>
      <p:sp>
        <p:nvSpPr>
          <p:cNvPr id="6" name="Rektangel 5">
            <a:extLst>
              <a:ext uri="{FF2B5EF4-FFF2-40B4-BE49-F238E27FC236}">
                <a16:creationId xmlns:a16="http://schemas.microsoft.com/office/drawing/2014/main" id="{22CE84D2-A6B0-47F2-BD7C-842E6783A3CA}"/>
              </a:ext>
            </a:extLst>
          </p:cNvPr>
          <p:cNvSpPr/>
          <p:nvPr userDrawn="1"/>
        </p:nvSpPr>
        <p:spPr>
          <a:xfrm>
            <a:off x="-2074460" y="24063"/>
            <a:ext cx="1990236" cy="3750899"/>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pPr>
            <a:r>
              <a:rPr lang="sv-SE" sz="1200" i="1" u="none">
                <a:effectLst/>
                <a:latin typeface="Calibri" panose="020F0502020204030204" pitchFamily="34" charset="0"/>
                <a:ea typeface="Calibri" panose="020F0502020204030204" pitchFamily="34" charset="0"/>
                <a:cs typeface="Times New Roman" panose="02020603050405020304" pitchFamily="18" charset="0"/>
              </a:rPr>
              <a:t>Text, kil och utbytbar liten bild: </a:t>
            </a:r>
          </a:p>
          <a:p>
            <a:pPr marL="0" lvl="0" indent="0">
              <a:lnSpc>
                <a:spcPct val="107000"/>
              </a:lnSpc>
              <a:spcAft>
                <a:spcPts val="800"/>
              </a:spcAft>
              <a:buFont typeface="+mj-lt"/>
              <a:buNone/>
            </a:pPr>
            <a:r>
              <a:rPr lang="sv-SE" sz="1200" i="0" u="none">
                <a:effectLst/>
                <a:latin typeface="Calibri" panose="020F0502020204030204" pitchFamily="34" charset="0"/>
                <a:ea typeface="Calibri" panose="020F0502020204030204" pitchFamily="34" charset="0"/>
                <a:cs typeface="Times New Roman" panose="02020603050405020304" pitchFamily="18" charset="0"/>
              </a:rPr>
              <a:t>a. Byta till egen bild till höger: klicka på ikonen för ”Bilder” i platshållaren och infoga bild, som inte bör vara för detaljerad. </a:t>
            </a:r>
          </a:p>
          <a:p>
            <a:pPr marL="0" lvl="0" indent="0">
              <a:lnSpc>
                <a:spcPct val="107000"/>
              </a:lnSpc>
              <a:spcAft>
                <a:spcPts val="800"/>
              </a:spcAft>
              <a:buFont typeface="+mj-lt"/>
              <a:buNone/>
            </a:pPr>
            <a:r>
              <a:rPr lang="sv-SE" sz="1200" i="0" u="none">
                <a:effectLst/>
                <a:latin typeface="Calibri" panose="020F0502020204030204" pitchFamily="34" charset="0"/>
                <a:ea typeface="Calibri" panose="020F0502020204030204" pitchFamily="34" charset="0"/>
                <a:cs typeface="Times New Roman" panose="02020603050405020304" pitchFamily="18" charset="0"/>
              </a:rPr>
              <a:t>b. Flytta bilden inom bildytan: markera bilden, välj ”Beskär”, markera bilden igen och flytta/ändra storlek.</a:t>
            </a:r>
          </a:p>
          <a:p>
            <a:pPr marL="0" lvl="0" indent="0">
              <a:lnSpc>
                <a:spcPct val="107000"/>
              </a:lnSpc>
              <a:spcAft>
                <a:spcPts val="800"/>
              </a:spcAft>
              <a:buFont typeface="+mj-lt"/>
              <a:buNone/>
            </a:pPr>
            <a:r>
              <a:rPr lang="sv-SE" sz="1200" i="0" u="none">
                <a:effectLst/>
                <a:latin typeface="Calibri" panose="020F0502020204030204" pitchFamily="34" charset="0"/>
                <a:ea typeface="Calibri" panose="020F0502020204030204" pitchFamily="34" charset="0"/>
                <a:cs typeface="Times New Roman" panose="02020603050405020304" pitchFamily="18" charset="0"/>
              </a:rPr>
              <a:t>c. Byta färg på kilen: markera kilen, välj annan temafärg med ”Figurfyllning”. Om kilen inte kan markeras, markera bildytan och välj ”Placera längst bak”.</a:t>
            </a:r>
          </a:p>
        </p:txBody>
      </p:sp>
      <p:sp>
        <p:nvSpPr>
          <p:cNvPr id="14" name="Rubrik 1">
            <a:extLst>
              <a:ext uri="{FF2B5EF4-FFF2-40B4-BE49-F238E27FC236}">
                <a16:creationId xmlns:a16="http://schemas.microsoft.com/office/drawing/2014/main" id="{74DDC08D-FA75-4863-947C-517F8BA91BD7}"/>
              </a:ext>
            </a:extLst>
          </p:cNvPr>
          <p:cNvSpPr>
            <a:spLocks noGrp="1"/>
          </p:cNvSpPr>
          <p:nvPr>
            <p:ph type="title"/>
          </p:nvPr>
        </p:nvSpPr>
        <p:spPr>
          <a:xfrm>
            <a:off x="768720" y="1250479"/>
            <a:ext cx="9862886" cy="880197"/>
          </a:xfrm>
        </p:spPr>
        <p:txBody>
          <a:bodyPr/>
          <a:lstStyle/>
          <a:p>
            <a:r>
              <a:rPr lang="sv-SE"/>
              <a:t>Klicka här för att ändra format</a:t>
            </a:r>
          </a:p>
        </p:txBody>
      </p:sp>
      <p:sp>
        <p:nvSpPr>
          <p:cNvPr id="15" name="Platshållare för innehåll 2">
            <a:extLst>
              <a:ext uri="{FF2B5EF4-FFF2-40B4-BE49-F238E27FC236}">
                <a16:creationId xmlns:a16="http://schemas.microsoft.com/office/drawing/2014/main" id="{180675CF-18A0-44DC-94A7-B0DBF8A481D3}"/>
              </a:ext>
            </a:extLst>
          </p:cNvPr>
          <p:cNvSpPr>
            <a:spLocks noGrp="1"/>
          </p:cNvSpPr>
          <p:nvPr>
            <p:ph idx="1"/>
          </p:nvPr>
        </p:nvSpPr>
        <p:spPr>
          <a:xfrm>
            <a:off x="768720" y="2397440"/>
            <a:ext cx="9862886" cy="364851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6385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kil och utbytbar stor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42E0A6B9-3A25-4D77-BE60-015619894225}"/>
              </a:ext>
            </a:extLst>
          </p:cNvPr>
          <p:cNvSpPr>
            <a:spLocks noGrp="1"/>
          </p:cNvSpPr>
          <p:nvPr>
            <p:ph type="pic" sz="quarter" idx="10" hasCustomPrompt="1"/>
          </p:nvPr>
        </p:nvSpPr>
        <p:spPr>
          <a:xfrm>
            <a:off x="5817330" y="-13285"/>
            <a:ext cx="6385180" cy="6892305"/>
          </a:xfrm>
          <a:custGeom>
            <a:avLst/>
            <a:gdLst>
              <a:gd name="connsiteX0" fmla="*/ 0 w 1233996"/>
              <a:gd name="connsiteY0" fmla="*/ 5825504 h 5825504"/>
              <a:gd name="connsiteX1" fmla="*/ 1233996 w 1233996"/>
              <a:gd name="connsiteY1" fmla="*/ 0 h 5825504"/>
              <a:gd name="connsiteX2" fmla="*/ 1233996 w 1233996"/>
              <a:gd name="connsiteY2" fmla="*/ 5825504 h 5825504"/>
              <a:gd name="connsiteX3" fmla="*/ 0 w 1233996"/>
              <a:gd name="connsiteY3" fmla="*/ 5825504 h 5825504"/>
              <a:gd name="connsiteX0" fmla="*/ 0 w 1260190"/>
              <a:gd name="connsiteY0" fmla="*/ 5715967 h 5715967"/>
              <a:gd name="connsiteX1" fmla="*/ 1260190 w 1260190"/>
              <a:gd name="connsiteY1" fmla="*/ 0 h 5715967"/>
              <a:gd name="connsiteX2" fmla="*/ 1233996 w 1260190"/>
              <a:gd name="connsiteY2" fmla="*/ 5715967 h 5715967"/>
              <a:gd name="connsiteX3" fmla="*/ 0 w 1260190"/>
              <a:gd name="connsiteY3" fmla="*/ 5715967 h 5715967"/>
              <a:gd name="connsiteX0" fmla="*/ 0 w 1233996"/>
              <a:gd name="connsiteY0" fmla="*/ 5749305 h 5749305"/>
              <a:gd name="connsiteX1" fmla="*/ 1231615 w 1233996"/>
              <a:gd name="connsiteY1" fmla="*/ 0 h 5749305"/>
              <a:gd name="connsiteX2" fmla="*/ 1233996 w 1233996"/>
              <a:gd name="connsiteY2" fmla="*/ 5749305 h 5749305"/>
              <a:gd name="connsiteX3" fmla="*/ 0 w 1233996"/>
              <a:gd name="connsiteY3"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6868391 h 6868391"/>
              <a:gd name="connsiteX1" fmla="*/ 241323 w 1233996"/>
              <a:gd name="connsiteY1" fmla="*/ 0 h 6868391"/>
              <a:gd name="connsiteX2" fmla="*/ 1231615 w 1233996"/>
              <a:gd name="connsiteY2" fmla="*/ 1119086 h 6868391"/>
              <a:gd name="connsiteX3" fmla="*/ 1233996 w 1233996"/>
              <a:gd name="connsiteY3" fmla="*/ 6868391 h 6868391"/>
              <a:gd name="connsiteX4" fmla="*/ 0 w 1233996"/>
              <a:gd name="connsiteY4" fmla="*/ 6868391 h 6868391"/>
              <a:gd name="connsiteX0" fmla="*/ 0 w 1235763"/>
              <a:gd name="connsiteY0" fmla="*/ 6892305 h 6892305"/>
              <a:gd name="connsiteX1" fmla="*/ 241323 w 1235763"/>
              <a:gd name="connsiteY1" fmla="*/ 23914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39480 w 1235763"/>
              <a:gd name="connsiteY1" fmla="*/ 2153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1102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3880 h 6892305"/>
              <a:gd name="connsiteX2" fmla="*/ 1235637 w 1235763"/>
              <a:gd name="connsiteY2" fmla="*/ 0 h 6892305"/>
              <a:gd name="connsiteX3" fmla="*/ 1233996 w 1235763"/>
              <a:gd name="connsiteY3" fmla="*/ 6892305 h 6892305"/>
              <a:gd name="connsiteX4" fmla="*/ 0 w 1235763"/>
              <a:gd name="connsiteY4" fmla="*/ 6892305 h 689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763" h="6892305">
                <a:moveTo>
                  <a:pt x="0" y="6892305"/>
                </a:moveTo>
                <a:lnTo>
                  <a:pt x="245582" y="3880"/>
                </a:lnTo>
                <a:cubicBezTo>
                  <a:pt x="577634" y="-3298"/>
                  <a:pt x="903585" y="7178"/>
                  <a:pt x="1235637" y="0"/>
                </a:cubicBezTo>
                <a:cubicBezTo>
                  <a:pt x="1236431" y="1916435"/>
                  <a:pt x="1233202" y="4975870"/>
                  <a:pt x="1233996" y="6892305"/>
                </a:cubicBezTo>
                <a:lnTo>
                  <a:pt x="0" y="6892305"/>
                </a:lnTo>
                <a:close/>
              </a:path>
            </a:pathLst>
          </a:custGeom>
          <a:blipFill dpi="0" rotWithShape="1">
            <a:blip r:embed="rId2"/>
            <a:srcRect/>
            <a:stretch>
              <a:fillRect/>
            </a:stretch>
          </a:blipFill>
          <a:ln>
            <a:noFill/>
          </a:ln>
        </p:spPr>
        <p:txBody>
          <a:bodyPr lIns="0" tIns="1332000" bIns="0" anchor="t" anchorCtr="0"/>
          <a:lstStyle>
            <a:lvl1pPr marL="0" indent="0" algn="ctr">
              <a:lnSpc>
                <a:spcPct val="100000"/>
              </a:lnSpc>
              <a:spcBef>
                <a:spcPts val="0"/>
              </a:spcBef>
              <a:spcAft>
                <a:spcPts val="0"/>
              </a:spcAft>
              <a:buNone/>
              <a:defRPr sz="100">
                <a:solidFill>
                  <a:schemeClr val="tx1"/>
                </a:solidFill>
              </a:defRPr>
            </a:lvl1pPr>
          </a:lstStyle>
          <a:p>
            <a:r>
              <a:rPr lang="sv-SE"/>
              <a:t>.</a:t>
            </a:r>
          </a:p>
        </p:txBody>
      </p:sp>
      <p:sp>
        <p:nvSpPr>
          <p:cNvPr id="6" name="Rektangel 5">
            <a:extLst>
              <a:ext uri="{FF2B5EF4-FFF2-40B4-BE49-F238E27FC236}">
                <a16:creationId xmlns:a16="http://schemas.microsoft.com/office/drawing/2014/main" id="{1A5E3EC2-7DB2-4C8C-8E35-255720F3AAA6}"/>
              </a:ext>
            </a:extLst>
          </p:cNvPr>
          <p:cNvSpPr/>
          <p:nvPr userDrawn="1"/>
        </p:nvSpPr>
        <p:spPr>
          <a:xfrm>
            <a:off x="-2088107" y="24063"/>
            <a:ext cx="2003883" cy="3750899"/>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pPr>
            <a:r>
              <a:rPr lang="sv-SE" sz="1200" i="1" u="none">
                <a:effectLst/>
                <a:latin typeface="Calibri" panose="020F0502020204030204" pitchFamily="34" charset="0"/>
                <a:ea typeface="Calibri" panose="020F0502020204030204" pitchFamily="34" charset="0"/>
                <a:cs typeface="Times New Roman" panose="02020603050405020304" pitchFamily="18" charset="0"/>
              </a:rPr>
              <a:t>Text, kil och utbytbar stor bild: </a:t>
            </a:r>
          </a:p>
          <a:p>
            <a:pPr marL="0" lvl="0" indent="0">
              <a:lnSpc>
                <a:spcPct val="107000"/>
              </a:lnSpc>
              <a:spcAft>
                <a:spcPts val="800"/>
              </a:spcAft>
              <a:buFont typeface="+mj-lt"/>
              <a:buNone/>
            </a:pPr>
            <a:r>
              <a:rPr lang="sv-SE" sz="1200" i="0" u="none">
                <a:effectLst/>
                <a:latin typeface="Calibri" panose="020F0502020204030204" pitchFamily="34" charset="0"/>
                <a:ea typeface="Calibri" panose="020F0502020204030204" pitchFamily="34" charset="0"/>
                <a:cs typeface="Times New Roman" panose="02020603050405020304" pitchFamily="18" charset="0"/>
              </a:rPr>
              <a:t>a. Byta till egen bild till höger: klicka på ikonen för ”Bilder” i platshållaren och infoga bild, som inte bör vara för detaljerad. </a:t>
            </a:r>
          </a:p>
          <a:p>
            <a:pPr marL="0" lvl="0" indent="0">
              <a:lnSpc>
                <a:spcPct val="107000"/>
              </a:lnSpc>
              <a:spcAft>
                <a:spcPts val="800"/>
              </a:spcAft>
              <a:buFont typeface="+mj-lt"/>
              <a:buNone/>
            </a:pPr>
            <a:r>
              <a:rPr lang="sv-SE" sz="1200" i="0" u="none">
                <a:effectLst/>
                <a:latin typeface="Calibri" panose="020F0502020204030204" pitchFamily="34" charset="0"/>
                <a:ea typeface="Calibri" panose="020F0502020204030204" pitchFamily="34" charset="0"/>
                <a:cs typeface="Times New Roman" panose="02020603050405020304" pitchFamily="18" charset="0"/>
              </a:rPr>
              <a:t>b. Flytta bilden inom bildytan: markera bilden, välj ”Beskär”, markera bilden igen och flytta/ändra storlek.</a:t>
            </a:r>
          </a:p>
          <a:p>
            <a:pPr marL="0" lvl="0" indent="0">
              <a:lnSpc>
                <a:spcPct val="107000"/>
              </a:lnSpc>
              <a:spcAft>
                <a:spcPts val="800"/>
              </a:spcAft>
              <a:buFont typeface="+mj-lt"/>
              <a:buNone/>
            </a:pPr>
            <a:r>
              <a:rPr lang="sv-SE" sz="1200" i="0" u="none">
                <a:effectLst/>
                <a:latin typeface="Calibri" panose="020F0502020204030204" pitchFamily="34" charset="0"/>
                <a:ea typeface="Calibri" panose="020F0502020204030204" pitchFamily="34" charset="0"/>
                <a:cs typeface="Times New Roman" panose="02020603050405020304" pitchFamily="18" charset="0"/>
              </a:rPr>
              <a:t>c. Byta färg på kilen: markera kilen, välj annan temafärg med ”Figurfyllning”. Om kilen inte kan markeras, markera bildytan och välj ”Placera längst bak”.</a:t>
            </a:r>
          </a:p>
        </p:txBody>
      </p:sp>
      <p:sp>
        <p:nvSpPr>
          <p:cNvPr id="10" name="Rubrik 1">
            <a:extLst>
              <a:ext uri="{FF2B5EF4-FFF2-40B4-BE49-F238E27FC236}">
                <a16:creationId xmlns:a16="http://schemas.microsoft.com/office/drawing/2014/main" id="{DAD75157-2CF5-43DE-9D1C-3B451B4BA390}"/>
              </a:ext>
            </a:extLst>
          </p:cNvPr>
          <p:cNvSpPr>
            <a:spLocks noGrp="1"/>
          </p:cNvSpPr>
          <p:nvPr>
            <p:ph type="title"/>
          </p:nvPr>
        </p:nvSpPr>
        <p:spPr>
          <a:xfrm>
            <a:off x="768720" y="1250479"/>
            <a:ext cx="5168055" cy="880197"/>
          </a:xfrm>
        </p:spPr>
        <p:txBody>
          <a:bodyPr/>
          <a:lstStyle/>
          <a:p>
            <a:r>
              <a:rPr lang="sv-SE"/>
              <a:t>Klicka här för att ändra format</a:t>
            </a:r>
          </a:p>
        </p:txBody>
      </p:sp>
      <p:sp>
        <p:nvSpPr>
          <p:cNvPr id="11" name="Platshållare för innehåll 2">
            <a:extLst>
              <a:ext uri="{FF2B5EF4-FFF2-40B4-BE49-F238E27FC236}">
                <a16:creationId xmlns:a16="http://schemas.microsoft.com/office/drawing/2014/main" id="{8498AC19-0878-4078-B419-F210CA38C664}"/>
              </a:ext>
            </a:extLst>
          </p:cNvPr>
          <p:cNvSpPr>
            <a:spLocks noGrp="1"/>
          </p:cNvSpPr>
          <p:nvPr>
            <p:ph idx="1"/>
          </p:nvPr>
        </p:nvSpPr>
        <p:spPr>
          <a:xfrm>
            <a:off x="768720" y="2397440"/>
            <a:ext cx="5168055" cy="364851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9" name="Platshållare för text 8">
            <a:extLst>
              <a:ext uri="{FF2B5EF4-FFF2-40B4-BE49-F238E27FC236}">
                <a16:creationId xmlns:a16="http://schemas.microsoft.com/office/drawing/2014/main" id="{098BC990-E3F0-4969-A62C-2B2DAB821CFD}"/>
              </a:ext>
            </a:extLst>
          </p:cNvPr>
          <p:cNvSpPr>
            <a:spLocks noGrp="1"/>
          </p:cNvSpPr>
          <p:nvPr>
            <p:ph type="body" sz="quarter" idx="11" hasCustomPrompt="1"/>
          </p:nvPr>
        </p:nvSpPr>
        <p:spPr>
          <a:xfrm>
            <a:off x="5523045" y="-26568"/>
            <a:ext cx="1565663" cy="6887833"/>
          </a:xfrm>
          <a:custGeom>
            <a:avLst/>
            <a:gdLst>
              <a:gd name="connsiteX0" fmla="*/ 0 w 1533233"/>
              <a:gd name="connsiteY0" fmla="*/ 6008703 h 6008703"/>
              <a:gd name="connsiteX1" fmla="*/ 1533233 w 1533233"/>
              <a:gd name="connsiteY1" fmla="*/ 0 h 6008703"/>
              <a:gd name="connsiteX2" fmla="*/ 1533233 w 1533233"/>
              <a:gd name="connsiteY2" fmla="*/ 6008703 h 6008703"/>
              <a:gd name="connsiteX3" fmla="*/ 0 w 1533233"/>
              <a:gd name="connsiteY3" fmla="*/ 6008703 h 6008703"/>
              <a:gd name="connsiteX0" fmla="*/ 0 w 1533233"/>
              <a:gd name="connsiteY0" fmla="*/ 6008703 h 6014621"/>
              <a:gd name="connsiteX1" fmla="*/ 1533233 w 1533233"/>
              <a:gd name="connsiteY1" fmla="*/ 0 h 6014621"/>
              <a:gd name="connsiteX2" fmla="*/ 314033 w 1533233"/>
              <a:gd name="connsiteY2" fmla="*/ 6014621 h 6014621"/>
              <a:gd name="connsiteX3" fmla="*/ 0 w 1533233"/>
              <a:gd name="connsiteY3" fmla="*/ 6008703 h 6014621"/>
              <a:gd name="connsiteX0" fmla="*/ 0 w 1538565"/>
              <a:gd name="connsiteY0" fmla="*/ 5843418 h 5849336"/>
              <a:gd name="connsiteX1" fmla="*/ 1538565 w 1538565"/>
              <a:gd name="connsiteY1" fmla="*/ 0 h 5849336"/>
              <a:gd name="connsiteX2" fmla="*/ 314033 w 1538565"/>
              <a:gd name="connsiteY2" fmla="*/ 5849336 h 5849336"/>
              <a:gd name="connsiteX3" fmla="*/ 0 w 1538565"/>
              <a:gd name="connsiteY3" fmla="*/ 5843418 h 5849336"/>
              <a:gd name="connsiteX0" fmla="*/ 0 w 1538565"/>
              <a:gd name="connsiteY0" fmla="*/ 5843418 h 5849336"/>
              <a:gd name="connsiteX1" fmla="*/ 1538565 w 1538565"/>
              <a:gd name="connsiteY1" fmla="*/ 0 h 5849336"/>
              <a:gd name="connsiteX2" fmla="*/ 1492752 w 1538565"/>
              <a:gd name="connsiteY2" fmla="*/ 216524 h 5849336"/>
              <a:gd name="connsiteX3" fmla="*/ 314033 w 1538565"/>
              <a:gd name="connsiteY3" fmla="*/ 5849336 h 5849336"/>
              <a:gd name="connsiteX4" fmla="*/ 0 w 1538565"/>
              <a:gd name="connsiteY4" fmla="*/ 5843418 h 5849336"/>
              <a:gd name="connsiteX0" fmla="*/ 0 w 1542759"/>
              <a:gd name="connsiteY0" fmla="*/ 5843418 h 5849336"/>
              <a:gd name="connsiteX1" fmla="*/ 1538565 w 1542759"/>
              <a:gd name="connsiteY1" fmla="*/ 0 h 5849336"/>
              <a:gd name="connsiteX2" fmla="*/ 1542759 w 1542759"/>
              <a:gd name="connsiteY2" fmla="*/ 54599 h 5849336"/>
              <a:gd name="connsiteX3" fmla="*/ 314033 w 1542759"/>
              <a:gd name="connsiteY3" fmla="*/ 5849336 h 5849336"/>
              <a:gd name="connsiteX4" fmla="*/ 0 w 1542759"/>
              <a:gd name="connsiteY4" fmla="*/ 5843418 h 5849336"/>
              <a:gd name="connsiteX0" fmla="*/ 0 w 1538565"/>
              <a:gd name="connsiteY0" fmla="*/ 5843418 h 5849336"/>
              <a:gd name="connsiteX1" fmla="*/ 1538565 w 1538565"/>
              <a:gd name="connsiteY1" fmla="*/ 0 h 5849336"/>
              <a:gd name="connsiteX2" fmla="*/ 1535615 w 1538565"/>
              <a:gd name="connsiteY2" fmla="*/ 56980 h 5849336"/>
              <a:gd name="connsiteX3" fmla="*/ 314033 w 1538565"/>
              <a:gd name="connsiteY3" fmla="*/ 5849336 h 5849336"/>
              <a:gd name="connsiteX4" fmla="*/ 0 w 1538565"/>
              <a:gd name="connsiteY4" fmla="*/ 5843418 h 5849336"/>
              <a:gd name="connsiteX0" fmla="*/ 0 w 1578477"/>
              <a:gd name="connsiteY0" fmla="*/ 5843418 h 5849336"/>
              <a:gd name="connsiteX1" fmla="*/ 1538565 w 1578477"/>
              <a:gd name="connsiteY1" fmla="*/ 0 h 5849336"/>
              <a:gd name="connsiteX2" fmla="*/ 1578477 w 1578477"/>
              <a:gd name="connsiteY2" fmla="*/ 87937 h 5849336"/>
              <a:gd name="connsiteX3" fmla="*/ 314033 w 1578477"/>
              <a:gd name="connsiteY3" fmla="*/ 5849336 h 5849336"/>
              <a:gd name="connsiteX4" fmla="*/ 0 w 1578477"/>
              <a:gd name="connsiteY4" fmla="*/ 5843418 h 5849336"/>
              <a:gd name="connsiteX0" fmla="*/ 0 w 1578502"/>
              <a:gd name="connsiteY0" fmla="*/ 5843418 h 5849336"/>
              <a:gd name="connsiteX1" fmla="*/ 1538565 w 1578502"/>
              <a:gd name="connsiteY1" fmla="*/ 0 h 5849336"/>
              <a:gd name="connsiteX2" fmla="*/ 1578477 w 1578502"/>
              <a:gd name="connsiteY2" fmla="*/ 87937 h 5849336"/>
              <a:gd name="connsiteX3" fmla="*/ 314033 w 1578502"/>
              <a:gd name="connsiteY3" fmla="*/ 5849336 h 5849336"/>
              <a:gd name="connsiteX4" fmla="*/ 0 w 1578502"/>
              <a:gd name="connsiteY4" fmla="*/ 5843418 h 5849336"/>
              <a:gd name="connsiteX0" fmla="*/ 0 w 1543111"/>
              <a:gd name="connsiteY0" fmla="*/ 5843418 h 5849336"/>
              <a:gd name="connsiteX1" fmla="*/ 1538565 w 1543111"/>
              <a:gd name="connsiteY1" fmla="*/ 0 h 5849336"/>
              <a:gd name="connsiteX2" fmla="*/ 1530852 w 1543111"/>
              <a:gd name="connsiteY2" fmla="*/ 83174 h 5849336"/>
              <a:gd name="connsiteX3" fmla="*/ 314033 w 1543111"/>
              <a:gd name="connsiteY3" fmla="*/ 5849336 h 5849336"/>
              <a:gd name="connsiteX4" fmla="*/ 0 w 1543111"/>
              <a:gd name="connsiteY4" fmla="*/ 5843418 h 5849336"/>
              <a:gd name="connsiteX0" fmla="*/ 0 w 1540225"/>
              <a:gd name="connsiteY0" fmla="*/ 5843418 h 5849336"/>
              <a:gd name="connsiteX1" fmla="*/ 1538565 w 1540225"/>
              <a:gd name="connsiteY1" fmla="*/ 0 h 5849336"/>
              <a:gd name="connsiteX2" fmla="*/ 1530852 w 1540225"/>
              <a:gd name="connsiteY2" fmla="*/ 83174 h 5849336"/>
              <a:gd name="connsiteX3" fmla="*/ 314033 w 1540225"/>
              <a:gd name="connsiteY3" fmla="*/ 5849336 h 5849336"/>
              <a:gd name="connsiteX4" fmla="*/ 0 w 1540225"/>
              <a:gd name="connsiteY4" fmla="*/ 5843418 h 5849336"/>
              <a:gd name="connsiteX0" fmla="*/ 0 w 1545425"/>
              <a:gd name="connsiteY0" fmla="*/ 5843418 h 5849336"/>
              <a:gd name="connsiteX1" fmla="*/ 1538565 w 1545425"/>
              <a:gd name="connsiteY1" fmla="*/ 0 h 5849336"/>
              <a:gd name="connsiteX2" fmla="*/ 1545139 w 1545425"/>
              <a:gd name="connsiteY2" fmla="*/ 80793 h 5849336"/>
              <a:gd name="connsiteX3" fmla="*/ 314033 w 1545425"/>
              <a:gd name="connsiteY3" fmla="*/ 5849336 h 5849336"/>
              <a:gd name="connsiteX4" fmla="*/ 0 w 1545425"/>
              <a:gd name="connsiteY4" fmla="*/ 5843418 h 5849336"/>
              <a:gd name="connsiteX0" fmla="*/ 0 w 1543488"/>
              <a:gd name="connsiteY0" fmla="*/ 5843418 h 5849336"/>
              <a:gd name="connsiteX1" fmla="*/ 1538565 w 1543488"/>
              <a:gd name="connsiteY1" fmla="*/ 0 h 5849336"/>
              <a:gd name="connsiteX2" fmla="*/ 1542758 w 1543488"/>
              <a:gd name="connsiteY2" fmla="*/ 49836 h 5849336"/>
              <a:gd name="connsiteX3" fmla="*/ 314033 w 1543488"/>
              <a:gd name="connsiteY3" fmla="*/ 5849336 h 5849336"/>
              <a:gd name="connsiteX4" fmla="*/ 0 w 1543488"/>
              <a:gd name="connsiteY4" fmla="*/ 5843418 h 5849336"/>
              <a:gd name="connsiteX0" fmla="*/ 0 w 1547499"/>
              <a:gd name="connsiteY0" fmla="*/ 6878649 h 6884567"/>
              <a:gd name="connsiteX1" fmla="*/ 1545097 w 1547499"/>
              <a:gd name="connsiteY1" fmla="*/ 0 h 6884567"/>
              <a:gd name="connsiteX2" fmla="*/ 1542758 w 1547499"/>
              <a:gd name="connsiteY2" fmla="*/ 1085067 h 6884567"/>
              <a:gd name="connsiteX3" fmla="*/ 314033 w 1547499"/>
              <a:gd name="connsiteY3" fmla="*/ 6884567 h 6884567"/>
              <a:gd name="connsiteX4" fmla="*/ 0 w 1547499"/>
              <a:gd name="connsiteY4" fmla="*/ 6878649 h 6884567"/>
              <a:gd name="connsiteX0" fmla="*/ 0 w 1565663"/>
              <a:gd name="connsiteY0" fmla="*/ 6878649 h 6884567"/>
              <a:gd name="connsiteX1" fmla="*/ 1545097 w 1565663"/>
              <a:gd name="connsiteY1" fmla="*/ 0 h 6884567"/>
              <a:gd name="connsiteX2" fmla="*/ 1565618 w 1565663"/>
              <a:gd name="connsiteY2" fmla="*/ 20444 h 6884567"/>
              <a:gd name="connsiteX3" fmla="*/ 314033 w 1565663"/>
              <a:gd name="connsiteY3" fmla="*/ 6884567 h 6884567"/>
              <a:gd name="connsiteX4" fmla="*/ 0 w 1565663"/>
              <a:gd name="connsiteY4" fmla="*/ 6878649 h 6884567"/>
              <a:gd name="connsiteX0" fmla="*/ 0 w 1565663"/>
              <a:gd name="connsiteY0" fmla="*/ 6878649 h 6887833"/>
              <a:gd name="connsiteX1" fmla="*/ 1545097 w 1565663"/>
              <a:gd name="connsiteY1" fmla="*/ 0 h 6887833"/>
              <a:gd name="connsiteX2" fmla="*/ 1565618 w 1565663"/>
              <a:gd name="connsiteY2" fmla="*/ 20444 h 6887833"/>
              <a:gd name="connsiteX3" fmla="*/ 349955 w 1565663"/>
              <a:gd name="connsiteY3" fmla="*/ 6887833 h 6887833"/>
              <a:gd name="connsiteX4" fmla="*/ 0 w 1565663"/>
              <a:gd name="connsiteY4" fmla="*/ 6878649 h 6887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663" h="6887833">
                <a:moveTo>
                  <a:pt x="0" y="6878649"/>
                </a:moveTo>
                <a:lnTo>
                  <a:pt x="1545097" y="0"/>
                </a:lnTo>
                <a:cubicBezTo>
                  <a:pt x="1551258" y="26931"/>
                  <a:pt x="1566602" y="-16011"/>
                  <a:pt x="1565618" y="20444"/>
                </a:cubicBezTo>
                <a:lnTo>
                  <a:pt x="349955" y="6887833"/>
                </a:lnTo>
                <a:lnTo>
                  <a:pt x="0" y="6878649"/>
                </a:lnTo>
                <a:close/>
              </a:path>
            </a:pathLst>
          </a:custGeom>
          <a:solidFill>
            <a:schemeClr val="accent3"/>
          </a:solidFill>
          <a:ln>
            <a:noFill/>
          </a:ln>
        </p:spPr>
        <p:txBody>
          <a:bodyPr/>
          <a:lstStyle>
            <a:lvl1pPr marL="0" indent="0">
              <a:buNone/>
              <a:defRPr sz="100"/>
            </a:lvl1pPr>
          </a:lstStyle>
          <a:p>
            <a:pPr lvl="0"/>
            <a:r>
              <a:rPr lang="sv-SE"/>
              <a:t>.</a:t>
            </a:r>
          </a:p>
        </p:txBody>
      </p:sp>
    </p:spTree>
    <p:extLst>
      <p:ext uri="{BB962C8B-B14F-4D97-AF65-F5344CB8AC3E}">
        <p14:creationId xmlns:p14="http://schemas.microsoft.com/office/powerpoint/2010/main" val="265067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D002A85-B127-475E-ADC4-27F8DC22C10A}"/>
              </a:ext>
            </a:extLst>
          </p:cNvPr>
          <p:cNvSpPr>
            <a:spLocks noGrp="1"/>
          </p:cNvSpPr>
          <p:nvPr>
            <p:ph type="title"/>
          </p:nvPr>
        </p:nvSpPr>
        <p:spPr>
          <a:xfrm>
            <a:off x="755072" y="800100"/>
            <a:ext cx="10515600" cy="880197"/>
          </a:xfrm>
          <a:prstGeom prst="rect">
            <a:avLst/>
          </a:prstGeom>
        </p:spPr>
        <p:txBody>
          <a:bodyPr vert="horz" lIns="0" tIns="0" rIns="0" bIns="0" rtlCol="0" anchor="b" anchorCtr="0">
            <a:noAutofit/>
          </a:bodyPr>
          <a:lstStyle/>
          <a:p>
            <a:r>
              <a:rPr lang="sv-SE"/>
              <a:t>Alicka här för att ändra mall för rubrikformat</a:t>
            </a:r>
          </a:p>
        </p:txBody>
      </p:sp>
      <p:sp>
        <p:nvSpPr>
          <p:cNvPr id="3" name="Platshållare för text 2">
            <a:extLst>
              <a:ext uri="{FF2B5EF4-FFF2-40B4-BE49-F238E27FC236}">
                <a16:creationId xmlns:a16="http://schemas.microsoft.com/office/drawing/2014/main" id="{58FD374E-AE23-4243-BB8A-E206234C6623}"/>
              </a:ext>
            </a:extLst>
          </p:cNvPr>
          <p:cNvSpPr>
            <a:spLocks noGrp="1"/>
          </p:cNvSpPr>
          <p:nvPr>
            <p:ph type="body" idx="1"/>
          </p:nvPr>
        </p:nvSpPr>
        <p:spPr>
          <a:xfrm>
            <a:off x="755072" y="1960708"/>
            <a:ext cx="10515600" cy="4351338"/>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a:extLst>
              <a:ext uri="{FF2B5EF4-FFF2-40B4-BE49-F238E27FC236}">
                <a16:creationId xmlns:a16="http://schemas.microsoft.com/office/drawing/2014/main" id="{6CBB460D-1B7A-4441-A3D9-64BD73112B98}"/>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260072" y="258978"/>
            <a:ext cx="503569" cy="506904"/>
          </a:xfrm>
          <a:prstGeom prst="rect">
            <a:avLst/>
          </a:prstGeom>
        </p:spPr>
      </p:pic>
    </p:spTree>
    <p:extLst>
      <p:ext uri="{BB962C8B-B14F-4D97-AF65-F5344CB8AC3E}">
        <p14:creationId xmlns:p14="http://schemas.microsoft.com/office/powerpoint/2010/main" val="3950462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ts val="36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ts val="3000"/>
        </a:lnSpc>
        <a:spcBef>
          <a:spcPts val="1000"/>
        </a:spcBef>
        <a:buSzPct val="90000"/>
        <a:buFont typeface="Arial" panose="020B0604020202020204" pitchFamily="34" charset="0"/>
        <a:buChar char="•"/>
        <a:defRPr sz="2400" kern="1200">
          <a:solidFill>
            <a:schemeClr val="tx1"/>
          </a:solidFill>
          <a:latin typeface="+mn-lt"/>
          <a:ea typeface="+mn-ea"/>
          <a:cs typeface="+mn-cs"/>
        </a:defRPr>
      </a:lvl1pPr>
      <a:lvl2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2pPr>
      <a:lvl3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3pPr>
      <a:lvl4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4pPr>
      <a:lvl5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69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5FF08821-5FAE-8399-CA70-E6CA0AE6DEEF}"/>
              </a:ext>
            </a:extLst>
          </p:cNvPr>
          <p:cNvSpPr>
            <a:spLocks noGrp="1"/>
          </p:cNvSpPr>
          <p:nvPr>
            <p:ph type="body" sz="quarter" idx="11"/>
          </p:nvPr>
        </p:nvSpPr>
        <p:spPr/>
        <p:txBody>
          <a:bodyPr/>
          <a:lstStyle/>
          <a:p>
            <a:endParaRPr lang="sv-SE"/>
          </a:p>
        </p:txBody>
      </p:sp>
      <p:sp>
        <p:nvSpPr>
          <p:cNvPr id="6" name="Platshållare för bild 5">
            <a:extLst>
              <a:ext uri="{FF2B5EF4-FFF2-40B4-BE49-F238E27FC236}">
                <a16:creationId xmlns:a16="http://schemas.microsoft.com/office/drawing/2014/main" id="{62FE7B33-E840-BF53-FE32-94925AACB66B}"/>
              </a:ext>
            </a:extLst>
          </p:cNvPr>
          <p:cNvSpPr>
            <a:spLocks noGrp="1"/>
          </p:cNvSpPr>
          <p:nvPr>
            <p:ph type="pic" sz="quarter" idx="10"/>
          </p:nvPr>
        </p:nvSpPr>
        <p:spPr/>
        <p:txBody>
          <a:bodyPr/>
          <a:lstStyle/>
          <a:p>
            <a:endParaRPr lang="sv-SE"/>
          </a:p>
        </p:txBody>
      </p:sp>
      <p:sp>
        <p:nvSpPr>
          <p:cNvPr id="4" name="Rubrik 3">
            <a:extLst>
              <a:ext uri="{FF2B5EF4-FFF2-40B4-BE49-F238E27FC236}">
                <a16:creationId xmlns:a16="http://schemas.microsoft.com/office/drawing/2014/main" id="{931915DE-C051-8916-2DF6-5BD1C51791AB}"/>
              </a:ext>
            </a:extLst>
          </p:cNvPr>
          <p:cNvSpPr>
            <a:spLocks noGrp="1"/>
          </p:cNvSpPr>
          <p:nvPr>
            <p:ph type="title"/>
          </p:nvPr>
        </p:nvSpPr>
        <p:spPr>
          <a:xfrm>
            <a:off x="731632" y="2194859"/>
            <a:ext cx="10728736" cy="1807515"/>
          </a:xfrm>
        </p:spPr>
        <p:txBody>
          <a:bodyPr/>
          <a:lstStyle/>
          <a:p>
            <a:r>
              <a:rPr lang="sv-SE" sz="8000"/>
              <a:t>Välkommen till SLU!</a:t>
            </a:r>
          </a:p>
        </p:txBody>
      </p:sp>
    </p:spTree>
    <p:extLst>
      <p:ext uri="{BB962C8B-B14F-4D97-AF65-F5344CB8AC3E}">
        <p14:creationId xmlns:p14="http://schemas.microsoft.com/office/powerpoint/2010/main" val="394788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D9F942-59F2-4E65-8764-801A43CF4831}"/>
              </a:ext>
            </a:extLst>
          </p:cNvPr>
          <p:cNvSpPr>
            <a:spLocks noGrp="1"/>
          </p:cNvSpPr>
          <p:nvPr>
            <p:ph type="ctrTitle"/>
          </p:nvPr>
        </p:nvSpPr>
        <p:spPr>
          <a:xfrm>
            <a:off x="1294096" y="487073"/>
            <a:ext cx="9144000" cy="1086220"/>
          </a:xfrm>
        </p:spPr>
        <p:txBody>
          <a:bodyPr/>
          <a:lstStyle/>
          <a:p>
            <a:pPr algn="ctr"/>
            <a:r>
              <a:rPr lang="sv-SE"/>
              <a:t>Ny på universitetet</a:t>
            </a:r>
          </a:p>
        </p:txBody>
      </p:sp>
      <p:sp>
        <p:nvSpPr>
          <p:cNvPr id="3" name="Underrubrik 2">
            <a:extLst>
              <a:ext uri="{FF2B5EF4-FFF2-40B4-BE49-F238E27FC236}">
                <a16:creationId xmlns:a16="http://schemas.microsoft.com/office/drawing/2014/main" id="{E2C2E80E-57FF-4944-A302-44A5B8252806}"/>
              </a:ext>
            </a:extLst>
          </p:cNvPr>
          <p:cNvSpPr>
            <a:spLocks noGrp="1"/>
          </p:cNvSpPr>
          <p:nvPr>
            <p:ph type="subTitle" idx="1"/>
          </p:nvPr>
        </p:nvSpPr>
        <p:spPr>
          <a:xfrm>
            <a:off x="1294096" y="1529132"/>
            <a:ext cx="9144000" cy="581891"/>
          </a:xfrm>
        </p:spPr>
        <p:txBody>
          <a:bodyPr/>
          <a:lstStyle/>
          <a:p>
            <a:pPr algn="ctr"/>
            <a:r>
              <a:rPr lang="sv-SE" dirty="0"/>
              <a:t>Vad behöver jag göra nu?</a:t>
            </a:r>
          </a:p>
        </p:txBody>
      </p:sp>
      <p:sp>
        <p:nvSpPr>
          <p:cNvPr id="4" name="Underrubrik 2">
            <a:extLst>
              <a:ext uri="{FF2B5EF4-FFF2-40B4-BE49-F238E27FC236}">
                <a16:creationId xmlns:a16="http://schemas.microsoft.com/office/drawing/2014/main" id="{E2C2E80E-57FF-4944-A302-44A5B8252806}"/>
              </a:ext>
            </a:extLst>
          </p:cNvPr>
          <p:cNvSpPr txBox="1">
            <a:spLocks/>
          </p:cNvSpPr>
          <p:nvPr/>
        </p:nvSpPr>
        <p:spPr>
          <a:xfrm>
            <a:off x="1294096" y="2121783"/>
            <a:ext cx="9144000" cy="3721805"/>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buSzPct val="90000"/>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300"/>
              </a:spcBef>
              <a:buSzPct val="90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300"/>
              </a:spcBef>
              <a:buSzPct val="9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endParaRPr lang="sv-SE" b="1" dirty="0"/>
          </a:p>
          <a:p>
            <a:pPr marL="457200" indent="-457200">
              <a:buFont typeface="Arial" panose="020B0604020202020204" pitchFamily="34" charset="0"/>
              <a:buChar char="•"/>
            </a:pPr>
            <a:r>
              <a:rPr lang="sv-SE" sz="2800" dirty="0"/>
              <a:t>Ha koll på </a:t>
            </a:r>
            <a:r>
              <a:rPr lang="sv-SE" sz="2800" dirty="0" err="1" smtClean="0"/>
              <a:t>studentwebben</a:t>
            </a:r>
            <a:r>
              <a:rPr lang="sv-SE" sz="2800" dirty="0"/>
              <a:t/>
            </a:r>
            <a:br>
              <a:rPr lang="sv-SE" sz="2800" dirty="0"/>
            </a:br>
            <a:endParaRPr lang="sv-SE" sz="2800" dirty="0">
              <a:cs typeface="Arial"/>
            </a:endParaRPr>
          </a:p>
          <a:p>
            <a:pPr marL="457200" indent="-457200">
              <a:buChar char="•"/>
            </a:pPr>
            <a:r>
              <a:rPr lang="sv-SE" sz="2800" dirty="0"/>
              <a:t>Aktivera först ditt studentkonto</a:t>
            </a:r>
            <a:endParaRPr lang="sv-SE" sz="2800" dirty="0">
              <a:cs typeface="Arial"/>
            </a:endParaRPr>
          </a:p>
          <a:p>
            <a:pPr marL="457200" indent="-457200">
              <a:buChar char="•"/>
            </a:pPr>
            <a:endParaRPr lang="sv-SE" sz="2800" dirty="0">
              <a:cs typeface="Arial"/>
            </a:endParaRPr>
          </a:p>
          <a:p>
            <a:pPr marL="457200" indent="-457200">
              <a:buChar char="•"/>
            </a:pPr>
            <a:r>
              <a:rPr lang="sv-SE" sz="2800" dirty="0">
                <a:cs typeface="Arial"/>
              </a:rPr>
              <a:t>Hämta passerkort (efter registrering)</a:t>
            </a:r>
          </a:p>
          <a:p>
            <a:pPr marL="457200" indent="-457200">
              <a:buChar char="•"/>
            </a:pPr>
            <a:endParaRPr lang="sv-SE" sz="2800" dirty="0">
              <a:cs typeface="Arial"/>
            </a:endParaRPr>
          </a:p>
          <a:p>
            <a:pPr marL="457200" indent="-457200">
              <a:buChar char="•"/>
            </a:pPr>
            <a:r>
              <a:rPr lang="sv-SE" sz="2800" dirty="0">
                <a:cs typeface="Arial"/>
              </a:rPr>
              <a:t>Bekanta</a:t>
            </a:r>
            <a:r>
              <a:rPr lang="sv-SE" sz="2800" dirty="0"/>
              <a:t> dig med SLU:s digitala system för studier </a:t>
            </a:r>
            <a:br>
              <a:rPr lang="sv-SE" sz="2800" dirty="0"/>
            </a:br>
            <a:endParaRPr lang="sv-SE" sz="2800" dirty="0">
              <a:cs typeface="Arial"/>
            </a:endParaRPr>
          </a:p>
          <a:p>
            <a:r>
              <a:rPr lang="sv-SE" sz="2800" dirty="0"/>
              <a:t/>
            </a:r>
            <a:br>
              <a:rPr lang="sv-SE" sz="2800" dirty="0"/>
            </a:br>
            <a:endParaRPr lang="sv-SE" sz="2800" dirty="0">
              <a:cs typeface="Arial"/>
            </a:endParaRPr>
          </a:p>
        </p:txBody>
      </p:sp>
      <p:sp>
        <p:nvSpPr>
          <p:cNvPr id="5" name="Underrubrik 2">
            <a:extLst>
              <a:ext uri="{FF2B5EF4-FFF2-40B4-BE49-F238E27FC236}">
                <a16:creationId xmlns:a16="http://schemas.microsoft.com/office/drawing/2014/main" id="{E2C2E80E-57FF-4944-A302-44A5B8252806}"/>
              </a:ext>
            </a:extLst>
          </p:cNvPr>
          <p:cNvSpPr txBox="1">
            <a:spLocks/>
          </p:cNvSpPr>
          <p:nvPr/>
        </p:nvSpPr>
        <p:spPr>
          <a:xfrm>
            <a:off x="1294096" y="6158282"/>
            <a:ext cx="9144000" cy="581891"/>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buSzPct val="90000"/>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300"/>
              </a:spcBef>
              <a:buSzPct val="90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300"/>
              </a:spcBef>
              <a:buSzPct val="9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sv-SE" dirty="0"/>
              <a:t>https://student.slu.se/</a:t>
            </a:r>
            <a:endParaRPr lang="sv-SE" dirty="0">
              <a:cs typeface="Arial"/>
            </a:endParaRPr>
          </a:p>
        </p:txBody>
      </p:sp>
    </p:spTree>
    <p:extLst>
      <p:ext uri="{BB962C8B-B14F-4D97-AF65-F5344CB8AC3E}">
        <p14:creationId xmlns:p14="http://schemas.microsoft.com/office/powerpoint/2010/main" val="305295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FED9F942-59F2-4E65-8764-801A43CF4831}"/>
              </a:ext>
            </a:extLst>
          </p:cNvPr>
          <p:cNvSpPr>
            <a:spLocks noGrp="1"/>
          </p:cNvSpPr>
          <p:nvPr>
            <p:ph type="ctrTitle"/>
          </p:nvPr>
        </p:nvSpPr>
        <p:spPr>
          <a:xfrm>
            <a:off x="1294096" y="442912"/>
            <a:ext cx="9144000" cy="1086220"/>
          </a:xfrm>
        </p:spPr>
        <p:txBody>
          <a:bodyPr/>
          <a:lstStyle/>
          <a:p>
            <a:pPr algn="ctr"/>
            <a:r>
              <a:rPr lang="sv-SE"/>
              <a:t>Bra att känna till som student</a:t>
            </a:r>
          </a:p>
        </p:txBody>
      </p:sp>
      <p:sp>
        <p:nvSpPr>
          <p:cNvPr id="7" name="Underrubrik 2">
            <a:extLst>
              <a:ext uri="{FF2B5EF4-FFF2-40B4-BE49-F238E27FC236}">
                <a16:creationId xmlns:a16="http://schemas.microsoft.com/office/drawing/2014/main" id="{E2C2E80E-57FF-4944-A302-44A5B8252806}"/>
              </a:ext>
            </a:extLst>
          </p:cNvPr>
          <p:cNvSpPr>
            <a:spLocks noGrp="1"/>
          </p:cNvSpPr>
          <p:nvPr>
            <p:ph type="subTitle" idx="1"/>
          </p:nvPr>
        </p:nvSpPr>
        <p:spPr>
          <a:xfrm>
            <a:off x="1294096" y="1529132"/>
            <a:ext cx="9144000" cy="581891"/>
          </a:xfrm>
        </p:spPr>
        <p:txBody>
          <a:bodyPr/>
          <a:lstStyle/>
          <a:p>
            <a:pPr algn="ctr"/>
            <a:r>
              <a:rPr lang="sv-SE"/>
              <a:t>Praktisk information</a:t>
            </a:r>
          </a:p>
        </p:txBody>
      </p:sp>
      <p:sp>
        <p:nvSpPr>
          <p:cNvPr id="8" name="Underrubrik 2">
            <a:extLst>
              <a:ext uri="{FF2B5EF4-FFF2-40B4-BE49-F238E27FC236}">
                <a16:creationId xmlns:a16="http://schemas.microsoft.com/office/drawing/2014/main" id="{E2C2E80E-57FF-4944-A302-44A5B8252806}"/>
              </a:ext>
            </a:extLst>
          </p:cNvPr>
          <p:cNvSpPr txBox="1">
            <a:spLocks/>
          </p:cNvSpPr>
          <p:nvPr/>
        </p:nvSpPr>
        <p:spPr>
          <a:xfrm>
            <a:off x="1294095" y="1715383"/>
            <a:ext cx="9402933" cy="4963582"/>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buSzPct val="90000"/>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300"/>
              </a:spcBef>
              <a:buSzPct val="90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300"/>
              </a:spcBef>
              <a:buSzPct val="9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endParaRPr lang="sv-SE" sz="2800" dirty="0">
              <a:solidFill>
                <a:schemeClr val="tx1"/>
              </a:solidFill>
            </a:endParaRPr>
          </a:p>
          <a:p>
            <a:pPr marL="342900" indent="-342900">
              <a:buFont typeface="Arial" panose="020B0604020202020204" pitchFamily="34" charset="0"/>
              <a:buChar char="•"/>
            </a:pPr>
            <a:r>
              <a:rPr lang="sv-SE" sz="2800" dirty="0">
                <a:solidFill>
                  <a:schemeClr val="tx1"/>
                </a:solidFill>
              </a:rPr>
              <a:t>Studiemedel - CSN</a:t>
            </a:r>
            <a:r>
              <a:rPr lang="sv-SE" sz="2800" dirty="0"/>
              <a:t/>
            </a:r>
            <a:br>
              <a:rPr lang="sv-SE" sz="2800" dirty="0"/>
            </a:br>
            <a:endParaRPr lang="sv-SE" sz="2800" dirty="0">
              <a:solidFill>
                <a:schemeClr val="tx1"/>
              </a:solidFill>
            </a:endParaRPr>
          </a:p>
          <a:p>
            <a:pPr marL="342900" indent="-342900">
              <a:buFont typeface="Arial" panose="020B0604020202020204" pitchFamily="34" charset="0"/>
              <a:buChar char="•"/>
            </a:pPr>
            <a:r>
              <a:rPr lang="sv-SE" sz="2800" dirty="0">
                <a:solidFill>
                  <a:schemeClr val="tx1"/>
                </a:solidFill>
              </a:rPr>
              <a:t>Om du blir sjuk - Försäkringskassan </a:t>
            </a:r>
            <a:r>
              <a:rPr lang="sv-SE" sz="2800" dirty="0"/>
              <a:t/>
            </a:r>
            <a:br>
              <a:rPr lang="sv-SE" sz="2800" dirty="0"/>
            </a:br>
            <a:endParaRPr lang="sv-SE" sz="2800" dirty="0">
              <a:solidFill>
                <a:schemeClr val="tx1"/>
              </a:solidFill>
            </a:endParaRPr>
          </a:p>
          <a:p>
            <a:pPr marL="342900" indent="-342900">
              <a:buFont typeface="Arial" panose="020B0604020202020204" pitchFamily="34" charset="0"/>
              <a:buChar char="•"/>
            </a:pPr>
            <a:r>
              <a:rPr lang="sv-SE" sz="2800" dirty="0">
                <a:solidFill>
                  <a:schemeClr val="tx1"/>
                </a:solidFill>
              </a:rPr>
              <a:t>Tentamensregler</a:t>
            </a:r>
          </a:p>
          <a:p>
            <a:pPr marL="342900" indent="-342900">
              <a:buFont typeface="Arial" panose="020B0604020202020204" pitchFamily="34" charset="0"/>
              <a:buChar char="•"/>
            </a:pPr>
            <a:endParaRPr lang="sv-SE" sz="2800" dirty="0">
              <a:solidFill>
                <a:schemeClr val="tx1"/>
              </a:solidFill>
            </a:endParaRPr>
          </a:p>
          <a:p>
            <a:pPr marL="342900" indent="-342900">
              <a:buFont typeface="Arial" panose="020B0604020202020204" pitchFamily="34" charset="0"/>
              <a:buChar char="•"/>
            </a:pPr>
            <a:r>
              <a:rPr lang="sv-SE" sz="2800" dirty="0">
                <a:solidFill>
                  <a:schemeClr val="tx1"/>
                </a:solidFill>
              </a:rPr>
              <a:t>Studieuppehåll</a:t>
            </a:r>
            <a:r>
              <a:rPr lang="sv-SE" sz="2800" dirty="0"/>
              <a:t/>
            </a:r>
            <a:br>
              <a:rPr lang="sv-SE" sz="2800" dirty="0"/>
            </a:br>
            <a:endParaRPr lang="sv-SE" sz="2800" dirty="0">
              <a:solidFill>
                <a:schemeClr val="tx1"/>
              </a:solidFill>
              <a:cs typeface="Arial"/>
            </a:endParaRPr>
          </a:p>
          <a:p>
            <a:pPr marL="342900" indent="-342900">
              <a:buFont typeface="Arial" panose="020B0604020202020204" pitchFamily="34" charset="0"/>
              <a:buChar char="•"/>
            </a:pPr>
            <a:r>
              <a:rPr lang="sv-SE" sz="2800" dirty="0">
                <a:solidFill>
                  <a:schemeClr val="tx1"/>
                </a:solidFill>
              </a:rPr>
              <a:t>Läs </a:t>
            </a:r>
            <a:r>
              <a:rPr lang="sv-SE" sz="2800" dirty="0" smtClean="0">
                <a:solidFill>
                  <a:schemeClr val="tx1"/>
                </a:solidFill>
              </a:rPr>
              <a:t>om dina rättigheter </a:t>
            </a:r>
            <a:r>
              <a:rPr lang="sv-SE" sz="2800" dirty="0">
                <a:solidFill>
                  <a:schemeClr val="tx1"/>
                </a:solidFill>
              </a:rPr>
              <a:t>och skyldigheter</a:t>
            </a:r>
            <a:br>
              <a:rPr lang="sv-SE" sz="2800" dirty="0">
                <a:solidFill>
                  <a:schemeClr val="tx1"/>
                </a:solidFill>
              </a:rPr>
            </a:br>
            <a:endParaRPr lang="sv-SE" sz="2800" dirty="0">
              <a:solidFill>
                <a:schemeClr val="tx1"/>
              </a:solidFill>
              <a:cs typeface="Arial"/>
            </a:endParaRPr>
          </a:p>
          <a:p>
            <a:pPr marL="342900" indent="-342900">
              <a:buFont typeface="Arial" panose="020B0604020202020204" pitchFamily="34" charset="0"/>
              <a:buChar char="•"/>
            </a:pPr>
            <a:r>
              <a:rPr lang="sv-SE" sz="2800" dirty="0">
                <a:solidFill>
                  <a:schemeClr val="tx1"/>
                </a:solidFill>
              </a:rPr>
              <a:t>Undvik fusk och plagiat</a:t>
            </a:r>
            <a:endParaRPr lang="sv-SE" sz="2800" dirty="0">
              <a:solidFill>
                <a:schemeClr val="tx1"/>
              </a:solidFill>
              <a:cs typeface="Arial"/>
            </a:endParaRPr>
          </a:p>
        </p:txBody>
      </p:sp>
    </p:spTree>
    <p:extLst>
      <p:ext uri="{BB962C8B-B14F-4D97-AF65-F5344CB8AC3E}">
        <p14:creationId xmlns:p14="http://schemas.microsoft.com/office/powerpoint/2010/main" val="370343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FED9F942-59F2-4E65-8764-801A43CF4831}"/>
              </a:ext>
            </a:extLst>
          </p:cNvPr>
          <p:cNvSpPr txBox="1">
            <a:spLocks/>
          </p:cNvSpPr>
          <p:nvPr/>
        </p:nvSpPr>
        <p:spPr>
          <a:xfrm>
            <a:off x="1294096" y="442912"/>
            <a:ext cx="9144000" cy="1086220"/>
          </a:xfrm>
          <a:prstGeom prst="rect">
            <a:avLst/>
          </a:prstGeom>
        </p:spPr>
        <p:txBody>
          <a:bodyPr vert="horz" lIns="0" tIns="0" rIns="0" bIns="0" rtlCol="0" anchor="b" anchorCtr="0">
            <a:noAutofit/>
          </a:bodyPr>
          <a:lstStyle>
            <a:lvl1pPr algn="l" defTabSz="914400" rtl="0" eaLnBrk="1" latinLnBrk="0" hangingPunct="1">
              <a:lnSpc>
                <a:spcPts val="5600"/>
              </a:lnSpc>
              <a:spcBef>
                <a:spcPct val="0"/>
              </a:spcBef>
              <a:buNone/>
              <a:defRPr sz="4600" b="1" kern="1200">
                <a:solidFill>
                  <a:schemeClr val="bg1"/>
                </a:solidFill>
                <a:latin typeface="+mj-lt"/>
                <a:ea typeface="+mj-ea"/>
                <a:cs typeface="+mj-cs"/>
              </a:defRPr>
            </a:lvl1pPr>
          </a:lstStyle>
          <a:p>
            <a:pPr algn="ctr"/>
            <a:r>
              <a:rPr lang="sv-SE" dirty="0"/>
              <a:t>Lika villkor</a:t>
            </a:r>
          </a:p>
        </p:txBody>
      </p:sp>
      <p:sp>
        <p:nvSpPr>
          <p:cNvPr id="7" name="Underrubrik 2">
            <a:extLst>
              <a:ext uri="{FF2B5EF4-FFF2-40B4-BE49-F238E27FC236}">
                <a16:creationId xmlns:a16="http://schemas.microsoft.com/office/drawing/2014/main" id="{E2C2E80E-57FF-4944-A302-44A5B8252806}"/>
              </a:ext>
            </a:extLst>
          </p:cNvPr>
          <p:cNvSpPr>
            <a:spLocks noGrp="1"/>
          </p:cNvSpPr>
          <p:nvPr>
            <p:ph type="subTitle" idx="1"/>
          </p:nvPr>
        </p:nvSpPr>
        <p:spPr>
          <a:xfrm>
            <a:off x="1294096" y="1529132"/>
            <a:ext cx="9144000" cy="581891"/>
          </a:xfrm>
        </p:spPr>
        <p:txBody>
          <a:bodyPr/>
          <a:lstStyle/>
          <a:p>
            <a:pPr algn="ctr"/>
            <a:r>
              <a:rPr lang="sv-SE" dirty="0"/>
              <a:t>Hur fungerar det vid SLU?</a:t>
            </a:r>
          </a:p>
        </p:txBody>
      </p:sp>
      <p:sp>
        <p:nvSpPr>
          <p:cNvPr id="8" name="Underrubrik 2">
            <a:extLst>
              <a:ext uri="{FF2B5EF4-FFF2-40B4-BE49-F238E27FC236}">
                <a16:creationId xmlns:a16="http://schemas.microsoft.com/office/drawing/2014/main" id="{E2C2E80E-57FF-4944-A302-44A5B8252806}"/>
              </a:ext>
            </a:extLst>
          </p:cNvPr>
          <p:cNvSpPr txBox="1">
            <a:spLocks/>
          </p:cNvSpPr>
          <p:nvPr/>
        </p:nvSpPr>
        <p:spPr>
          <a:xfrm>
            <a:off x="1294096" y="2728209"/>
            <a:ext cx="8706248" cy="3033961"/>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buSzPct val="90000"/>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300"/>
              </a:spcBef>
              <a:buSzPct val="90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300"/>
              </a:spcBef>
              <a:buSzPct val="9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sv-SE" dirty="0"/>
          </a:p>
          <a:p>
            <a:r>
              <a:rPr lang="sv-SE" sz="2800" dirty="0"/>
              <a:t>SLU ska präglas av en öppen attityd och respekt för människors olikheter och lika värde. Det innebär att alla studenter på SLU ska ha samma möjligheter. </a:t>
            </a:r>
            <a:r>
              <a:rPr lang="sv-SE" sz="2800" dirty="0">
                <a:ea typeface="+mn-lt"/>
                <a:cs typeface="+mn-lt"/>
              </a:rPr>
              <a:t>Diskriminering och trakasserier får inte förekomma.</a:t>
            </a:r>
          </a:p>
          <a:p>
            <a:endParaRPr lang="sv-SE" b="1" dirty="0"/>
          </a:p>
          <a:p>
            <a:pPr marL="342900" indent="-342900">
              <a:buFont typeface="Arial" panose="020B0604020202020204" pitchFamily="34" charset="0"/>
              <a:buChar char="•"/>
            </a:pPr>
            <a:endParaRPr lang="sv-SE" b="1" dirty="0"/>
          </a:p>
          <a:p>
            <a:endParaRPr lang="sv-SE" b="1" dirty="0"/>
          </a:p>
          <a:p>
            <a:pPr marL="342900" indent="-342900">
              <a:buFont typeface="Arial" panose="020B0604020202020204" pitchFamily="34" charset="0"/>
              <a:buChar char="•"/>
            </a:pPr>
            <a:endParaRPr lang="sv-SE" dirty="0"/>
          </a:p>
        </p:txBody>
      </p:sp>
      <p:sp>
        <p:nvSpPr>
          <p:cNvPr id="2" name="Rektangel 1"/>
          <p:cNvSpPr/>
          <p:nvPr/>
        </p:nvSpPr>
        <p:spPr>
          <a:xfrm>
            <a:off x="2445104" y="6230422"/>
            <a:ext cx="5921814" cy="461665"/>
          </a:xfrm>
          <a:prstGeom prst="rect">
            <a:avLst/>
          </a:prstGeom>
        </p:spPr>
        <p:txBody>
          <a:bodyPr wrap="none" lIns="91440" tIns="45720" rIns="91440" bIns="45720" anchor="t">
            <a:spAutoFit/>
          </a:bodyPr>
          <a:lstStyle/>
          <a:p>
            <a:r>
              <a:rPr lang="sv-SE" sz="2400">
                <a:solidFill>
                  <a:schemeClr val="bg1"/>
                </a:solidFill>
              </a:rPr>
              <a:t>student.slu.se/regler-rattigheter/likavillkor</a:t>
            </a:r>
            <a:endParaRPr lang="sv-SE" sz="2400">
              <a:solidFill>
                <a:schemeClr val="bg1"/>
              </a:solidFill>
              <a:cs typeface="Arial"/>
            </a:endParaRPr>
          </a:p>
        </p:txBody>
      </p:sp>
    </p:spTree>
    <p:extLst>
      <p:ext uri="{BB962C8B-B14F-4D97-AF65-F5344CB8AC3E}">
        <p14:creationId xmlns:p14="http://schemas.microsoft.com/office/powerpoint/2010/main" val="39954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D9F942-59F2-4E65-8764-801A43CF4831}"/>
              </a:ext>
            </a:extLst>
          </p:cNvPr>
          <p:cNvSpPr>
            <a:spLocks noGrp="1"/>
          </p:cNvSpPr>
          <p:nvPr>
            <p:ph type="ctrTitle"/>
          </p:nvPr>
        </p:nvSpPr>
        <p:spPr>
          <a:xfrm>
            <a:off x="1294096" y="487073"/>
            <a:ext cx="9144000" cy="1086220"/>
          </a:xfrm>
        </p:spPr>
        <p:txBody>
          <a:bodyPr/>
          <a:lstStyle/>
          <a:p>
            <a:pPr algn="ctr"/>
            <a:r>
              <a:rPr lang="sv-SE"/>
              <a:t>När något hänt</a:t>
            </a:r>
          </a:p>
        </p:txBody>
      </p:sp>
      <p:sp>
        <p:nvSpPr>
          <p:cNvPr id="3" name="Underrubrik 2">
            <a:extLst>
              <a:ext uri="{FF2B5EF4-FFF2-40B4-BE49-F238E27FC236}">
                <a16:creationId xmlns:a16="http://schemas.microsoft.com/office/drawing/2014/main" id="{E2C2E80E-57FF-4944-A302-44A5B8252806}"/>
              </a:ext>
            </a:extLst>
          </p:cNvPr>
          <p:cNvSpPr>
            <a:spLocks noGrp="1"/>
          </p:cNvSpPr>
          <p:nvPr>
            <p:ph type="subTitle" idx="1"/>
          </p:nvPr>
        </p:nvSpPr>
        <p:spPr>
          <a:xfrm>
            <a:off x="1294096" y="1569027"/>
            <a:ext cx="9144000" cy="581891"/>
          </a:xfrm>
        </p:spPr>
        <p:txBody>
          <a:bodyPr/>
          <a:lstStyle/>
          <a:p>
            <a:pPr algn="ctr"/>
            <a:r>
              <a:rPr lang="sv-SE" sz="2800"/>
              <a:t>Vad kan jag göra?</a:t>
            </a:r>
          </a:p>
        </p:txBody>
      </p:sp>
      <p:sp>
        <p:nvSpPr>
          <p:cNvPr id="4" name="Underrubrik 2">
            <a:extLst>
              <a:ext uri="{FF2B5EF4-FFF2-40B4-BE49-F238E27FC236}">
                <a16:creationId xmlns:a16="http://schemas.microsoft.com/office/drawing/2014/main" id="{E2C2E80E-57FF-4944-A302-44A5B8252806}"/>
              </a:ext>
            </a:extLst>
          </p:cNvPr>
          <p:cNvSpPr txBox="1">
            <a:spLocks/>
          </p:cNvSpPr>
          <p:nvPr/>
        </p:nvSpPr>
        <p:spPr>
          <a:xfrm>
            <a:off x="1294096" y="2121783"/>
            <a:ext cx="9144000" cy="372180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SzPct val="90000"/>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300"/>
              </a:spcBef>
              <a:buSzPct val="90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300"/>
              </a:spcBef>
              <a:buSzPct val="9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a:t/>
            </a:r>
            <a:br>
              <a:rPr lang="sv-SE"/>
            </a:br>
            <a:endParaRPr lang="sv-SE"/>
          </a:p>
        </p:txBody>
      </p:sp>
      <p:sp>
        <p:nvSpPr>
          <p:cNvPr id="5" name="Underrubrik 2">
            <a:extLst>
              <a:ext uri="{FF2B5EF4-FFF2-40B4-BE49-F238E27FC236}">
                <a16:creationId xmlns:a16="http://schemas.microsoft.com/office/drawing/2014/main" id="{E2C2E80E-57FF-4944-A302-44A5B8252806}"/>
              </a:ext>
            </a:extLst>
          </p:cNvPr>
          <p:cNvSpPr txBox="1">
            <a:spLocks/>
          </p:cNvSpPr>
          <p:nvPr/>
        </p:nvSpPr>
        <p:spPr>
          <a:xfrm>
            <a:off x="1294096" y="6158282"/>
            <a:ext cx="9144000" cy="581891"/>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buSzPct val="90000"/>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300"/>
              </a:spcBef>
              <a:buSzPct val="90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300"/>
              </a:spcBef>
              <a:buSzPct val="9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sv-SE" dirty="0"/>
              <a:t>student.slu.se/studieservice/</a:t>
            </a:r>
            <a:r>
              <a:rPr lang="sv-SE" dirty="0" err="1"/>
              <a:t>vid-sjukdom-och-kris</a:t>
            </a:r>
            <a:r>
              <a:rPr lang="sv-SE" dirty="0"/>
              <a:t>/</a:t>
            </a: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4945" y="2578497"/>
            <a:ext cx="2822302" cy="2507340"/>
          </a:xfrm>
          <a:prstGeom prst="rect">
            <a:avLst/>
          </a:prstGeom>
        </p:spPr>
      </p:pic>
    </p:spTree>
    <p:extLst>
      <p:ext uri="{BB962C8B-B14F-4D97-AF65-F5344CB8AC3E}">
        <p14:creationId xmlns:p14="http://schemas.microsoft.com/office/powerpoint/2010/main" val="46949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FED9F942-59F2-4E65-8764-801A43CF4831}"/>
              </a:ext>
            </a:extLst>
          </p:cNvPr>
          <p:cNvSpPr txBox="1">
            <a:spLocks/>
          </p:cNvSpPr>
          <p:nvPr/>
        </p:nvSpPr>
        <p:spPr>
          <a:xfrm>
            <a:off x="1294095" y="471302"/>
            <a:ext cx="9144000" cy="1086220"/>
          </a:xfrm>
          <a:prstGeom prst="rect">
            <a:avLst/>
          </a:prstGeom>
        </p:spPr>
        <p:txBody>
          <a:bodyPr vert="horz" lIns="0" tIns="0" rIns="0" bIns="0" rtlCol="0" anchor="b" anchorCtr="0">
            <a:noAutofit/>
          </a:bodyPr>
          <a:lstStyle>
            <a:lvl1pPr algn="l" defTabSz="914400" rtl="0" eaLnBrk="1" latinLnBrk="0" hangingPunct="1">
              <a:lnSpc>
                <a:spcPts val="5600"/>
              </a:lnSpc>
              <a:spcBef>
                <a:spcPct val="0"/>
              </a:spcBef>
              <a:buNone/>
              <a:defRPr sz="4600" b="1" kern="1200">
                <a:solidFill>
                  <a:schemeClr val="bg1"/>
                </a:solidFill>
                <a:latin typeface="+mj-lt"/>
                <a:ea typeface="+mj-ea"/>
                <a:cs typeface="+mj-cs"/>
              </a:defRPr>
            </a:lvl1pPr>
          </a:lstStyle>
          <a:p>
            <a:pPr algn="ctr"/>
            <a:r>
              <a:rPr lang="sv-SE"/>
              <a:t>Hållbart studentliv</a:t>
            </a:r>
          </a:p>
        </p:txBody>
      </p:sp>
      <p:sp>
        <p:nvSpPr>
          <p:cNvPr id="8" name="Underrubrik 2">
            <a:extLst>
              <a:ext uri="{FF2B5EF4-FFF2-40B4-BE49-F238E27FC236}">
                <a16:creationId xmlns:a16="http://schemas.microsoft.com/office/drawing/2014/main" id="{E2C2E80E-57FF-4944-A302-44A5B8252806}"/>
              </a:ext>
            </a:extLst>
          </p:cNvPr>
          <p:cNvSpPr txBox="1">
            <a:spLocks/>
          </p:cNvSpPr>
          <p:nvPr/>
        </p:nvSpPr>
        <p:spPr>
          <a:xfrm>
            <a:off x="1294095" y="2121783"/>
            <a:ext cx="8735275" cy="372180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SzPct val="90000"/>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300"/>
              </a:spcBef>
              <a:buSzPct val="90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300"/>
              </a:spcBef>
              <a:buSzPct val="9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endParaRPr lang="sv-SE" b="1" dirty="0"/>
          </a:p>
          <a:p>
            <a:pPr marL="342900" indent="-342900">
              <a:buFont typeface="Arial" panose="020B0604020202020204" pitchFamily="34" charset="0"/>
              <a:buChar char="•"/>
            </a:pPr>
            <a:r>
              <a:rPr lang="sv-SE" sz="2800" dirty="0"/>
              <a:t>Studie- och karriärvägledning - studievagledning@slu.se</a:t>
            </a:r>
          </a:p>
          <a:p>
            <a:pPr marL="342900" indent="-342900">
              <a:buFont typeface="Arial" panose="020B0604020202020204" pitchFamily="34" charset="0"/>
              <a:buChar char="•"/>
            </a:pPr>
            <a:endParaRPr lang="sv-SE" sz="2800" dirty="0"/>
          </a:p>
          <a:p>
            <a:pPr marL="342900" indent="-342900">
              <a:buFont typeface="Arial" panose="020B0604020202020204" pitchFamily="34" charset="0"/>
              <a:buChar char="•"/>
            </a:pPr>
            <a:r>
              <a:rPr lang="sv-SE" sz="2800" dirty="0"/>
              <a:t>Riktat pedagogiskt stöd  - funka@slu.se</a:t>
            </a:r>
            <a:br>
              <a:rPr lang="sv-SE" sz="2800" dirty="0"/>
            </a:br>
            <a:endParaRPr lang="sv-SE" dirty="0"/>
          </a:p>
          <a:p>
            <a:pPr marL="342900" indent="-342900">
              <a:buFont typeface="Arial" panose="020B0604020202020204" pitchFamily="34" charset="0"/>
              <a:buChar char="•"/>
            </a:pPr>
            <a:r>
              <a:rPr lang="sv-SE" sz="2800" dirty="0" smtClean="0"/>
              <a:t>SLU-biblioteket </a:t>
            </a:r>
            <a:r>
              <a:rPr lang="sv-SE" sz="2800" dirty="0"/>
              <a:t>- biblioteket@slu.se</a:t>
            </a:r>
            <a:r>
              <a:rPr lang="sv-SE" dirty="0"/>
              <a:t/>
            </a:r>
            <a:br>
              <a:rPr lang="sv-SE" dirty="0"/>
            </a:br>
            <a:endParaRPr lang="sv-SE" dirty="0"/>
          </a:p>
          <a:p>
            <a:pPr marL="342900" indent="-342900">
              <a:buFont typeface="Arial" panose="020B0604020202020204" pitchFamily="34" charset="0"/>
              <a:buChar char="•"/>
            </a:pPr>
            <a:r>
              <a:rPr lang="sv-SE" sz="2800" dirty="0"/>
              <a:t>Studenthälsan och universitetskyrkan</a:t>
            </a:r>
          </a:p>
          <a:p>
            <a:pPr marL="342900" indent="-342900">
              <a:buFont typeface="Arial" panose="020B0604020202020204" pitchFamily="34" charset="0"/>
              <a:buChar char="•"/>
            </a:pPr>
            <a:endParaRPr lang="sv-SE" sz="2000" b="1" dirty="0"/>
          </a:p>
          <a:p>
            <a:r>
              <a:rPr lang="sv-SE" sz="2000" dirty="0"/>
              <a:t/>
            </a:r>
            <a:br>
              <a:rPr lang="sv-SE" sz="2000" dirty="0"/>
            </a:br>
            <a:endParaRPr lang="sv-SE" sz="2000" b="1" dirty="0"/>
          </a:p>
          <a:p>
            <a:pPr marL="342900" indent="-342900">
              <a:buFont typeface="Arial" panose="020B0604020202020204" pitchFamily="34" charset="0"/>
              <a:buChar char="•"/>
            </a:pPr>
            <a:endParaRPr lang="sv-SE" sz="2000" dirty="0"/>
          </a:p>
          <a:p>
            <a:pPr marL="342900" indent="-342900">
              <a:buFont typeface="Arial" panose="020B0604020202020204" pitchFamily="34" charset="0"/>
              <a:buChar char="•"/>
            </a:pPr>
            <a:endParaRPr lang="sv-SE" dirty="0"/>
          </a:p>
        </p:txBody>
      </p:sp>
      <p:sp>
        <p:nvSpPr>
          <p:cNvPr id="9" name="Rektangel 8"/>
          <p:cNvSpPr/>
          <p:nvPr/>
        </p:nvSpPr>
        <p:spPr>
          <a:xfrm>
            <a:off x="3387720" y="6181956"/>
            <a:ext cx="3658374" cy="461665"/>
          </a:xfrm>
          <a:prstGeom prst="rect">
            <a:avLst/>
          </a:prstGeom>
        </p:spPr>
        <p:txBody>
          <a:bodyPr wrap="none" lIns="91440" tIns="45720" rIns="91440" bIns="45720" anchor="t">
            <a:spAutoFit/>
          </a:bodyPr>
          <a:lstStyle/>
          <a:p>
            <a:r>
              <a:rPr lang="sv-SE" sz="2400">
                <a:solidFill>
                  <a:schemeClr val="bg1"/>
                </a:solidFill>
              </a:rPr>
              <a:t>student.slu.se/studiestod</a:t>
            </a:r>
          </a:p>
        </p:txBody>
      </p:sp>
      <p:sp>
        <p:nvSpPr>
          <p:cNvPr id="10" name="Underrubrik 2">
            <a:extLst>
              <a:ext uri="{FF2B5EF4-FFF2-40B4-BE49-F238E27FC236}">
                <a16:creationId xmlns:a16="http://schemas.microsoft.com/office/drawing/2014/main" id="{E2C2E80E-57FF-4944-A302-44A5B8252806}"/>
              </a:ext>
            </a:extLst>
          </p:cNvPr>
          <p:cNvSpPr>
            <a:spLocks noGrp="1"/>
          </p:cNvSpPr>
          <p:nvPr>
            <p:ph type="subTitle" idx="1"/>
          </p:nvPr>
        </p:nvSpPr>
        <p:spPr>
          <a:xfrm>
            <a:off x="1294095" y="1567045"/>
            <a:ext cx="9144000" cy="581891"/>
          </a:xfrm>
        </p:spPr>
        <p:txBody>
          <a:bodyPr/>
          <a:lstStyle/>
          <a:p>
            <a:pPr lvl="0" algn="ctr">
              <a:buSzTx/>
              <a:defRPr/>
            </a:pPr>
            <a:r>
              <a:rPr lang="sv-SE" sz="2800"/>
              <a:t>Vilka stöd kan jag få?</a:t>
            </a:r>
          </a:p>
        </p:txBody>
      </p:sp>
    </p:spTree>
    <p:extLst>
      <p:ext uri="{BB962C8B-B14F-4D97-AF65-F5344CB8AC3E}">
        <p14:creationId xmlns:p14="http://schemas.microsoft.com/office/powerpoint/2010/main" val="297031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FED9F942-59F2-4E65-8764-801A43CF4831}"/>
              </a:ext>
            </a:extLst>
          </p:cNvPr>
          <p:cNvSpPr txBox="1">
            <a:spLocks/>
          </p:cNvSpPr>
          <p:nvPr/>
        </p:nvSpPr>
        <p:spPr>
          <a:xfrm>
            <a:off x="1294096" y="442912"/>
            <a:ext cx="9144000" cy="1086220"/>
          </a:xfrm>
          <a:prstGeom prst="rect">
            <a:avLst/>
          </a:prstGeom>
        </p:spPr>
        <p:txBody>
          <a:bodyPr vert="horz" lIns="0" tIns="0" rIns="0" bIns="0" rtlCol="0" anchor="b" anchorCtr="0">
            <a:noAutofit/>
          </a:bodyPr>
          <a:lstStyle>
            <a:lvl1pPr algn="l" defTabSz="914400" rtl="0" eaLnBrk="1" latinLnBrk="0" hangingPunct="1">
              <a:lnSpc>
                <a:spcPts val="5600"/>
              </a:lnSpc>
              <a:spcBef>
                <a:spcPct val="0"/>
              </a:spcBef>
              <a:buNone/>
              <a:defRPr sz="4600" b="1" kern="1200">
                <a:solidFill>
                  <a:schemeClr val="bg1"/>
                </a:solidFill>
                <a:latin typeface="+mj-lt"/>
                <a:ea typeface="+mj-ea"/>
                <a:cs typeface="+mj-cs"/>
              </a:defRPr>
            </a:lvl1pPr>
          </a:lstStyle>
          <a:p>
            <a:pPr algn="ctr"/>
            <a:r>
              <a:rPr lang="sv-SE" dirty="0" smtClean="0"/>
              <a:t>Bra </a:t>
            </a:r>
            <a:r>
              <a:rPr lang="sv-SE" dirty="0"/>
              <a:t>att känna till</a:t>
            </a:r>
          </a:p>
        </p:txBody>
      </p:sp>
      <p:sp>
        <p:nvSpPr>
          <p:cNvPr id="5" name="Underrubrik 2">
            <a:extLst>
              <a:ext uri="{FF2B5EF4-FFF2-40B4-BE49-F238E27FC236}">
                <a16:creationId xmlns:a16="http://schemas.microsoft.com/office/drawing/2014/main" id="{E2C2E80E-57FF-4944-A302-44A5B8252806}"/>
              </a:ext>
            </a:extLst>
          </p:cNvPr>
          <p:cNvSpPr txBox="1">
            <a:spLocks/>
          </p:cNvSpPr>
          <p:nvPr/>
        </p:nvSpPr>
        <p:spPr>
          <a:xfrm>
            <a:off x="1294096" y="1529132"/>
            <a:ext cx="9144000" cy="581891"/>
          </a:xfrm>
          <a:prstGeom prst="rect">
            <a:avLst/>
          </a:prstGeom>
        </p:spPr>
        <p:txBody>
          <a:bodyPr/>
          <a:lstStyle>
            <a:lvl1pPr marL="228600" indent="-228600" algn="l" defTabSz="914400" rtl="0" eaLnBrk="1" latinLnBrk="0" hangingPunct="1">
              <a:lnSpc>
                <a:spcPts val="3000"/>
              </a:lnSpc>
              <a:spcBef>
                <a:spcPts val="1000"/>
              </a:spcBef>
              <a:buSzPct val="90000"/>
              <a:buFont typeface="Arial" panose="020B0604020202020204" pitchFamily="34" charset="0"/>
              <a:buChar char="•"/>
              <a:defRPr sz="2400" kern="1200">
                <a:solidFill>
                  <a:schemeClr val="tx1"/>
                </a:solidFill>
                <a:latin typeface="+mn-lt"/>
                <a:ea typeface="+mn-ea"/>
                <a:cs typeface="+mn-cs"/>
              </a:defRPr>
            </a:lvl1pPr>
            <a:lvl2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2pPr>
            <a:lvl3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3pPr>
            <a:lvl4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4pPr>
            <a:lvl5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sv-SE">
              <a:solidFill>
                <a:schemeClr val="bg1"/>
              </a:solidFill>
            </a:endParaRPr>
          </a:p>
        </p:txBody>
      </p:sp>
      <p:sp>
        <p:nvSpPr>
          <p:cNvPr id="6" name="Underrubrik 2">
            <a:extLst>
              <a:ext uri="{FF2B5EF4-FFF2-40B4-BE49-F238E27FC236}">
                <a16:creationId xmlns:a16="http://schemas.microsoft.com/office/drawing/2014/main" id="{E2C2E80E-57FF-4944-A302-44A5B8252806}"/>
              </a:ext>
            </a:extLst>
          </p:cNvPr>
          <p:cNvSpPr txBox="1">
            <a:spLocks/>
          </p:cNvSpPr>
          <p:nvPr/>
        </p:nvSpPr>
        <p:spPr>
          <a:xfrm>
            <a:off x="1294096" y="1820077"/>
            <a:ext cx="7209120" cy="372180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SzPct val="90000"/>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300"/>
              </a:spcBef>
              <a:buSzPct val="90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300"/>
              </a:spcBef>
              <a:buSzPct val="9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endParaRPr lang="sv-SE" b="1" dirty="0"/>
          </a:p>
          <a:p>
            <a:pPr marL="342900" indent="-342900">
              <a:buFont typeface="Arial" panose="020B0604020202020204" pitchFamily="34" charset="0"/>
              <a:buChar char="•"/>
            </a:pPr>
            <a:r>
              <a:rPr lang="sv-SE" sz="2800" b="1" dirty="0"/>
              <a:t>Studentkårerna - </a:t>
            </a:r>
            <a:r>
              <a:rPr lang="sv-SE" sz="2800" dirty="0"/>
              <a:t>Studentkårerna på SLU drivs av </a:t>
            </a:r>
            <a:r>
              <a:rPr lang="sv-SE" sz="2800" dirty="0" smtClean="0"/>
              <a:t>studenter, </a:t>
            </a:r>
            <a:r>
              <a:rPr lang="sv-SE" sz="2800" dirty="0"/>
              <a:t>för studenter. Huvuduppdraget är att övervaka utbildningarnas kvalitet. Kårerna har också en viktig social funktion med många olika aktiviteter.</a:t>
            </a:r>
            <a:br>
              <a:rPr lang="sv-SE" sz="2800" dirty="0"/>
            </a:br>
            <a:endParaRPr lang="sv-SE" dirty="0"/>
          </a:p>
          <a:p>
            <a:pPr marL="342900" indent="-342900">
              <a:buFont typeface="Arial" panose="020B0604020202020204" pitchFamily="34" charset="0"/>
              <a:buChar char="•"/>
            </a:pPr>
            <a:r>
              <a:rPr lang="sv-SE" sz="2800" b="1" dirty="0"/>
              <a:t>Är du överväldigad?</a:t>
            </a:r>
            <a:r>
              <a:rPr lang="sv-SE" dirty="0"/>
              <a:t/>
            </a:r>
            <a:br>
              <a:rPr lang="sv-SE" dirty="0"/>
            </a:br>
            <a:r>
              <a:rPr lang="sv-SE" dirty="0"/>
              <a:t>- Helt normalt att känna sig förvirrad i </a:t>
            </a:r>
            <a:r>
              <a:rPr lang="sv-SE" dirty="0" smtClean="0"/>
              <a:t>början! Återhämtning och rutiner är viktigt.</a:t>
            </a:r>
            <a:endParaRPr lang="sv-SE" dirty="0"/>
          </a:p>
        </p:txBody>
      </p:sp>
    </p:spTree>
    <p:extLst>
      <p:ext uri="{BB962C8B-B14F-4D97-AF65-F5344CB8AC3E}">
        <p14:creationId xmlns:p14="http://schemas.microsoft.com/office/powerpoint/2010/main" val="115709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229935-8D50-27C3-F2D1-328F93E442D5}"/>
              </a:ext>
            </a:extLst>
          </p:cNvPr>
          <p:cNvSpPr>
            <a:spLocks noGrp="1"/>
          </p:cNvSpPr>
          <p:nvPr>
            <p:ph type="title"/>
          </p:nvPr>
        </p:nvSpPr>
        <p:spPr/>
        <p:txBody>
          <a:bodyPr/>
          <a:lstStyle/>
          <a:p>
            <a:r>
              <a:rPr lang="sv-SE" dirty="0"/>
              <a:t>Kontaktuppgifter</a:t>
            </a:r>
          </a:p>
        </p:txBody>
      </p:sp>
      <p:sp>
        <p:nvSpPr>
          <p:cNvPr id="3" name="Platshållare för text 2">
            <a:extLst>
              <a:ext uri="{FF2B5EF4-FFF2-40B4-BE49-F238E27FC236}">
                <a16:creationId xmlns:a16="http://schemas.microsoft.com/office/drawing/2014/main" id="{36A56B04-FC45-9215-F759-B1528DA359BE}"/>
              </a:ext>
            </a:extLst>
          </p:cNvPr>
          <p:cNvSpPr>
            <a:spLocks noGrp="1"/>
          </p:cNvSpPr>
          <p:nvPr>
            <p:ph type="body" sz="quarter" idx="10"/>
          </p:nvPr>
        </p:nvSpPr>
        <p:spPr/>
        <p:txBody>
          <a:bodyPr vert="horz" lIns="0" tIns="0" rIns="0" bIns="0" rtlCol="0" anchor="t">
            <a:noAutofit/>
          </a:bodyPr>
          <a:lstStyle/>
          <a:p>
            <a:r>
              <a:rPr lang="sv-SE">
                <a:cs typeface="Arial"/>
              </a:rPr>
              <a:t>Namn</a:t>
            </a:r>
          </a:p>
          <a:p>
            <a:r>
              <a:rPr lang="sv-SE">
                <a:cs typeface="Arial"/>
              </a:rPr>
              <a:t>E-postadress</a:t>
            </a:r>
          </a:p>
          <a:p>
            <a:r>
              <a:rPr lang="sv-SE">
                <a:cs typeface="Arial"/>
              </a:rPr>
              <a:t>Telefonnummer</a:t>
            </a:r>
          </a:p>
        </p:txBody>
      </p:sp>
      <p:sp>
        <p:nvSpPr>
          <p:cNvPr id="4" name="Platshållare för text 3">
            <a:extLst>
              <a:ext uri="{FF2B5EF4-FFF2-40B4-BE49-F238E27FC236}">
                <a16:creationId xmlns:a16="http://schemas.microsoft.com/office/drawing/2014/main" id="{0C08A839-67F1-398E-71E3-7AC0E8870B4B}"/>
              </a:ext>
            </a:extLst>
          </p:cNvPr>
          <p:cNvSpPr>
            <a:spLocks noGrp="1"/>
          </p:cNvSpPr>
          <p:nvPr>
            <p:ph type="body" sz="quarter" idx="12"/>
          </p:nvPr>
        </p:nvSpPr>
        <p:spPr/>
        <p:txBody>
          <a:bodyPr/>
          <a:lstStyle/>
          <a:p>
            <a:r>
              <a:rPr lang="sv-SE">
                <a:cs typeface="Arial"/>
              </a:rPr>
              <a:t>Programstudierektor</a:t>
            </a:r>
            <a:endParaRPr lang="sv-SE"/>
          </a:p>
        </p:txBody>
      </p:sp>
    </p:spTree>
    <p:extLst>
      <p:ext uri="{BB962C8B-B14F-4D97-AF65-F5344CB8AC3E}">
        <p14:creationId xmlns:p14="http://schemas.microsoft.com/office/powerpoint/2010/main" val="120000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LU mallsidor">
  <a:themeElements>
    <a:clrScheme name="SLU">
      <a:dk1>
        <a:sysClr val="windowText" lastClr="000000"/>
      </a:dk1>
      <a:lt1>
        <a:sysClr val="window" lastClr="FFFFFF"/>
      </a:lt1>
      <a:dk2>
        <a:srgbClr val="FFB81C"/>
      </a:dk2>
      <a:lt2>
        <a:srgbClr val="79863C"/>
      </a:lt2>
      <a:accent1>
        <a:srgbClr val="154734"/>
      </a:accent1>
      <a:accent2>
        <a:srgbClr val="509E2F"/>
      </a:accent2>
      <a:accent3>
        <a:srgbClr val="C4D600"/>
      </a:accent3>
      <a:accent4>
        <a:srgbClr val="007681"/>
      </a:accent4>
      <a:accent5>
        <a:srgbClr val="CE0037"/>
      </a:accent5>
      <a:accent6>
        <a:srgbClr val="672146"/>
      </a:accent6>
      <a:hlink>
        <a:srgbClr val="000000"/>
      </a:hlink>
      <a:folHlink>
        <a:srgbClr val="000000"/>
      </a:folHlink>
    </a:clrScheme>
    <a:fontScheme name="SL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ts val="3000"/>
          </a:lnSpc>
          <a:defRPr sz="2400" smtClean="0"/>
        </a:defPPr>
      </a:lstStyle>
    </a:txDef>
  </a:objectDefaults>
  <a:extraClrSchemeLst/>
  <a:extLst>
    <a:ext uri="{05A4C25C-085E-4340-85A3-A5531E510DB2}">
      <thm15:themeFamily xmlns:thm15="http://schemas.microsoft.com/office/thememl/2012/main" name="Presentation1" id="{4B2BF550-1856-48DA-800D-EC630D0A7CF1}" vid="{3C0BB924-2B92-41BF-9833-548AF8EEC7C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pres-mall-sv-16x9-2019-10-31</Template>
  <TotalTime>41</TotalTime>
  <Words>996</Words>
  <Application>Microsoft Office PowerPoint</Application>
  <PresentationFormat>Bredbild</PresentationFormat>
  <Paragraphs>105</Paragraphs>
  <Slides>9</Slides>
  <Notes>7</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9</vt:i4>
      </vt:variant>
    </vt:vector>
  </HeadingPairs>
  <TitlesOfParts>
    <vt:vector size="13" baseType="lpstr">
      <vt:lpstr>Arial</vt:lpstr>
      <vt:lpstr>Calibri</vt:lpstr>
      <vt:lpstr>Times New Roman</vt:lpstr>
      <vt:lpstr>SLU mallsidor</vt:lpstr>
      <vt:lpstr>PowerPoint-presentation</vt:lpstr>
      <vt:lpstr>Välkommen till SLU!</vt:lpstr>
      <vt:lpstr>Ny på universitetet</vt:lpstr>
      <vt:lpstr>Bra att känna till som student</vt:lpstr>
      <vt:lpstr>PowerPoint-presentation</vt:lpstr>
      <vt:lpstr>När något hänt</vt:lpstr>
      <vt:lpstr>PowerPoint-presentation</vt:lpstr>
      <vt:lpstr>PowerPoint-presentation</vt:lpstr>
      <vt:lpstr>Kontaktuppgifter</vt:lpstr>
    </vt:vector>
  </TitlesOfParts>
  <Company>SLU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SLU</dc:creator>
  <cp:lastModifiedBy>Eva-Marie Ek</cp:lastModifiedBy>
  <cp:revision>12</cp:revision>
  <dcterms:created xsi:type="dcterms:W3CDTF">2022-01-21T08:06:59Z</dcterms:created>
  <dcterms:modified xsi:type="dcterms:W3CDTF">2025-07-02T10:35:46Z</dcterms:modified>
</cp:coreProperties>
</file>