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93" r:id="rId4"/>
    <p:sldId id="331" r:id="rId5"/>
    <p:sldId id="276" r:id="rId6"/>
    <p:sldId id="280" r:id="rId7"/>
    <p:sldId id="334" r:id="rId8"/>
    <p:sldId id="333" r:id="rId9"/>
    <p:sldId id="289" r:id="rId10"/>
    <p:sldId id="335" r:id="rId11"/>
    <p:sldId id="290" r:id="rId12"/>
    <p:sldId id="286" r:id="rId13"/>
    <p:sldId id="288" r:id="rId14"/>
    <p:sldId id="284" r:id="rId15"/>
    <p:sldId id="291" r:id="rId16"/>
    <p:sldId id="336" r:id="rId17"/>
    <p:sldId id="337" r:id="rId18"/>
    <p:sldId id="341" r:id="rId19"/>
    <p:sldId id="342" r:id="rId20"/>
    <p:sldId id="343" r:id="rId21"/>
    <p:sldId id="344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Karlberg" initials="MK" lastIdx="15" clrIdx="0">
    <p:extLst/>
  </p:cmAuthor>
  <p:cmAuthor id="2" name="Marlene Truedsson" initials="MT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BA5"/>
    <a:srgbClr val="FFFFFF"/>
    <a:srgbClr val="5A8DBA"/>
    <a:srgbClr val="EDE8E3"/>
    <a:srgbClr val="7EAD37"/>
    <a:srgbClr val="545454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2" autoAdjust="0"/>
    <p:restoredTop sz="77442" autoAdjust="0"/>
  </p:normalViewPr>
  <p:slideViewPr>
    <p:cSldViewPr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B3C8-84DF-4BDA-8330-0FC8A33436BC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CE46-7FC7-435E-B0AA-8270B5E021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9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7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746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45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97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73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078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5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13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67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04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78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88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CE46-7FC7-435E-B0AA-8270B5E0211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04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pc="-5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18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31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96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66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0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74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9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5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085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30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tione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368701"/>
            <a:ext cx="6372322" cy="1080046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0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mvänd traditione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5049207"/>
            <a:ext cx="7704000" cy="1080046"/>
          </a:xfrm>
        </p:spPr>
        <p:txBody>
          <a:bodyPr anchor="t">
            <a:noAutofit/>
          </a:bodyPr>
          <a:lstStyle>
            <a:lvl1pPr>
              <a:defRPr>
                <a:solidFill>
                  <a:srgbClr val="5A8DB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0" y="368609"/>
            <a:ext cx="7704000" cy="4452483"/>
          </a:xfrm>
        </p:spPr>
        <p:txBody>
          <a:bodyPr anchor="ctr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41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none" baseline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3237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61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368701"/>
            <a:ext cx="6372322" cy="108004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20000" y="1628747"/>
            <a:ext cx="3775800" cy="44974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28747"/>
            <a:ext cx="3775800" cy="44974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21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82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5C31-CB2E-48D6-A0DA-BBCCAC725E8B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6FD-41F0-4735-938A-3E151A016D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26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88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5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0" y="368701"/>
            <a:ext cx="7704000" cy="108004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685516"/>
            <a:ext cx="7704000" cy="44524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20000" y="6317999"/>
            <a:ext cx="611586" cy="1800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55C31-CB2E-48D6-A0DA-BBCCAC725E8B}" type="datetimeFigureOut">
              <a:rPr lang="sv-SE" smtClean="0"/>
              <a:pPr/>
              <a:t>2017-05-08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11609" y="6317999"/>
            <a:ext cx="6120782" cy="1800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12414" y="6317999"/>
            <a:ext cx="611586" cy="1800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97B06FD-41F0-4735-938A-3E151A016D8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45" y="274751"/>
            <a:ext cx="1478654" cy="3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spc="-50" baseline="0">
          <a:solidFill>
            <a:srgbClr val="5A8D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6CBB-E56E-4F9F-B4F0-9A61B66609B4}" type="datetimeFigureOut">
              <a:rPr lang="sv-SE" smtClean="0"/>
              <a:t>2017-05-08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0A19-30FF-4BB8-9752-02E052F6C0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2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Ekonomisk återrapportering </a:t>
            </a:r>
            <a:r>
              <a:rPr lang="sv-SE" dirty="0" smtClean="0">
                <a:solidFill>
                  <a:schemeClr val="tx1"/>
                </a:solidFill>
              </a:rPr>
              <a:t>i Prisma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Hur går det till?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2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912510"/>
            <a:ext cx="9072575" cy="586004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71425" y="4509138"/>
            <a:ext cx="2160276" cy="72009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0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" y="971075"/>
            <a:ext cx="9022009" cy="5518316"/>
          </a:xfrm>
          <a:prstGeom prst="rect">
            <a:avLst/>
          </a:prstGeom>
        </p:spPr>
      </p:pic>
      <p:sp>
        <p:nvSpPr>
          <p:cNvPr id="11" name="Rektangel med rundade hörn 10"/>
          <p:cNvSpPr/>
          <p:nvPr/>
        </p:nvSpPr>
        <p:spPr>
          <a:xfrm>
            <a:off x="71832" y="3439633"/>
            <a:ext cx="2160276" cy="180023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4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" y="971075"/>
            <a:ext cx="9022009" cy="5518316"/>
          </a:xfrm>
          <a:prstGeom prst="rect">
            <a:avLst/>
          </a:prstGeom>
        </p:spPr>
      </p:pic>
      <p:sp>
        <p:nvSpPr>
          <p:cNvPr id="11" name="Rektangel med rundade hörn 10"/>
          <p:cNvSpPr/>
          <p:nvPr/>
        </p:nvSpPr>
        <p:spPr>
          <a:xfrm>
            <a:off x="6552253" y="4509137"/>
            <a:ext cx="2520322" cy="72009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4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488456" y="1808793"/>
            <a:ext cx="2584120" cy="25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2951793" y="1628770"/>
            <a:ext cx="3960506" cy="900115"/>
            <a:chOff x="2951793" y="1628770"/>
            <a:chExt cx="3960506" cy="900115"/>
          </a:xfrm>
          <a:solidFill>
            <a:schemeClr val="bg1"/>
          </a:solidFill>
        </p:grpSpPr>
        <p:sp>
          <p:nvSpPr>
            <p:cNvPr id="4" name="Rektangel 3"/>
            <p:cNvSpPr/>
            <p:nvPr/>
          </p:nvSpPr>
          <p:spPr>
            <a:xfrm>
              <a:off x="3491862" y="1628770"/>
              <a:ext cx="3420437" cy="7200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951793" y="1628770"/>
              <a:ext cx="720092" cy="9001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Rektangel 7"/>
          <p:cNvSpPr/>
          <p:nvPr/>
        </p:nvSpPr>
        <p:spPr>
          <a:xfrm>
            <a:off x="3459963" y="2232637"/>
            <a:ext cx="1800230" cy="1080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971540" y="4181750"/>
            <a:ext cx="504064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971540" y="3281635"/>
            <a:ext cx="144018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4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7" y="728563"/>
            <a:ext cx="8128800" cy="5976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403852" y="3789046"/>
            <a:ext cx="2007872" cy="126016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6372230" y="3360761"/>
            <a:ext cx="1401456" cy="45005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5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48" y="737879"/>
            <a:ext cx="8643413" cy="593091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251448" y="4149092"/>
            <a:ext cx="2007872" cy="126016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6602851" y="5049206"/>
            <a:ext cx="2341669" cy="10801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2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3" y="789296"/>
            <a:ext cx="8643413" cy="593091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251448" y="4149092"/>
            <a:ext cx="2007872" cy="126016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6602851" y="5049206"/>
            <a:ext cx="2341669" cy="108013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/>
        </p:nvGrpSpPr>
        <p:grpSpPr>
          <a:xfrm>
            <a:off x="2204184" y="548632"/>
            <a:ext cx="4666174" cy="5992132"/>
            <a:chOff x="2204184" y="548632"/>
            <a:chExt cx="4666174" cy="5992132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4184" y="548632"/>
              <a:ext cx="4666174" cy="5990582"/>
            </a:xfrm>
            <a:prstGeom prst="rect">
              <a:avLst/>
            </a:prstGeom>
          </p:spPr>
        </p:pic>
        <p:sp>
          <p:nvSpPr>
            <p:cNvPr id="8" name="Rektangel 7"/>
            <p:cNvSpPr/>
            <p:nvPr/>
          </p:nvSpPr>
          <p:spPr>
            <a:xfrm>
              <a:off x="2209810" y="548632"/>
              <a:ext cx="4660548" cy="59921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Rektangel med rundade hörn 12"/>
          <p:cNvSpPr/>
          <p:nvPr/>
        </p:nvSpPr>
        <p:spPr>
          <a:xfrm>
            <a:off x="7239687" y="1096884"/>
            <a:ext cx="1080138" cy="1922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5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488456" y="1808793"/>
            <a:ext cx="2584120" cy="25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2951793" y="1628770"/>
            <a:ext cx="3960506" cy="900115"/>
            <a:chOff x="2951793" y="1628770"/>
            <a:chExt cx="3960506" cy="900115"/>
          </a:xfrm>
          <a:solidFill>
            <a:schemeClr val="bg1"/>
          </a:solidFill>
        </p:grpSpPr>
        <p:sp>
          <p:nvSpPr>
            <p:cNvPr id="4" name="Rektangel 3"/>
            <p:cNvSpPr/>
            <p:nvPr/>
          </p:nvSpPr>
          <p:spPr>
            <a:xfrm>
              <a:off x="3491862" y="1628770"/>
              <a:ext cx="3420437" cy="7200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951793" y="1628770"/>
              <a:ext cx="720092" cy="9001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ktangel med rundade hörn 9"/>
          <p:cNvSpPr/>
          <p:nvPr/>
        </p:nvSpPr>
        <p:spPr>
          <a:xfrm>
            <a:off x="971540" y="4181750"/>
            <a:ext cx="504064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971540" y="3281635"/>
            <a:ext cx="144018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3671885" y="3338988"/>
            <a:ext cx="1408286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8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488456" y="1808793"/>
            <a:ext cx="2584120" cy="25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2951793" y="1628770"/>
            <a:ext cx="3960506" cy="900115"/>
            <a:chOff x="2951793" y="1628770"/>
            <a:chExt cx="3960506" cy="900115"/>
          </a:xfrm>
          <a:solidFill>
            <a:schemeClr val="bg1"/>
          </a:solidFill>
        </p:grpSpPr>
        <p:sp>
          <p:nvSpPr>
            <p:cNvPr id="4" name="Rektangel 3"/>
            <p:cNvSpPr/>
            <p:nvPr/>
          </p:nvSpPr>
          <p:spPr>
            <a:xfrm>
              <a:off x="3491862" y="1628770"/>
              <a:ext cx="3420437" cy="7200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951793" y="1628770"/>
              <a:ext cx="720092" cy="9001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ktangel med rundade hörn 9"/>
          <p:cNvSpPr/>
          <p:nvPr/>
        </p:nvSpPr>
        <p:spPr>
          <a:xfrm>
            <a:off x="971540" y="4181750"/>
            <a:ext cx="504064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971540" y="3281635"/>
            <a:ext cx="144018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3613781" y="2275179"/>
            <a:ext cx="1614514" cy="1153821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grpSp>
        <p:nvGrpSpPr>
          <p:cNvPr id="7" name="Grupp 6"/>
          <p:cNvGrpSpPr/>
          <p:nvPr/>
        </p:nvGrpSpPr>
        <p:grpSpPr>
          <a:xfrm>
            <a:off x="2951793" y="1628770"/>
            <a:ext cx="3960506" cy="900115"/>
            <a:chOff x="2951793" y="1628770"/>
            <a:chExt cx="3960506" cy="900115"/>
          </a:xfrm>
          <a:solidFill>
            <a:schemeClr val="bg1"/>
          </a:solidFill>
        </p:grpSpPr>
        <p:sp>
          <p:nvSpPr>
            <p:cNvPr id="4" name="Rektangel 3"/>
            <p:cNvSpPr/>
            <p:nvPr/>
          </p:nvSpPr>
          <p:spPr>
            <a:xfrm>
              <a:off x="3491862" y="1628770"/>
              <a:ext cx="3420437" cy="7200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951793" y="1628770"/>
              <a:ext cx="720092" cy="9001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0" name="Rektangel med rundade hörn 9"/>
          <p:cNvSpPr/>
          <p:nvPr/>
        </p:nvSpPr>
        <p:spPr>
          <a:xfrm>
            <a:off x="971540" y="4181750"/>
            <a:ext cx="504064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971540" y="3281635"/>
            <a:ext cx="144018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3613781" y="2275179"/>
            <a:ext cx="1614514" cy="1153821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6732276" y="2128199"/>
            <a:ext cx="540069" cy="12601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3760468" y="3388360"/>
            <a:ext cx="1242688" cy="705038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8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493" y="1685516"/>
            <a:ext cx="8101035" cy="4452483"/>
          </a:xfrm>
        </p:spPr>
        <p:txBody>
          <a:bodyPr>
            <a:normAutofit/>
          </a:bodyPr>
          <a:lstStyle/>
          <a:p>
            <a:r>
              <a:rPr lang="sv-SE" dirty="0" smtClean="0"/>
              <a:t>Den </a:t>
            </a:r>
            <a:r>
              <a:rPr lang="sv-SE" dirty="0" smtClean="0"/>
              <a:t>person som tilldelats ansvaret för att utföra rapporteringsuppgiften (vanligtvis en ekonom)</a:t>
            </a:r>
          </a:p>
          <a:p>
            <a:pPr lvl="1"/>
            <a:r>
              <a:rPr lang="sv-SE" dirty="0" smtClean="0"/>
              <a:t>Fyller i uppgifterna i återrapporteringsformuläret, registrerar rapporten</a:t>
            </a:r>
          </a:p>
          <a:p>
            <a:pPr marL="457200" lvl="1" indent="0">
              <a:buNone/>
            </a:pPr>
            <a:endParaRPr lang="sv-SE" dirty="0" smtClean="0"/>
          </a:p>
          <a:p>
            <a:r>
              <a:rPr lang="sv-SE" dirty="0" smtClean="0"/>
              <a:t>Projektledare</a:t>
            </a:r>
          </a:p>
          <a:p>
            <a:pPr lvl="1"/>
            <a:r>
              <a:rPr lang="sv-SE" dirty="0" smtClean="0"/>
              <a:t>Granskar rapporten</a:t>
            </a: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691632" y="368609"/>
            <a:ext cx="6372322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50" baseline="0">
                <a:solidFill>
                  <a:srgbClr val="5A8DB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>
                <a:solidFill>
                  <a:schemeClr val="tx1"/>
                </a:solidFill>
              </a:rPr>
              <a:t>Ekonomisk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sp>
        <p:nvSpPr>
          <p:cNvPr id="10" name="Rektangel med rundade hörn 9"/>
          <p:cNvSpPr/>
          <p:nvPr/>
        </p:nvSpPr>
        <p:spPr>
          <a:xfrm>
            <a:off x="971540" y="4181750"/>
            <a:ext cx="504064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971540" y="3281635"/>
            <a:ext cx="1440184" cy="900115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med rundade hörn 11"/>
          <p:cNvSpPr/>
          <p:nvPr/>
        </p:nvSpPr>
        <p:spPr>
          <a:xfrm>
            <a:off x="3613781" y="2275179"/>
            <a:ext cx="1614514" cy="1153821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3760468" y="3388360"/>
            <a:ext cx="1242688" cy="705038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642" y="3969069"/>
            <a:ext cx="1075749" cy="242911"/>
          </a:xfrm>
          <a:prstGeom prst="rect">
            <a:avLst/>
          </a:prstGeom>
        </p:spPr>
      </p:pic>
      <p:sp>
        <p:nvSpPr>
          <p:cNvPr id="15" name="Rektangel med rundade hörn 14"/>
          <p:cNvSpPr/>
          <p:nvPr/>
        </p:nvSpPr>
        <p:spPr>
          <a:xfrm>
            <a:off x="6430343" y="3304671"/>
            <a:ext cx="1382071" cy="69638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1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1632" y="368609"/>
            <a:ext cx="6372322" cy="720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konomisk återrapportering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1753007"/>
            <a:ext cx="9001150" cy="437633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488456" y="1808793"/>
            <a:ext cx="2584120" cy="25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2951793" y="1628770"/>
            <a:ext cx="3960506" cy="900115"/>
            <a:chOff x="2951793" y="1628770"/>
            <a:chExt cx="3960506" cy="900115"/>
          </a:xfrm>
          <a:solidFill>
            <a:schemeClr val="bg1"/>
          </a:solidFill>
        </p:grpSpPr>
        <p:sp>
          <p:nvSpPr>
            <p:cNvPr id="4" name="Rektangel 3"/>
            <p:cNvSpPr/>
            <p:nvPr/>
          </p:nvSpPr>
          <p:spPr>
            <a:xfrm>
              <a:off x="3491862" y="1628770"/>
              <a:ext cx="3420437" cy="72009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2951793" y="1628770"/>
              <a:ext cx="720092" cy="90011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Rektangel 7"/>
          <p:cNvSpPr/>
          <p:nvPr/>
        </p:nvSpPr>
        <p:spPr>
          <a:xfrm>
            <a:off x="3459963" y="2232637"/>
            <a:ext cx="1800230" cy="1080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3735683" y="3338988"/>
            <a:ext cx="1260161" cy="836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5260193" y="3792404"/>
            <a:ext cx="963914" cy="283141"/>
          </a:xfrm>
          <a:prstGeom prst="roundRect">
            <a:avLst/>
          </a:prstGeom>
          <a:solidFill>
            <a:srgbClr val="509BA5"/>
          </a:solidFill>
          <a:ln>
            <a:solidFill>
              <a:srgbClr val="509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7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" y="908678"/>
            <a:ext cx="9034393" cy="5760736"/>
          </a:xfrm>
          <a:prstGeom prst="rect">
            <a:avLst/>
          </a:prstGeom>
        </p:spPr>
      </p:pic>
      <p:sp>
        <p:nvSpPr>
          <p:cNvPr id="11" name="Rektangel med rundade hörn 10"/>
          <p:cNvSpPr/>
          <p:nvPr/>
        </p:nvSpPr>
        <p:spPr>
          <a:xfrm>
            <a:off x="71425" y="3429000"/>
            <a:ext cx="2160276" cy="180023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908678"/>
            <a:ext cx="9034393" cy="5760736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7812414" y="3969069"/>
            <a:ext cx="1260161" cy="72009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2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908678"/>
            <a:ext cx="9034393" cy="5760736"/>
          </a:xfrm>
          <a:prstGeom prst="rect">
            <a:avLst/>
          </a:prstGeom>
        </p:spPr>
      </p:pic>
      <p:grpSp>
        <p:nvGrpSpPr>
          <p:cNvPr id="16" name="Grupp 15"/>
          <p:cNvGrpSpPr/>
          <p:nvPr/>
        </p:nvGrpSpPr>
        <p:grpSpPr>
          <a:xfrm>
            <a:off x="377731" y="1589236"/>
            <a:ext cx="8419048" cy="3523809"/>
            <a:chOff x="378001" y="1595688"/>
            <a:chExt cx="8419048" cy="352380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001" y="1595688"/>
              <a:ext cx="8419048" cy="3523809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378001" y="1595688"/>
              <a:ext cx="8419048" cy="35238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7" name="Bildobjek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96" y="2412701"/>
            <a:ext cx="2446993" cy="1753810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6207732" y="2097432"/>
            <a:ext cx="1964728" cy="180023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3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5" y="908678"/>
            <a:ext cx="9034393" cy="5760736"/>
          </a:xfrm>
          <a:prstGeom prst="rect">
            <a:avLst/>
          </a:prstGeom>
        </p:spPr>
      </p:pic>
      <p:grpSp>
        <p:nvGrpSpPr>
          <p:cNvPr id="16" name="Grupp 15"/>
          <p:cNvGrpSpPr/>
          <p:nvPr/>
        </p:nvGrpSpPr>
        <p:grpSpPr>
          <a:xfrm>
            <a:off x="377731" y="1589236"/>
            <a:ext cx="8419048" cy="3523809"/>
            <a:chOff x="378001" y="1595688"/>
            <a:chExt cx="8419048" cy="352380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001" y="1595688"/>
              <a:ext cx="8419048" cy="3523809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>
            <a:xfrm>
              <a:off x="378001" y="1595688"/>
              <a:ext cx="8419048" cy="35238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0" name="Rektangel med rundade hörn 9"/>
          <p:cNvSpPr/>
          <p:nvPr/>
        </p:nvSpPr>
        <p:spPr>
          <a:xfrm>
            <a:off x="6969791" y="4482620"/>
            <a:ext cx="1981507" cy="7910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96" y="2412701"/>
            <a:ext cx="2446993" cy="17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" y="908678"/>
            <a:ext cx="9033234" cy="58346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5652138" y="2921015"/>
            <a:ext cx="1800230" cy="54006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" y="908678"/>
            <a:ext cx="9033234" cy="58346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1364" y="188586"/>
            <a:ext cx="6372322" cy="539977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Återrapporteringsformulär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5652138" y="2921015"/>
            <a:ext cx="1800230" cy="54006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/>
          <p:cNvGrpSpPr/>
          <p:nvPr/>
        </p:nvGrpSpPr>
        <p:grpSpPr>
          <a:xfrm>
            <a:off x="1871655" y="2168839"/>
            <a:ext cx="5711104" cy="2835723"/>
            <a:chOff x="1921287" y="2247117"/>
            <a:chExt cx="5711104" cy="2835723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1287" y="2247118"/>
              <a:ext cx="5711104" cy="2835722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1921287" y="2247117"/>
              <a:ext cx="5711104" cy="2802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299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Prisma">
      <a:dk1>
        <a:sysClr val="windowText" lastClr="000000"/>
      </a:dk1>
      <a:lt1>
        <a:sysClr val="window" lastClr="FFFFFF"/>
      </a:lt1>
      <a:dk2>
        <a:srgbClr val="6B6B6B"/>
      </a:dk2>
      <a:lt2>
        <a:srgbClr val="EDE8E3"/>
      </a:lt2>
      <a:accent1>
        <a:srgbClr val="7FAE38"/>
      </a:accent1>
      <a:accent2>
        <a:srgbClr val="3EA19F"/>
      </a:accent2>
      <a:accent3>
        <a:srgbClr val="F8AA54"/>
      </a:accent3>
      <a:accent4>
        <a:srgbClr val="5A861E"/>
      </a:accent4>
      <a:accent5>
        <a:srgbClr val="4BACC6"/>
      </a:accent5>
      <a:accent6>
        <a:srgbClr val="7FAE38"/>
      </a:accent6>
      <a:hlink>
        <a:srgbClr val="0000FF"/>
      </a:hlink>
      <a:folHlink>
        <a:srgbClr val="800080"/>
      </a:folHlink>
    </a:clrScheme>
    <a:fontScheme name="Pris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74</Words>
  <Application>Microsoft Office PowerPoint</Application>
  <PresentationFormat>Bildspel på skärmen (4:3)</PresentationFormat>
  <Paragraphs>40</Paragraphs>
  <Slides>20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Office-tema</vt:lpstr>
      <vt:lpstr>Anpassad formgivning</vt:lpstr>
      <vt:lpstr>Ekonomisk återrapportering i Prisma</vt:lpstr>
      <vt:lpstr>PowerPoint-presentation</vt:lpstr>
      <vt:lpstr>Ekonomisk återrapportering</vt:lpstr>
      <vt:lpstr>Återrapporteringsformulär</vt:lpstr>
      <vt:lpstr>Återrapporteringsformulär</vt:lpstr>
      <vt:lpstr>Återrapporteringsformulär</vt:lpstr>
      <vt:lpstr>Återrapporteringsformulär</vt:lpstr>
      <vt:lpstr>Återrapporteringsformulär</vt:lpstr>
      <vt:lpstr>Återrapporteringsformulär</vt:lpstr>
      <vt:lpstr>Återrapporteringsformulär</vt:lpstr>
      <vt:lpstr>Återrapporteringsformulär</vt:lpstr>
      <vt:lpstr>Återrapporteringsformulär</vt:lpstr>
      <vt:lpstr>Ekonomisk återrapportering</vt:lpstr>
      <vt:lpstr>Återrapporteringsformulär</vt:lpstr>
      <vt:lpstr>Återrapporteringsformulär</vt:lpstr>
      <vt:lpstr>Återrapporteringsformulär</vt:lpstr>
      <vt:lpstr>Ekonomisk återrapportering</vt:lpstr>
      <vt:lpstr>Ekonomisk återrapportering</vt:lpstr>
      <vt:lpstr>Ekonomisk återrapportering</vt:lpstr>
      <vt:lpstr>Ekonomisk återrapportering</vt:lpstr>
    </vt:vector>
  </TitlesOfParts>
  <Company>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 Frisk</dc:creator>
  <cp:lastModifiedBy>Jenny Kjellström</cp:lastModifiedBy>
  <cp:revision>128</cp:revision>
  <dcterms:created xsi:type="dcterms:W3CDTF">2014-06-10T05:59:41Z</dcterms:created>
  <dcterms:modified xsi:type="dcterms:W3CDTF">2017-05-08T06:41:36Z</dcterms:modified>
</cp:coreProperties>
</file>