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3"/>
  </p:notesMasterIdLst>
  <p:sldIdLst>
    <p:sldId id="256" r:id="rId3"/>
    <p:sldId id="293" r:id="rId4"/>
    <p:sldId id="331" r:id="rId5"/>
    <p:sldId id="276" r:id="rId6"/>
    <p:sldId id="280" r:id="rId7"/>
    <p:sldId id="334" r:id="rId8"/>
    <p:sldId id="333" r:id="rId9"/>
    <p:sldId id="289" r:id="rId10"/>
    <p:sldId id="335" r:id="rId11"/>
    <p:sldId id="290" r:id="rId12"/>
    <p:sldId id="286" r:id="rId13"/>
    <p:sldId id="288" r:id="rId14"/>
    <p:sldId id="284" r:id="rId15"/>
    <p:sldId id="291" r:id="rId16"/>
    <p:sldId id="336" r:id="rId17"/>
    <p:sldId id="337" r:id="rId18"/>
    <p:sldId id="341" r:id="rId19"/>
    <p:sldId id="342" r:id="rId20"/>
    <p:sldId id="343" r:id="rId21"/>
    <p:sldId id="344" r:id="rId22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 Karlberg" initials="MK" lastIdx="15" clrIdx="0">
    <p:extLst/>
  </p:cmAuthor>
  <p:cmAuthor id="2" name="Marlene Truedsson" initials="MTN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9BA5"/>
    <a:srgbClr val="FFFFFF"/>
    <a:srgbClr val="5A8DBA"/>
    <a:srgbClr val="EDE8E3"/>
    <a:srgbClr val="7EAD37"/>
    <a:srgbClr val="545454"/>
    <a:srgbClr val="6B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32" autoAdjust="0"/>
    <p:restoredTop sz="77442" autoAdjust="0"/>
  </p:normalViewPr>
  <p:slideViewPr>
    <p:cSldViewPr>
      <p:cViewPr>
        <p:scale>
          <a:sx n="108" d="100"/>
          <a:sy n="108" d="100"/>
        </p:scale>
        <p:origin x="-170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180023" cy="180023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7B3C8-84DF-4BDA-8330-0FC8A33436BC}" type="datetimeFigureOut">
              <a:rPr lang="sv-SE" smtClean="0"/>
              <a:t>2017-05-08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A1CE46-7FC7-435E-B0AA-8270B5E0211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291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 smtClean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A1CE46-7FC7-435E-B0AA-8270B5E0211F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53762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A1CE46-7FC7-435E-B0AA-8270B5E0211F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90848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A1CE46-7FC7-435E-B0AA-8270B5E0211F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87466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A1CE46-7FC7-435E-B0AA-8270B5E0211F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184572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A1CE46-7FC7-435E-B0AA-8270B5E0211F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29724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A1CE46-7FC7-435E-B0AA-8270B5E0211F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5735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A1CE46-7FC7-435E-B0AA-8270B5E0211F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607830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A1CE46-7FC7-435E-B0AA-8270B5E0211F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2590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A1CE46-7FC7-435E-B0AA-8270B5E0211F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01371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A1CE46-7FC7-435E-B0AA-8270B5E0211F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86737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A1CE46-7FC7-435E-B0AA-8270B5E0211F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40466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A1CE46-7FC7-435E-B0AA-8270B5E0211F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1784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A1CE46-7FC7-435E-B0AA-8270B5E0211F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148828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A1CE46-7FC7-435E-B0AA-8270B5E0211F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9046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 algn="ctr">
              <a:defRPr sz="44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pc="-5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 smtClean="0"/>
              <a:t>Klicka här för att ändra format på underrubrik i bakgrunden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5C31-CB2E-48D6-A0DA-BBCCAC725E8B}" type="datetimeFigureOut">
              <a:rPr lang="sv-SE" smtClean="0"/>
              <a:t>2017-05-08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06FD-41F0-4735-938A-3E151A016D8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8185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36CBB-E56E-4F9F-B4F0-9A61B66609B4}" type="datetimeFigureOut">
              <a:rPr lang="sv-SE" smtClean="0"/>
              <a:t>2017-05-08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0A19-30FF-4BB8-9752-02E052F6C0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6313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36CBB-E56E-4F9F-B4F0-9A61B66609B4}" type="datetimeFigureOut">
              <a:rPr lang="sv-SE" smtClean="0"/>
              <a:t>2017-05-08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0A19-30FF-4BB8-9752-02E052F6C0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39602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36CBB-E56E-4F9F-B4F0-9A61B66609B4}" type="datetimeFigureOut">
              <a:rPr lang="sv-SE" smtClean="0"/>
              <a:t>2017-05-08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0A19-30FF-4BB8-9752-02E052F6C0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366615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36CBB-E56E-4F9F-B4F0-9A61B66609B4}" type="datetimeFigureOut">
              <a:rPr lang="sv-SE" smtClean="0"/>
              <a:t>2017-05-08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0A19-30FF-4BB8-9752-02E052F6C0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45033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36CBB-E56E-4F9F-B4F0-9A61B66609B4}" type="datetimeFigureOut">
              <a:rPr lang="sv-SE" smtClean="0"/>
              <a:t>2017-05-08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0A19-30FF-4BB8-9752-02E052F6C0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127465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36CBB-E56E-4F9F-B4F0-9A61B66609B4}" type="datetimeFigureOut">
              <a:rPr lang="sv-SE" smtClean="0"/>
              <a:t>2017-05-08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0A19-30FF-4BB8-9752-02E052F6C0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5980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36CBB-E56E-4F9F-B4F0-9A61B66609B4}" type="datetimeFigureOut">
              <a:rPr lang="sv-SE" smtClean="0"/>
              <a:t>2017-05-08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0A19-30FF-4BB8-9752-02E052F6C0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95989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36CBB-E56E-4F9F-B4F0-9A61B66609B4}" type="datetimeFigureOut">
              <a:rPr lang="sv-SE" smtClean="0"/>
              <a:t>2017-05-08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0A19-30FF-4BB8-9752-02E052F6C0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40855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36CBB-E56E-4F9F-B4F0-9A61B66609B4}" type="datetimeFigureOut">
              <a:rPr lang="sv-SE" smtClean="0"/>
              <a:t>2017-05-08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0A19-30FF-4BB8-9752-02E052F6C0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0302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raditionell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0000" y="368701"/>
            <a:ext cx="6372322" cy="1080046"/>
          </a:xfrm>
        </p:spPr>
        <p:txBody>
          <a:bodyPr>
            <a:no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5C31-CB2E-48D6-A0DA-BBCCAC725E8B}" type="datetimeFigureOut">
              <a:rPr lang="sv-SE" smtClean="0"/>
              <a:t>2017-05-08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06FD-41F0-4735-938A-3E151A016D8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63018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mvänd traditionell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0000" y="5049207"/>
            <a:ext cx="7704000" cy="1080046"/>
          </a:xfrm>
        </p:spPr>
        <p:txBody>
          <a:bodyPr anchor="t">
            <a:noAutofit/>
          </a:bodyPr>
          <a:lstStyle>
            <a:lvl1pPr>
              <a:defRPr>
                <a:solidFill>
                  <a:srgbClr val="5A8DBA"/>
                </a:solidFill>
              </a:defRPr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20000" y="368609"/>
            <a:ext cx="7704000" cy="4452483"/>
          </a:xfrm>
        </p:spPr>
        <p:txBody>
          <a:bodyPr anchor="ctr"/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5C31-CB2E-48D6-A0DA-BBCCAC725E8B}" type="datetimeFigureOut">
              <a:rPr lang="sv-SE" smtClean="0"/>
              <a:t>2017-05-08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06FD-41F0-4735-938A-3E151A016D8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924196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>
            <a:normAutofit/>
          </a:bodyPr>
          <a:lstStyle>
            <a:lvl1pPr algn="l">
              <a:defRPr sz="3200" b="0" cap="none" baseline="0"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33237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5C31-CB2E-48D6-A0DA-BBCCAC725E8B}" type="datetimeFigureOut">
              <a:rPr lang="sv-SE" smtClean="0"/>
              <a:t>2017-05-08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06FD-41F0-4735-938A-3E151A016D8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46182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0000" y="368701"/>
            <a:ext cx="6372322" cy="1080046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720000" y="1628747"/>
            <a:ext cx="3775800" cy="449741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28747"/>
            <a:ext cx="3775800" cy="449741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5C31-CB2E-48D6-A0DA-BBCCAC725E8B}" type="datetimeFigureOut">
              <a:rPr lang="sv-SE" smtClean="0"/>
              <a:t>2017-05-08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06FD-41F0-4735-938A-3E151A016D8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22195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5C31-CB2E-48D6-A0DA-BBCCAC725E8B}" type="datetimeFigureOut">
              <a:rPr lang="sv-SE" smtClean="0"/>
              <a:t>2017-05-08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06FD-41F0-4735-938A-3E151A016D8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78257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5C31-CB2E-48D6-A0DA-BBCCAC725E8B}" type="datetimeFigureOut">
              <a:rPr lang="sv-SE" smtClean="0"/>
              <a:t>2017-05-08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06FD-41F0-4735-938A-3E151A016D8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5264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36CBB-E56E-4F9F-B4F0-9A61B66609B4}" type="datetimeFigureOut">
              <a:rPr lang="sv-SE" smtClean="0"/>
              <a:t>2017-05-08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0A19-30FF-4BB8-9752-02E052F6C0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6883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36CBB-E56E-4F9F-B4F0-9A61B66609B4}" type="datetimeFigureOut">
              <a:rPr lang="sv-SE" smtClean="0"/>
              <a:t>2017-05-08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0A19-30FF-4BB8-9752-02E052F6C0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4452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720000" y="368701"/>
            <a:ext cx="7704000" cy="1080046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0000" y="1685516"/>
            <a:ext cx="7704000" cy="445248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20000" y="6317999"/>
            <a:ext cx="611586" cy="18000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39955C31-CB2E-48D6-A0DA-BBCCAC725E8B}" type="datetimeFigureOut">
              <a:rPr lang="sv-SE" smtClean="0"/>
              <a:pPr/>
              <a:t>2017-05-08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511609" y="6317999"/>
            <a:ext cx="6120782" cy="18000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7812414" y="6317999"/>
            <a:ext cx="611586" cy="18000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97B06FD-41F0-4735-938A-3E151A016D8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345" y="274751"/>
            <a:ext cx="1478654" cy="33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913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4" r:id="rId6"/>
    <p:sldLayoutId id="2147483655" r:id="rId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600" kern="1200" spc="-50" baseline="0">
          <a:solidFill>
            <a:srgbClr val="5A8DB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36CBB-E56E-4F9F-B4F0-9A61B66609B4}" type="datetimeFigureOut">
              <a:rPr lang="sv-SE" smtClean="0"/>
              <a:t>2017-05-08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C00A19-30FF-4BB8-9752-02E052F6C0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525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1"/>
                </a:solidFill>
              </a:rPr>
              <a:t>Ekonomisk återrapportering </a:t>
            </a:r>
            <a:r>
              <a:rPr lang="sv-SE" dirty="0" smtClean="0">
                <a:solidFill>
                  <a:schemeClr val="tx1"/>
                </a:solidFill>
              </a:rPr>
              <a:t>i Prisma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1"/>
                </a:solidFill>
              </a:rPr>
              <a:t>Hur går det till?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029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84" y="912510"/>
            <a:ext cx="9072575" cy="5860044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401364" y="188586"/>
            <a:ext cx="6372322" cy="539977"/>
          </a:xfrm>
        </p:spPr>
        <p:txBody>
          <a:bodyPr/>
          <a:lstStyle/>
          <a:p>
            <a:r>
              <a:rPr lang="sv-SE" dirty="0" smtClean="0">
                <a:solidFill>
                  <a:schemeClr val="tx1"/>
                </a:solidFill>
              </a:rPr>
              <a:t>Återrapporteringsformulär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11" name="Rektangel med rundade hörn 10"/>
          <p:cNvSpPr/>
          <p:nvPr/>
        </p:nvSpPr>
        <p:spPr>
          <a:xfrm>
            <a:off x="71425" y="4509138"/>
            <a:ext cx="2160276" cy="720092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705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401364" y="188586"/>
            <a:ext cx="6372322" cy="539977"/>
          </a:xfrm>
        </p:spPr>
        <p:txBody>
          <a:bodyPr/>
          <a:lstStyle/>
          <a:p>
            <a:r>
              <a:rPr lang="sv-SE" dirty="0" smtClean="0">
                <a:solidFill>
                  <a:schemeClr val="tx1"/>
                </a:solidFill>
              </a:rPr>
              <a:t>Återrapporteringsformulär</a:t>
            </a:r>
            <a:endParaRPr lang="sv-SE" dirty="0">
              <a:solidFill>
                <a:schemeClr val="tx1"/>
              </a:solidFill>
            </a:endParaRP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66" y="971075"/>
            <a:ext cx="9022009" cy="5518316"/>
          </a:xfrm>
          <a:prstGeom prst="rect">
            <a:avLst/>
          </a:prstGeom>
        </p:spPr>
      </p:pic>
      <p:sp>
        <p:nvSpPr>
          <p:cNvPr id="11" name="Rektangel med rundade hörn 10"/>
          <p:cNvSpPr/>
          <p:nvPr/>
        </p:nvSpPr>
        <p:spPr>
          <a:xfrm>
            <a:off x="71832" y="3439633"/>
            <a:ext cx="2160276" cy="1800230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343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401364" y="188586"/>
            <a:ext cx="6372322" cy="539977"/>
          </a:xfrm>
        </p:spPr>
        <p:txBody>
          <a:bodyPr/>
          <a:lstStyle/>
          <a:p>
            <a:r>
              <a:rPr lang="sv-SE" dirty="0" smtClean="0">
                <a:solidFill>
                  <a:schemeClr val="tx1"/>
                </a:solidFill>
              </a:rPr>
              <a:t>Återrapporteringsformulär</a:t>
            </a:r>
            <a:endParaRPr lang="sv-SE" dirty="0">
              <a:solidFill>
                <a:schemeClr val="tx1"/>
              </a:solidFill>
            </a:endParaRP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66" y="971075"/>
            <a:ext cx="9022009" cy="5518316"/>
          </a:xfrm>
          <a:prstGeom prst="rect">
            <a:avLst/>
          </a:prstGeom>
        </p:spPr>
      </p:pic>
      <p:sp>
        <p:nvSpPr>
          <p:cNvPr id="11" name="Rektangel med rundade hörn 10"/>
          <p:cNvSpPr/>
          <p:nvPr/>
        </p:nvSpPr>
        <p:spPr>
          <a:xfrm>
            <a:off x="6552253" y="4509137"/>
            <a:ext cx="2520322" cy="720093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34222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91632" y="368609"/>
            <a:ext cx="6372322" cy="720000"/>
          </a:xfrm>
        </p:spPr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E</a:t>
            </a:r>
            <a:r>
              <a:rPr lang="sv-SE" dirty="0" smtClean="0">
                <a:solidFill>
                  <a:schemeClr val="tx1"/>
                </a:solidFill>
              </a:rPr>
              <a:t>konomisk återrapportering</a:t>
            </a:r>
            <a:endParaRPr lang="sv-SE" dirty="0">
              <a:solidFill>
                <a:schemeClr val="tx1"/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25" y="1753007"/>
            <a:ext cx="9001150" cy="4376338"/>
          </a:xfrm>
          <a:prstGeom prst="rect">
            <a:avLst/>
          </a:prstGeom>
        </p:spPr>
      </p:pic>
      <p:sp>
        <p:nvSpPr>
          <p:cNvPr id="3" name="Rektangel 2"/>
          <p:cNvSpPr/>
          <p:nvPr/>
        </p:nvSpPr>
        <p:spPr>
          <a:xfrm>
            <a:off x="6488456" y="1808793"/>
            <a:ext cx="2584120" cy="2520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7" name="Grupp 6"/>
          <p:cNvGrpSpPr/>
          <p:nvPr/>
        </p:nvGrpSpPr>
        <p:grpSpPr>
          <a:xfrm>
            <a:off x="2951793" y="1628770"/>
            <a:ext cx="3960506" cy="900115"/>
            <a:chOff x="2951793" y="1628770"/>
            <a:chExt cx="3960506" cy="900115"/>
          </a:xfrm>
          <a:solidFill>
            <a:schemeClr val="bg1"/>
          </a:solidFill>
        </p:grpSpPr>
        <p:sp>
          <p:nvSpPr>
            <p:cNvPr id="4" name="Rektangel 3"/>
            <p:cNvSpPr/>
            <p:nvPr/>
          </p:nvSpPr>
          <p:spPr>
            <a:xfrm>
              <a:off x="3491862" y="1628770"/>
              <a:ext cx="3420437" cy="720092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6" name="Rektangel 5"/>
            <p:cNvSpPr/>
            <p:nvPr/>
          </p:nvSpPr>
          <p:spPr>
            <a:xfrm>
              <a:off x="2951793" y="1628770"/>
              <a:ext cx="720092" cy="900115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8" name="Rektangel 7"/>
          <p:cNvSpPr/>
          <p:nvPr/>
        </p:nvSpPr>
        <p:spPr>
          <a:xfrm>
            <a:off x="3459963" y="2232637"/>
            <a:ext cx="1800230" cy="10801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med rundade hörn 9"/>
          <p:cNvSpPr/>
          <p:nvPr/>
        </p:nvSpPr>
        <p:spPr>
          <a:xfrm>
            <a:off x="971540" y="4181750"/>
            <a:ext cx="5040644" cy="900115"/>
          </a:xfrm>
          <a:prstGeom prst="roundRect">
            <a:avLst/>
          </a:prstGeom>
          <a:solidFill>
            <a:srgbClr val="FFFFFF">
              <a:alpha val="6509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 med rundade hörn 10"/>
          <p:cNvSpPr/>
          <p:nvPr/>
        </p:nvSpPr>
        <p:spPr>
          <a:xfrm>
            <a:off x="971540" y="3281635"/>
            <a:ext cx="1440184" cy="900115"/>
          </a:xfrm>
          <a:prstGeom prst="round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745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187" y="728563"/>
            <a:ext cx="8128800" cy="5976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401364" y="188586"/>
            <a:ext cx="6372322" cy="539977"/>
          </a:xfrm>
        </p:spPr>
        <p:txBody>
          <a:bodyPr/>
          <a:lstStyle/>
          <a:p>
            <a:r>
              <a:rPr lang="sv-SE" dirty="0" smtClean="0">
                <a:solidFill>
                  <a:schemeClr val="tx1"/>
                </a:solidFill>
              </a:rPr>
              <a:t>Återrapporteringsformulär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11" name="Rektangel med rundade hörn 10"/>
          <p:cNvSpPr/>
          <p:nvPr/>
        </p:nvSpPr>
        <p:spPr>
          <a:xfrm>
            <a:off x="403852" y="3789046"/>
            <a:ext cx="2007872" cy="1260161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Rektangel med rundade hörn 5"/>
          <p:cNvSpPr/>
          <p:nvPr/>
        </p:nvSpPr>
        <p:spPr>
          <a:xfrm>
            <a:off x="6372230" y="3360761"/>
            <a:ext cx="1401456" cy="450058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754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48" y="737879"/>
            <a:ext cx="8643413" cy="593091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401364" y="188586"/>
            <a:ext cx="6372322" cy="539977"/>
          </a:xfrm>
        </p:spPr>
        <p:txBody>
          <a:bodyPr/>
          <a:lstStyle/>
          <a:p>
            <a:r>
              <a:rPr lang="sv-SE" dirty="0" smtClean="0">
                <a:solidFill>
                  <a:schemeClr val="tx1"/>
                </a:solidFill>
              </a:rPr>
              <a:t>Återrapporteringsformulär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7" name="Rektangel med rundade hörn 6"/>
          <p:cNvSpPr/>
          <p:nvPr/>
        </p:nvSpPr>
        <p:spPr>
          <a:xfrm>
            <a:off x="251448" y="4149092"/>
            <a:ext cx="2007872" cy="1260161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 med rundade hörn 10"/>
          <p:cNvSpPr/>
          <p:nvPr/>
        </p:nvSpPr>
        <p:spPr>
          <a:xfrm>
            <a:off x="6602851" y="5049206"/>
            <a:ext cx="2341669" cy="1080139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320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293" y="789296"/>
            <a:ext cx="8643413" cy="593091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401364" y="188586"/>
            <a:ext cx="6372322" cy="539977"/>
          </a:xfrm>
        </p:spPr>
        <p:txBody>
          <a:bodyPr/>
          <a:lstStyle/>
          <a:p>
            <a:r>
              <a:rPr lang="sv-SE" dirty="0" smtClean="0">
                <a:solidFill>
                  <a:schemeClr val="tx1"/>
                </a:solidFill>
              </a:rPr>
              <a:t>Återrapporteringsformulär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7" name="Rektangel med rundade hörn 6"/>
          <p:cNvSpPr/>
          <p:nvPr/>
        </p:nvSpPr>
        <p:spPr>
          <a:xfrm>
            <a:off x="251448" y="4149092"/>
            <a:ext cx="2007872" cy="1260161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 med rundade hörn 10"/>
          <p:cNvSpPr/>
          <p:nvPr/>
        </p:nvSpPr>
        <p:spPr>
          <a:xfrm>
            <a:off x="6602851" y="5049206"/>
            <a:ext cx="2341669" cy="1080139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12" name="Grupp 11"/>
          <p:cNvGrpSpPr/>
          <p:nvPr/>
        </p:nvGrpSpPr>
        <p:grpSpPr>
          <a:xfrm>
            <a:off x="2204184" y="548632"/>
            <a:ext cx="4666174" cy="5992132"/>
            <a:chOff x="2204184" y="548632"/>
            <a:chExt cx="4666174" cy="5992132"/>
          </a:xfrm>
        </p:grpSpPr>
        <p:pic>
          <p:nvPicPr>
            <p:cNvPr id="5" name="Bildobjekt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04184" y="548632"/>
              <a:ext cx="4666174" cy="5990582"/>
            </a:xfrm>
            <a:prstGeom prst="rect">
              <a:avLst/>
            </a:prstGeom>
          </p:spPr>
        </p:pic>
        <p:sp>
          <p:nvSpPr>
            <p:cNvPr id="8" name="Rektangel 7"/>
            <p:cNvSpPr/>
            <p:nvPr/>
          </p:nvSpPr>
          <p:spPr>
            <a:xfrm>
              <a:off x="2209810" y="548632"/>
              <a:ext cx="4660548" cy="5992132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13" name="Rektangel med rundade hörn 12"/>
          <p:cNvSpPr/>
          <p:nvPr/>
        </p:nvSpPr>
        <p:spPr>
          <a:xfrm>
            <a:off x="7239687" y="1096884"/>
            <a:ext cx="1080138" cy="19225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952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91632" y="368609"/>
            <a:ext cx="6372322" cy="720000"/>
          </a:xfrm>
        </p:spPr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E</a:t>
            </a:r>
            <a:r>
              <a:rPr lang="sv-SE" dirty="0" smtClean="0">
                <a:solidFill>
                  <a:schemeClr val="tx1"/>
                </a:solidFill>
              </a:rPr>
              <a:t>konomisk återrapportering</a:t>
            </a:r>
            <a:endParaRPr lang="sv-SE" dirty="0">
              <a:solidFill>
                <a:schemeClr val="tx1"/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25" y="1753007"/>
            <a:ext cx="9001150" cy="4376338"/>
          </a:xfrm>
          <a:prstGeom prst="rect">
            <a:avLst/>
          </a:prstGeom>
        </p:spPr>
      </p:pic>
      <p:sp>
        <p:nvSpPr>
          <p:cNvPr id="3" name="Rektangel 2"/>
          <p:cNvSpPr/>
          <p:nvPr/>
        </p:nvSpPr>
        <p:spPr>
          <a:xfrm>
            <a:off x="6488456" y="1808793"/>
            <a:ext cx="2584120" cy="2520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7" name="Grupp 6"/>
          <p:cNvGrpSpPr/>
          <p:nvPr/>
        </p:nvGrpSpPr>
        <p:grpSpPr>
          <a:xfrm>
            <a:off x="2951793" y="1628770"/>
            <a:ext cx="3960506" cy="900115"/>
            <a:chOff x="2951793" y="1628770"/>
            <a:chExt cx="3960506" cy="900115"/>
          </a:xfrm>
          <a:solidFill>
            <a:schemeClr val="bg1"/>
          </a:solidFill>
        </p:grpSpPr>
        <p:sp>
          <p:nvSpPr>
            <p:cNvPr id="4" name="Rektangel 3"/>
            <p:cNvSpPr/>
            <p:nvPr/>
          </p:nvSpPr>
          <p:spPr>
            <a:xfrm>
              <a:off x="3491862" y="1628770"/>
              <a:ext cx="3420437" cy="720092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6" name="Rektangel 5"/>
            <p:cNvSpPr/>
            <p:nvPr/>
          </p:nvSpPr>
          <p:spPr>
            <a:xfrm>
              <a:off x="2951793" y="1628770"/>
              <a:ext cx="720092" cy="900115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10" name="Rektangel med rundade hörn 9"/>
          <p:cNvSpPr/>
          <p:nvPr/>
        </p:nvSpPr>
        <p:spPr>
          <a:xfrm>
            <a:off x="971540" y="4181750"/>
            <a:ext cx="5040644" cy="900115"/>
          </a:xfrm>
          <a:prstGeom prst="roundRect">
            <a:avLst/>
          </a:prstGeom>
          <a:solidFill>
            <a:srgbClr val="FFFFFF">
              <a:alpha val="6509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 med rundade hörn 10"/>
          <p:cNvSpPr/>
          <p:nvPr/>
        </p:nvSpPr>
        <p:spPr>
          <a:xfrm>
            <a:off x="971540" y="3281635"/>
            <a:ext cx="1440184" cy="900115"/>
          </a:xfrm>
          <a:prstGeom prst="round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ktangel med rundade hörn 11"/>
          <p:cNvSpPr/>
          <p:nvPr/>
        </p:nvSpPr>
        <p:spPr>
          <a:xfrm>
            <a:off x="3671885" y="3338988"/>
            <a:ext cx="1408286" cy="900115"/>
          </a:xfrm>
          <a:prstGeom prst="round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589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91632" y="368609"/>
            <a:ext cx="6372322" cy="720000"/>
          </a:xfrm>
        </p:spPr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E</a:t>
            </a:r>
            <a:r>
              <a:rPr lang="sv-SE" dirty="0" smtClean="0">
                <a:solidFill>
                  <a:schemeClr val="tx1"/>
                </a:solidFill>
              </a:rPr>
              <a:t>konomisk återrapportering</a:t>
            </a:r>
            <a:endParaRPr lang="sv-SE" dirty="0">
              <a:solidFill>
                <a:schemeClr val="tx1"/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25" y="1753007"/>
            <a:ext cx="9001150" cy="4376338"/>
          </a:xfrm>
          <a:prstGeom prst="rect">
            <a:avLst/>
          </a:prstGeom>
        </p:spPr>
      </p:pic>
      <p:sp>
        <p:nvSpPr>
          <p:cNvPr id="3" name="Rektangel 2"/>
          <p:cNvSpPr/>
          <p:nvPr/>
        </p:nvSpPr>
        <p:spPr>
          <a:xfrm>
            <a:off x="6488456" y="1808793"/>
            <a:ext cx="2584120" cy="2520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7" name="Grupp 6"/>
          <p:cNvGrpSpPr/>
          <p:nvPr/>
        </p:nvGrpSpPr>
        <p:grpSpPr>
          <a:xfrm>
            <a:off x="2951793" y="1628770"/>
            <a:ext cx="3960506" cy="900115"/>
            <a:chOff x="2951793" y="1628770"/>
            <a:chExt cx="3960506" cy="900115"/>
          </a:xfrm>
          <a:solidFill>
            <a:schemeClr val="bg1"/>
          </a:solidFill>
        </p:grpSpPr>
        <p:sp>
          <p:nvSpPr>
            <p:cNvPr id="4" name="Rektangel 3"/>
            <p:cNvSpPr/>
            <p:nvPr/>
          </p:nvSpPr>
          <p:spPr>
            <a:xfrm>
              <a:off x="3491862" y="1628770"/>
              <a:ext cx="3420437" cy="720092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6" name="Rektangel 5"/>
            <p:cNvSpPr/>
            <p:nvPr/>
          </p:nvSpPr>
          <p:spPr>
            <a:xfrm>
              <a:off x="2951793" y="1628770"/>
              <a:ext cx="720092" cy="900115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10" name="Rektangel med rundade hörn 9"/>
          <p:cNvSpPr/>
          <p:nvPr/>
        </p:nvSpPr>
        <p:spPr>
          <a:xfrm>
            <a:off x="971540" y="4181750"/>
            <a:ext cx="5040644" cy="900115"/>
          </a:xfrm>
          <a:prstGeom prst="roundRect">
            <a:avLst/>
          </a:prstGeom>
          <a:solidFill>
            <a:srgbClr val="FFFFFF">
              <a:alpha val="6509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 med rundade hörn 10"/>
          <p:cNvSpPr/>
          <p:nvPr/>
        </p:nvSpPr>
        <p:spPr>
          <a:xfrm>
            <a:off x="971540" y="3281635"/>
            <a:ext cx="1440184" cy="900115"/>
          </a:xfrm>
          <a:prstGeom prst="round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ktangel med rundade hörn 11"/>
          <p:cNvSpPr/>
          <p:nvPr/>
        </p:nvSpPr>
        <p:spPr>
          <a:xfrm>
            <a:off x="3613781" y="2275179"/>
            <a:ext cx="1614514" cy="1153821"/>
          </a:xfrm>
          <a:prstGeom prst="round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667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91632" y="368609"/>
            <a:ext cx="6372322" cy="720000"/>
          </a:xfrm>
        </p:spPr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E</a:t>
            </a:r>
            <a:r>
              <a:rPr lang="sv-SE" dirty="0" smtClean="0">
                <a:solidFill>
                  <a:schemeClr val="tx1"/>
                </a:solidFill>
              </a:rPr>
              <a:t>konomisk återrapportering</a:t>
            </a:r>
            <a:endParaRPr lang="sv-SE" dirty="0">
              <a:solidFill>
                <a:schemeClr val="tx1"/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25" y="1753007"/>
            <a:ext cx="9001150" cy="4376338"/>
          </a:xfrm>
          <a:prstGeom prst="rect">
            <a:avLst/>
          </a:prstGeom>
        </p:spPr>
      </p:pic>
      <p:grpSp>
        <p:nvGrpSpPr>
          <p:cNvPr id="7" name="Grupp 6"/>
          <p:cNvGrpSpPr/>
          <p:nvPr/>
        </p:nvGrpSpPr>
        <p:grpSpPr>
          <a:xfrm>
            <a:off x="2951793" y="1628770"/>
            <a:ext cx="3960506" cy="900115"/>
            <a:chOff x="2951793" y="1628770"/>
            <a:chExt cx="3960506" cy="900115"/>
          </a:xfrm>
          <a:solidFill>
            <a:schemeClr val="bg1"/>
          </a:solidFill>
        </p:grpSpPr>
        <p:sp>
          <p:nvSpPr>
            <p:cNvPr id="4" name="Rektangel 3"/>
            <p:cNvSpPr/>
            <p:nvPr/>
          </p:nvSpPr>
          <p:spPr>
            <a:xfrm>
              <a:off x="3491862" y="1628770"/>
              <a:ext cx="3420437" cy="720092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6" name="Rektangel 5"/>
            <p:cNvSpPr/>
            <p:nvPr/>
          </p:nvSpPr>
          <p:spPr>
            <a:xfrm>
              <a:off x="2951793" y="1628770"/>
              <a:ext cx="720092" cy="900115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10" name="Rektangel med rundade hörn 9"/>
          <p:cNvSpPr/>
          <p:nvPr/>
        </p:nvSpPr>
        <p:spPr>
          <a:xfrm>
            <a:off x="971540" y="4181750"/>
            <a:ext cx="5040644" cy="900115"/>
          </a:xfrm>
          <a:prstGeom prst="roundRect">
            <a:avLst/>
          </a:prstGeom>
          <a:solidFill>
            <a:srgbClr val="FFFFFF">
              <a:alpha val="6509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 med rundade hörn 10"/>
          <p:cNvSpPr/>
          <p:nvPr/>
        </p:nvSpPr>
        <p:spPr>
          <a:xfrm>
            <a:off x="971540" y="3281635"/>
            <a:ext cx="1440184" cy="900115"/>
          </a:xfrm>
          <a:prstGeom prst="round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ktangel med rundade hörn 11"/>
          <p:cNvSpPr/>
          <p:nvPr/>
        </p:nvSpPr>
        <p:spPr>
          <a:xfrm>
            <a:off x="3613781" y="2275179"/>
            <a:ext cx="1614514" cy="1153821"/>
          </a:xfrm>
          <a:prstGeom prst="round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med rundade hörn 7"/>
          <p:cNvSpPr/>
          <p:nvPr/>
        </p:nvSpPr>
        <p:spPr>
          <a:xfrm>
            <a:off x="6732276" y="2128199"/>
            <a:ext cx="540069" cy="126016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ktangel med rundade hörn 12"/>
          <p:cNvSpPr/>
          <p:nvPr/>
        </p:nvSpPr>
        <p:spPr>
          <a:xfrm>
            <a:off x="3760468" y="3388360"/>
            <a:ext cx="1242688" cy="705038"/>
          </a:xfrm>
          <a:prstGeom prst="round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688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11493" y="1685516"/>
            <a:ext cx="8101035" cy="4452483"/>
          </a:xfrm>
        </p:spPr>
        <p:txBody>
          <a:bodyPr>
            <a:normAutofit/>
          </a:bodyPr>
          <a:lstStyle/>
          <a:p>
            <a:r>
              <a:rPr lang="sv-SE" dirty="0" smtClean="0"/>
              <a:t>Den </a:t>
            </a:r>
            <a:r>
              <a:rPr lang="sv-SE" dirty="0" smtClean="0"/>
              <a:t>person som tilldelats ansvaret för att utföra rapporteringsuppgiften (vanligtvis en ekonom)</a:t>
            </a:r>
          </a:p>
          <a:p>
            <a:pPr lvl="1"/>
            <a:r>
              <a:rPr lang="sv-SE" dirty="0" smtClean="0"/>
              <a:t>Fyller i uppgifterna i återrapporteringsformuläret, registrerar rapporten</a:t>
            </a:r>
          </a:p>
          <a:p>
            <a:pPr marL="457200" lvl="1" indent="0">
              <a:buNone/>
            </a:pPr>
            <a:endParaRPr lang="sv-SE" dirty="0" smtClean="0"/>
          </a:p>
          <a:p>
            <a:r>
              <a:rPr lang="sv-SE" dirty="0" smtClean="0"/>
              <a:t>Projektledare</a:t>
            </a:r>
          </a:p>
          <a:p>
            <a:pPr lvl="1"/>
            <a:r>
              <a:rPr lang="sv-SE" dirty="0" smtClean="0"/>
              <a:t>Granskar rapporten</a:t>
            </a:r>
            <a:endParaRPr lang="sv-SE" dirty="0"/>
          </a:p>
        </p:txBody>
      </p:sp>
      <p:sp>
        <p:nvSpPr>
          <p:cNvPr id="5" name="Rubrik 1"/>
          <p:cNvSpPr txBox="1">
            <a:spLocks/>
          </p:cNvSpPr>
          <p:nvPr/>
        </p:nvSpPr>
        <p:spPr>
          <a:xfrm>
            <a:off x="1691632" y="368609"/>
            <a:ext cx="6372322" cy="720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spc="-50" baseline="0">
                <a:solidFill>
                  <a:srgbClr val="5A8DB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mtClean="0">
                <a:solidFill>
                  <a:schemeClr val="tx1"/>
                </a:solidFill>
              </a:rPr>
              <a:t>Ekonomisk återrapportering</a:t>
            </a:r>
            <a:endParaRPr lang="sv-S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526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91632" y="368609"/>
            <a:ext cx="6372322" cy="720000"/>
          </a:xfrm>
        </p:spPr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E</a:t>
            </a:r>
            <a:r>
              <a:rPr lang="sv-SE" dirty="0" smtClean="0">
                <a:solidFill>
                  <a:schemeClr val="tx1"/>
                </a:solidFill>
              </a:rPr>
              <a:t>konomisk återrapportering</a:t>
            </a:r>
            <a:endParaRPr lang="sv-SE" dirty="0">
              <a:solidFill>
                <a:schemeClr val="tx1"/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25" y="1753007"/>
            <a:ext cx="9001150" cy="4376338"/>
          </a:xfrm>
          <a:prstGeom prst="rect">
            <a:avLst/>
          </a:prstGeom>
        </p:spPr>
      </p:pic>
      <p:sp>
        <p:nvSpPr>
          <p:cNvPr id="10" name="Rektangel med rundade hörn 9"/>
          <p:cNvSpPr/>
          <p:nvPr/>
        </p:nvSpPr>
        <p:spPr>
          <a:xfrm>
            <a:off x="971540" y="4181750"/>
            <a:ext cx="5040644" cy="900115"/>
          </a:xfrm>
          <a:prstGeom prst="roundRect">
            <a:avLst/>
          </a:prstGeom>
          <a:solidFill>
            <a:srgbClr val="FFFFFF">
              <a:alpha val="6509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 med rundade hörn 10"/>
          <p:cNvSpPr/>
          <p:nvPr/>
        </p:nvSpPr>
        <p:spPr>
          <a:xfrm>
            <a:off x="971540" y="3281635"/>
            <a:ext cx="1440184" cy="900115"/>
          </a:xfrm>
          <a:prstGeom prst="round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ktangel med rundade hörn 11"/>
          <p:cNvSpPr/>
          <p:nvPr/>
        </p:nvSpPr>
        <p:spPr>
          <a:xfrm>
            <a:off x="3613781" y="2275179"/>
            <a:ext cx="1614514" cy="1153821"/>
          </a:xfrm>
          <a:prstGeom prst="round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ktangel med rundade hörn 12"/>
          <p:cNvSpPr/>
          <p:nvPr/>
        </p:nvSpPr>
        <p:spPr>
          <a:xfrm>
            <a:off x="3760468" y="3388360"/>
            <a:ext cx="1242688" cy="705038"/>
          </a:xfrm>
          <a:prstGeom prst="round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4" name="Bildobjekt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6642" y="3969069"/>
            <a:ext cx="1075749" cy="242911"/>
          </a:xfrm>
          <a:prstGeom prst="rect">
            <a:avLst/>
          </a:prstGeom>
        </p:spPr>
      </p:pic>
      <p:sp>
        <p:nvSpPr>
          <p:cNvPr id="15" name="Rektangel med rundade hörn 14"/>
          <p:cNvSpPr/>
          <p:nvPr/>
        </p:nvSpPr>
        <p:spPr>
          <a:xfrm>
            <a:off x="6430343" y="3304671"/>
            <a:ext cx="1382071" cy="696383"/>
          </a:xfrm>
          <a:prstGeom prst="round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8192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91632" y="368609"/>
            <a:ext cx="6372322" cy="720000"/>
          </a:xfrm>
        </p:spPr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E</a:t>
            </a:r>
            <a:r>
              <a:rPr lang="sv-SE" dirty="0" smtClean="0">
                <a:solidFill>
                  <a:schemeClr val="tx1"/>
                </a:solidFill>
              </a:rPr>
              <a:t>konomisk återrapportering</a:t>
            </a:r>
            <a:endParaRPr lang="sv-SE" dirty="0">
              <a:solidFill>
                <a:schemeClr val="tx1"/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25" y="1753007"/>
            <a:ext cx="9001150" cy="4376338"/>
          </a:xfrm>
          <a:prstGeom prst="rect">
            <a:avLst/>
          </a:prstGeom>
        </p:spPr>
      </p:pic>
      <p:sp>
        <p:nvSpPr>
          <p:cNvPr id="3" name="Rektangel 2"/>
          <p:cNvSpPr/>
          <p:nvPr/>
        </p:nvSpPr>
        <p:spPr>
          <a:xfrm>
            <a:off x="6488456" y="1808793"/>
            <a:ext cx="2584120" cy="2520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7" name="Grupp 6"/>
          <p:cNvGrpSpPr/>
          <p:nvPr/>
        </p:nvGrpSpPr>
        <p:grpSpPr>
          <a:xfrm>
            <a:off x="2951793" y="1628770"/>
            <a:ext cx="3960506" cy="900115"/>
            <a:chOff x="2951793" y="1628770"/>
            <a:chExt cx="3960506" cy="900115"/>
          </a:xfrm>
          <a:solidFill>
            <a:schemeClr val="bg1"/>
          </a:solidFill>
        </p:grpSpPr>
        <p:sp>
          <p:nvSpPr>
            <p:cNvPr id="4" name="Rektangel 3"/>
            <p:cNvSpPr/>
            <p:nvPr/>
          </p:nvSpPr>
          <p:spPr>
            <a:xfrm>
              <a:off x="3491862" y="1628770"/>
              <a:ext cx="3420437" cy="720092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6" name="Rektangel 5"/>
            <p:cNvSpPr/>
            <p:nvPr/>
          </p:nvSpPr>
          <p:spPr>
            <a:xfrm>
              <a:off x="2951793" y="1628770"/>
              <a:ext cx="720092" cy="900115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8" name="Rektangel 7"/>
          <p:cNvSpPr/>
          <p:nvPr/>
        </p:nvSpPr>
        <p:spPr>
          <a:xfrm>
            <a:off x="3459963" y="2232637"/>
            <a:ext cx="1800230" cy="10801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/>
          <p:cNvSpPr/>
          <p:nvPr/>
        </p:nvSpPr>
        <p:spPr>
          <a:xfrm>
            <a:off x="3735683" y="3338988"/>
            <a:ext cx="1260161" cy="8363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ktangel med rundade hörn 12"/>
          <p:cNvSpPr/>
          <p:nvPr/>
        </p:nvSpPr>
        <p:spPr>
          <a:xfrm>
            <a:off x="5260193" y="3792404"/>
            <a:ext cx="963914" cy="283141"/>
          </a:xfrm>
          <a:prstGeom prst="roundRect">
            <a:avLst/>
          </a:prstGeom>
          <a:solidFill>
            <a:srgbClr val="509BA5"/>
          </a:solidFill>
          <a:ln>
            <a:solidFill>
              <a:srgbClr val="509B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5679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401364" y="188586"/>
            <a:ext cx="6372322" cy="539977"/>
          </a:xfrm>
        </p:spPr>
        <p:txBody>
          <a:bodyPr/>
          <a:lstStyle/>
          <a:p>
            <a:r>
              <a:rPr lang="sv-SE" dirty="0" smtClean="0">
                <a:solidFill>
                  <a:schemeClr val="tx1"/>
                </a:solidFill>
              </a:rPr>
              <a:t>Återrapporteringsformulär</a:t>
            </a:r>
            <a:endParaRPr lang="sv-SE" dirty="0">
              <a:solidFill>
                <a:schemeClr val="tx1"/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25" y="908678"/>
            <a:ext cx="9034393" cy="5760736"/>
          </a:xfrm>
          <a:prstGeom prst="rect">
            <a:avLst/>
          </a:prstGeom>
        </p:spPr>
      </p:pic>
      <p:sp>
        <p:nvSpPr>
          <p:cNvPr id="11" name="Rektangel med rundade hörn 10"/>
          <p:cNvSpPr/>
          <p:nvPr/>
        </p:nvSpPr>
        <p:spPr>
          <a:xfrm>
            <a:off x="71425" y="3429000"/>
            <a:ext cx="2160276" cy="1800230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083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401364" y="188586"/>
            <a:ext cx="6372322" cy="539977"/>
          </a:xfrm>
        </p:spPr>
        <p:txBody>
          <a:bodyPr/>
          <a:lstStyle/>
          <a:p>
            <a:r>
              <a:rPr lang="sv-SE" dirty="0" smtClean="0">
                <a:solidFill>
                  <a:schemeClr val="tx1"/>
                </a:solidFill>
              </a:rPr>
              <a:t>Återrapporteringsformulär</a:t>
            </a:r>
            <a:endParaRPr lang="sv-SE" dirty="0">
              <a:solidFill>
                <a:schemeClr val="tx1"/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25" y="908678"/>
            <a:ext cx="9034393" cy="5760736"/>
          </a:xfrm>
          <a:prstGeom prst="rect">
            <a:avLst/>
          </a:prstGeom>
        </p:spPr>
      </p:pic>
      <p:sp>
        <p:nvSpPr>
          <p:cNvPr id="3" name="Ellips 2"/>
          <p:cNvSpPr/>
          <p:nvPr/>
        </p:nvSpPr>
        <p:spPr>
          <a:xfrm>
            <a:off x="7812414" y="3969069"/>
            <a:ext cx="1260161" cy="720092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421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401364" y="188586"/>
            <a:ext cx="6372322" cy="539977"/>
          </a:xfrm>
        </p:spPr>
        <p:txBody>
          <a:bodyPr/>
          <a:lstStyle/>
          <a:p>
            <a:r>
              <a:rPr lang="sv-SE" dirty="0" smtClean="0">
                <a:solidFill>
                  <a:schemeClr val="tx1"/>
                </a:solidFill>
              </a:rPr>
              <a:t>Återrapporteringsformulär</a:t>
            </a:r>
            <a:endParaRPr lang="sv-SE" dirty="0">
              <a:solidFill>
                <a:schemeClr val="tx1"/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25" y="908678"/>
            <a:ext cx="9034393" cy="5760736"/>
          </a:xfrm>
          <a:prstGeom prst="rect">
            <a:avLst/>
          </a:prstGeom>
        </p:spPr>
      </p:pic>
      <p:grpSp>
        <p:nvGrpSpPr>
          <p:cNvPr id="16" name="Grupp 15"/>
          <p:cNvGrpSpPr/>
          <p:nvPr/>
        </p:nvGrpSpPr>
        <p:grpSpPr>
          <a:xfrm>
            <a:off x="377731" y="1589236"/>
            <a:ext cx="8419048" cy="3523809"/>
            <a:chOff x="378001" y="1595688"/>
            <a:chExt cx="8419048" cy="3523809"/>
          </a:xfrm>
        </p:grpSpPr>
        <p:pic>
          <p:nvPicPr>
            <p:cNvPr id="4" name="Bildobjekt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8001" y="1595688"/>
              <a:ext cx="8419048" cy="3523809"/>
            </a:xfrm>
            <a:prstGeom prst="rect">
              <a:avLst/>
            </a:prstGeom>
          </p:spPr>
        </p:pic>
        <p:sp>
          <p:nvSpPr>
            <p:cNvPr id="6" name="Rektangel 5"/>
            <p:cNvSpPr/>
            <p:nvPr/>
          </p:nvSpPr>
          <p:spPr>
            <a:xfrm>
              <a:off x="378001" y="1595688"/>
              <a:ext cx="8419048" cy="352380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>
                <a:ln w="19050">
                  <a:solidFill>
                    <a:schemeClr val="tx1"/>
                  </a:solidFill>
                </a:ln>
              </a:endParaRPr>
            </a:p>
          </p:txBody>
        </p:sp>
      </p:grpSp>
      <p:pic>
        <p:nvPicPr>
          <p:cNvPr id="17" name="Bildobjekt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6296" y="2412701"/>
            <a:ext cx="2446993" cy="1753810"/>
          </a:xfrm>
          <a:prstGeom prst="rect">
            <a:avLst/>
          </a:prstGeom>
        </p:spPr>
      </p:pic>
      <p:sp>
        <p:nvSpPr>
          <p:cNvPr id="9" name="Rektangel med rundade hörn 8"/>
          <p:cNvSpPr/>
          <p:nvPr/>
        </p:nvSpPr>
        <p:spPr>
          <a:xfrm>
            <a:off x="6207732" y="2097432"/>
            <a:ext cx="1964728" cy="1800230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4356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401364" y="188586"/>
            <a:ext cx="6372322" cy="539977"/>
          </a:xfrm>
        </p:spPr>
        <p:txBody>
          <a:bodyPr/>
          <a:lstStyle/>
          <a:p>
            <a:r>
              <a:rPr lang="sv-SE" dirty="0" smtClean="0">
                <a:solidFill>
                  <a:schemeClr val="tx1"/>
                </a:solidFill>
              </a:rPr>
              <a:t>Återrapporteringsformulär</a:t>
            </a:r>
            <a:endParaRPr lang="sv-SE" dirty="0">
              <a:solidFill>
                <a:schemeClr val="tx1"/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25" y="908678"/>
            <a:ext cx="9034393" cy="5760736"/>
          </a:xfrm>
          <a:prstGeom prst="rect">
            <a:avLst/>
          </a:prstGeom>
        </p:spPr>
      </p:pic>
      <p:grpSp>
        <p:nvGrpSpPr>
          <p:cNvPr id="16" name="Grupp 15"/>
          <p:cNvGrpSpPr/>
          <p:nvPr/>
        </p:nvGrpSpPr>
        <p:grpSpPr>
          <a:xfrm>
            <a:off x="377731" y="1589236"/>
            <a:ext cx="8419048" cy="3523809"/>
            <a:chOff x="378001" y="1595688"/>
            <a:chExt cx="8419048" cy="3523809"/>
          </a:xfrm>
        </p:grpSpPr>
        <p:pic>
          <p:nvPicPr>
            <p:cNvPr id="4" name="Bildobjekt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8001" y="1595688"/>
              <a:ext cx="8419048" cy="3523809"/>
            </a:xfrm>
            <a:prstGeom prst="rect">
              <a:avLst/>
            </a:prstGeom>
          </p:spPr>
        </p:pic>
        <p:sp>
          <p:nvSpPr>
            <p:cNvPr id="6" name="Rektangel 5"/>
            <p:cNvSpPr/>
            <p:nvPr/>
          </p:nvSpPr>
          <p:spPr>
            <a:xfrm>
              <a:off x="378001" y="1595688"/>
              <a:ext cx="8419048" cy="352380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>
                <a:ln w="19050">
                  <a:solidFill>
                    <a:schemeClr val="tx1"/>
                  </a:solidFill>
                </a:ln>
              </a:endParaRPr>
            </a:p>
          </p:txBody>
        </p:sp>
      </p:grpSp>
      <p:sp>
        <p:nvSpPr>
          <p:cNvPr id="10" name="Rektangel med rundade hörn 9"/>
          <p:cNvSpPr/>
          <p:nvPr/>
        </p:nvSpPr>
        <p:spPr>
          <a:xfrm>
            <a:off x="6969791" y="4482620"/>
            <a:ext cx="1981507" cy="791032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7" name="Bildobjekt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6296" y="2412701"/>
            <a:ext cx="2446993" cy="175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643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25" y="908678"/>
            <a:ext cx="9033234" cy="5834633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401364" y="188586"/>
            <a:ext cx="6372322" cy="539977"/>
          </a:xfrm>
        </p:spPr>
        <p:txBody>
          <a:bodyPr/>
          <a:lstStyle/>
          <a:p>
            <a:r>
              <a:rPr lang="sv-SE" dirty="0" smtClean="0">
                <a:solidFill>
                  <a:schemeClr val="tx1"/>
                </a:solidFill>
              </a:rPr>
              <a:t>Återrapporteringsformulär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11" name="Rektangel med rundade hörn 10"/>
          <p:cNvSpPr/>
          <p:nvPr/>
        </p:nvSpPr>
        <p:spPr>
          <a:xfrm>
            <a:off x="5652138" y="2921015"/>
            <a:ext cx="1800230" cy="540069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872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25" y="908678"/>
            <a:ext cx="9033234" cy="5834633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401364" y="188586"/>
            <a:ext cx="6372322" cy="539977"/>
          </a:xfrm>
        </p:spPr>
        <p:txBody>
          <a:bodyPr/>
          <a:lstStyle/>
          <a:p>
            <a:r>
              <a:rPr lang="sv-SE" dirty="0" smtClean="0">
                <a:solidFill>
                  <a:schemeClr val="tx1"/>
                </a:solidFill>
              </a:rPr>
              <a:t>Återrapporteringsformulär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11" name="Rektangel med rundade hörn 10"/>
          <p:cNvSpPr/>
          <p:nvPr/>
        </p:nvSpPr>
        <p:spPr>
          <a:xfrm>
            <a:off x="5652138" y="2921015"/>
            <a:ext cx="1800230" cy="540069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4" name="Grupp 3"/>
          <p:cNvGrpSpPr/>
          <p:nvPr/>
        </p:nvGrpSpPr>
        <p:grpSpPr>
          <a:xfrm>
            <a:off x="1871655" y="2168839"/>
            <a:ext cx="5711104" cy="2835723"/>
            <a:chOff x="1921287" y="2247117"/>
            <a:chExt cx="5711104" cy="2835723"/>
          </a:xfrm>
        </p:grpSpPr>
        <p:pic>
          <p:nvPicPr>
            <p:cNvPr id="6" name="Bildobjekt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21287" y="2247118"/>
              <a:ext cx="5711104" cy="2835722"/>
            </a:xfrm>
            <a:prstGeom prst="rect">
              <a:avLst/>
            </a:prstGeom>
          </p:spPr>
        </p:pic>
        <p:sp>
          <p:nvSpPr>
            <p:cNvPr id="3" name="Rektangel 2"/>
            <p:cNvSpPr/>
            <p:nvPr/>
          </p:nvSpPr>
          <p:spPr>
            <a:xfrm>
              <a:off x="1921287" y="2247117"/>
              <a:ext cx="5711104" cy="2802089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3929993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Prisma">
      <a:dk1>
        <a:sysClr val="windowText" lastClr="000000"/>
      </a:dk1>
      <a:lt1>
        <a:sysClr val="window" lastClr="FFFFFF"/>
      </a:lt1>
      <a:dk2>
        <a:srgbClr val="6B6B6B"/>
      </a:dk2>
      <a:lt2>
        <a:srgbClr val="EDE8E3"/>
      </a:lt2>
      <a:accent1>
        <a:srgbClr val="7FAE38"/>
      </a:accent1>
      <a:accent2>
        <a:srgbClr val="3EA19F"/>
      </a:accent2>
      <a:accent3>
        <a:srgbClr val="F8AA54"/>
      </a:accent3>
      <a:accent4>
        <a:srgbClr val="5A861E"/>
      </a:accent4>
      <a:accent5>
        <a:srgbClr val="4BACC6"/>
      </a:accent5>
      <a:accent6>
        <a:srgbClr val="7FAE38"/>
      </a:accent6>
      <a:hlink>
        <a:srgbClr val="0000FF"/>
      </a:hlink>
      <a:folHlink>
        <a:srgbClr val="800080"/>
      </a:folHlink>
    </a:clrScheme>
    <a:fontScheme name="Prism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2332</TotalTime>
  <Words>74</Words>
  <Application>Microsoft Office PowerPoint</Application>
  <PresentationFormat>Bildspel på skärmen (4:3)</PresentationFormat>
  <Paragraphs>40</Paragraphs>
  <Slides>20</Slides>
  <Notes>14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Bildrubriker</vt:lpstr>
      </vt:variant>
      <vt:variant>
        <vt:i4>20</vt:i4>
      </vt:variant>
    </vt:vector>
  </HeadingPairs>
  <TitlesOfParts>
    <vt:vector size="22" baseType="lpstr">
      <vt:lpstr>Office-tema</vt:lpstr>
      <vt:lpstr>Anpassad formgivning</vt:lpstr>
      <vt:lpstr>Ekonomisk återrapportering i Prisma</vt:lpstr>
      <vt:lpstr>PowerPoint-presentation</vt:lpstr>
      <vt:lpstr>Ekonomisk återrapportering</vt:lpstr>
      <vt:lpstr>Återrapporteringsformulär</vt:lpstr>
      <vt:lpstr>Återrapporteringsformulär</vt:lpstr>
      <vt:lpstr>Återrapporteringsformulär</vt:lpstr>
      <vt:lpstr>Återrapporteringsformulär</vt:lpstr>
      <vt:lpstr>Återrapporteringsformulär</vt:lpstr>
      <vt:lpstr>Återrapporteringsformulär</vt:lpstr>
      <vt:lpstr>Återrapporteringsformulär</vt:lpstr>
      <vt:lpstr>Återrapporteringsformulär</vt:lpstr>
      <vt:lpstr>Återrapporteringsformulär</vt:lpstr>
      <vt:lpstr>Ekonomisk återrapportering</vt:lpstr>
      <vt:lpstr>Återrapporteringsformulär</vt:lpstr>
      <vt:lpstr>Återrapporteringsformulär</vt:lpstr>
      <vt:lpstr>Återrapporteringsformulär</vt:lpstr>
      <vt:lpstr>Ekonomisk återrapportering</vt:lpstr>
      <vt:lpstr>Ekonomisk återrapportering</vt:lpstr>
      <vt:lpstr>Ekonomisk återrapportering</vt:lpstr>
      <vt:lpstr>Ekonomisk återrapportering</vt:lpstr>
    </vt:vector>
  </TitlesOfParts>
  <Company>FAS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Jim Frisk</dc:creator>
  <cp:lastModifiedBy>Jenny Kjellström</cp:lastModifiedBy>
  <cp:revision>128</cp:revision>
  <dcterms:created xsi:type="dcterms:W3CDTF">2014-06-10T05:59:41Z</dcterms:created>
  <dcterms:modified xsi:type="dcterms:W3CDTF">2017-05-08T06:41:36Z</dcterms:modified>
</cp:coreProperties>
</file>