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2"/>
  </p:notesMasterIdLst>
  <p:handoutMasterIdLst>
    <p:handoutMasterId r:id="rId23"/>
  </p:handoutMasterIdLst>
  <p:sldIdLst>
    <p:sldId id="258" r:id="rId5"/>
    <p:sldId id="259" r:id="rId6"/>
    <p:sldId id="302" r:id="rId7"/>
    <p:sldId id="266" r:id="rId8"/>
    <p:sldId id="301" r:id="rId9"/>
    <p:sldId id="290" r:id="rId10"/>
    <p:sldId id="293" r:id="rId11"/>
    <p:sldId id="294" r:id="rId12"/>
    <p:sldId id="267" r:id="rId13"/>
    <p:sldId id="271" r:id="rId14"/>
    <p:sldId id="295" r:id="rId15"/>
    <p:sldId id="291" r:id="rId16"/>
    <p:sldId id="299" r:id="rId17"/>
    <p:sldId id="298" r:id="rId18"/>
    <p:sldId id="297" r:id="rId19"/>
    <p:sldId id="296" r:id="rId20"/>
    <p:sldId id="292" r:id="rId21"/>
  </p:sldIdLst>
  <p:sldSz cx="12192000" cy="6858000"/>
  <p:notesSz cx="6794500" cy="99314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60" d="100"/>
          <a:sy n="60" d="100"/>
        </p:scale>
        <p:origin x="912" y="6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8FB6E02-4B60-4034-BC93-03FF907BF101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v-SE"/>
        </a:p>
      </dgm:t>
    </dgm:pt>
    <dgm:pt modelId="{86396D1F-CC16-4C9A-9569-9230D39CCF37}">
      <dgm:prSet phldrT="[Text]"/>
      <dgm:spPr/>
      <dgm:t>
        <a:bodyPr/>
        <a:lstStyle/>
        <a:p>
          <a:r>
            <a:rPr lang="sv-SE" dirty="0" smtClean="0"/>
            <a:t>Januari</a:t>
          </a:r>
          <a:endParaRPr lang="sv-SE" dirty="0"/>
        </a:p>
      </dgm:t>
    </dgm:pt>
    <dgm:pt modelId="{387E0985-A650-4BC7-A0A9-5BFF553FA5C7}" type="parTrans" cxnId="{C03F2A80-007A-4217-BEF9-FBA594F355BD}">
      <dgm:prSet/>
      <dgm:spPr/>
      <dgm:t>
        <a:bodyPr/>
        <a:lstStyle/>
        <a:p>
          <a:endParaRPr lang="sv-SE"/>
        </a:p>
      </dgm:t>
    </dgm:pt>
    <dgm:pt modelId="{FA36F32E-AEBC-41AB-995E-337689427C9B}" type="sibTrans" cxnId="{C03F2A80-007A-4217-BEF9-FBA594F355BD}">
      <dgm:prSet/>
      <dgm:spPr/>
      <dgm:t>
        <a:bodyPr/>
        <a:lstStyle/>
        <a:p>
          <a:endParaRPr lang="sv-SE"/>
        </a:p>
      </dgm:t>
    </dgm:pt>
    <dgm:pt modelId="{996B2849-F5C2-41FE-8731-1BF281BAD235}">
      <dgm:prSet phldrT="[Text]"/>
      <dgm:spPr/>
      <dgm:t>
        <a:bodyPr/>
        <a:lstStyle/>
        <a:p>
          <a:r>
            <a:rPr lang="sv-SE" dirty="0" smtClean="0"/>
            <a:t>Februari</a:t>
          </a:r>
          <a:endParaRPr lang="sv-SE" dirty="0"/>
        </a:p>
      </dgm:t>
    </dgm:pt>
    <dgm:pt modelId="{18F4DB80-AB5C-4338-820D-0326781A49B1}" type="parTrans" cxnId="{858A99AA-766C-47F2-86A8-E2F1A700D813}">
      <dgm:prSet/>
      <dgm:spPr/>
      <dgm:t>
        <a:bodyPr/>
        <a:lstStyle/>
        <a:p>
          <a:endParaRPr lang="sv-SE"/>
        </a:p>
      </dgm:t>
    </dgm:pt>
    <dgm:pt modelId="{A2C6D3BC-5972-4E8B-89D1-79850FDAD727}" type="sibTrans" cxnId="{858A99AA-766C-47F2-86A8-E2F1A700D813}">
      <dgm:prSet/>
      <dgm:spPr/>
      <dgm:t>
        <a:bodyPr/>
        <a:lstStyle/>
        <a:p>
          <a:endParaRPr lang="sv-SE"/>
        </a:p>
      </dgm:t>
    </dgm:pt>
    <dgm:pt modelId="{7181668A-2946-49A0-B965-A7DC3F14B3D6}">
      <dgm:prSet phldrT="[Text]"/>
      <dgm:spPr/>
      <dgm:t>
        <a:bodyPr/>
        <a:lstStyle/>
        <a:p>
          <a:r>
            <a:rPr lang="sv-SE" dirty="0" smtClean="0"/>
            <a:t>Mars</a:t>
          </a:r>
          <a:endParaRPr lang="sv-SE" dirty="0"/>
        </a:p>
      </dgm:t>
    </dgm:pt>
    <dgm:pt modelId="{04543747-5015-4C11-A5A4-C596B1C84A9F}" type="parTrans" cxnId="{A080479F-1D91-4279-ABAA-DFE22CB884B6}">
      <dgm:prSet/>
      <dgm:spPr/>
      <dgm:t>
        <a:bodyPr/>
        <a:lstStyle/>
        <a:p>
          <a:endParaRPr lang="sv-SE"/>
        </a:p>
      </dgm:t>
    </dgm:pt>
    <dgm:pt modelId="{9109CC70-7D28-4DC2-9588-7BBB04184F6D}" type="sibTrans" cxnId="{A080479F-1D91-4279-ABAA-DFE22CB884B6}">
      <dgm:prSet/>
      <dgm:spPr/>
      <dgm:t>
        <a:bodyPr/>
        <a:lstStyle/>
        <a:p>
          <a:endParaRPr lang="sv-SE"/>
        </a:p>
      </dgm:t>
    </dgm:pt>
    <dgm:pt modelId="{699081A9-AEEB-45B2-BE8C-52918904B72C}">
      <dgm:prSet phldrT="[Text]"/>
      <dgm:spPr/>
      <dgm:t>
        <a:bodyPr/>
        <a:lstStyle/>
        <a:p>
          <a:r>
            <a:rPr lang="sv-SE" dirty="0" smtClean="0"/>
            <a:t>April</a:t>
          </a:r>
          <a:endParaRPr lang="sv-SE" dirty="0"/>
        </a:p>
      </dgm:t>
    </dgm:pt>
    <dgm:pt modelId="{E3927C66-0F20-4BB9-AD33-F2363B7BDA22}" type="parTrans" cxnId="{61D11B01-27A7-478C-8BC3-CCEFFC4C7E9C}">
      <dgm:prSet/>
      <dgm:spPr/>
      <dgm:t>
        <a:bodyPr/>
        <a:lstStyle/>
        <a:p>
          <a:endParaRPr lang="sv-SE"/>
        </a:p>
      </dgm:t>
    </dgm:pt>
    <dgm:pt modelId="{513F3195-34E5-4DEA-AE96-9A05319F75D6}" type="sibTrans" cxnId="{61D11B01-27A7-478C-8BC3-CCEFFC4C7E9C}">
      <dgm:prSet/>
      <dgm:spPr/>
      <dgm:t>
        <a:bodyPr/>
        <a:lstStyle/>
        <a:p>
          <a:endParaRPr lang="sv-SE"/>
        </a:p>
      </dgm:t>
    </dgm:pt>
    <dgm:pt modelId="{A2326F45-FB20-4253-9B26-D3C81C0257C3}">
      <dgm:prSet phldrT="[Text]"/>
      <dgm:spPr/>
      <dgm:t>
        <a:bodyPr/>
        <a:lstStyle/>
        <a:p>
          <a:r>
            <a:rPr lang="sv-SE" dirty="0" smtClean="0"/>
            <a:t>Maj</a:t>
          </a:r>
          <a:endParaRPr lang="sv-SE" dirty="0"/>
        </a:p>
      </dgm:t>
    </dgm:pt>
    <dgm:pt modelId="{CA2108B7-FDD9-48D0-989B-CA6ACF962BD3}" type="parTrans" cxnId="{32F9D098-E0E9-433C-BE40-C1F4E6FCDD62}">
      <dgm:prSet/>
      <dgm:spPr/>
      <dgm:t>
        <a:bodyPr/>
        <a:lstStyle/>
        <a:p>
          <a:endParaRPr lang="sv-SE"/>
        </a:p>
      </dgm:t>
    </dgm:pt>
    <dgm:pt modelId="{0AEE102A-7751-4D03-8A35-260420AE5766}" type="sibTrans" cxnId="{32F9D098-E0E9-433C-BE40-C1F4E6FCDD62}">
      <dgm:prSet/>
      <dgm:spPr/>
      <dgm:t>
        <a:bodyPr/>
        <a:lstStyle/>
        <a:p>
          <a:endParaRPr lang="sv-SE"/>
        </a:p>
      </dgm:t>
    </dgm:pt>
    <dgm:pt modelId="{94E8D26E-DD6D-44B7-8A88-585D3AE1B166}">
      <dgm:prSet phldrT="[Text]"/>
      <dgm:spPr/>
      <dgm:t>
        <a:bodyPr/>
        <a:lstStyle/>
        <a:p>
          <a:r>
            <a:rPr lang="sv-SE" dirty="0" smtClean="0"/>
            <a:t>Juni</a:t>
          </a:r>
          <a:endParaRPr lang="sv-SE" dirty="0"/>
        </a:p>
      </dgm:t>
    </dgm:pt>
    <dgm:pt modelId="{0C7D62AD-CE61-4DB5-B702-1158746E951A}" type="parTrans" cxnId="{AC82CC30-A4EA-43DC-8857-AF144BBD7970}">
      <dgm:prSet/>
      <dgm:spPr/>
      <dgm:t>
        <a:bodyPr/>
        <a:lstStyle/>
        <a:p>
          <a:endParaRPr lang="sv-SE"/>
        </a:p>
      </dgm:t>
    </dgm:pt>
    <dgm:pt modelId="{94C65723-489C-4BD7-92CF-60FCD21C42D3}" type="sibTrans" cxnId="{AC82CC30-A4EA-43DC-8857-AF144BBD7970}">
      <dgm:prSet/>
      <dgm:spPr/>
      <dgm:t>
        <a:bodyPr/>
        <a:lstStyle/>
        <a:p>
          <a:endParaRPr lang="sv-SE"/>
        </a:p>
      </dgm:t>
    </dgm:pt>
    <dgm:pt modelId="{037A1624-04C6-4A87-A55B-335FD461C5FF}">
      <dgm:prSet phldrT="[Text]"/>
      <dgm:spPr/>
      <dgm:t>
        <a:bodyPr/>
        <a:lstStyle/>
        <a:p>
          <a:r>
            <a:rPr lang="sv-SE" dirty="0" smtClean="0"/>
            <a:t>Juli</a:t>
          </a:r>
          <a:endParaRPr lang="sv-SE" dirty="0"/>
        </a:p>
      </dgm:t>
    </dgm:pt>
    <dgm:pt modelId="{386BF6F3-D1C7-405D-9F73-0EC7AF4406AE}" type="parTrans" cxnId="{94DF0612-2E80-4ADB-885C-473647C10A29}">
      <dgm:prSet/>
      <dgm:spPr/>
      <dgm:t>
        <a:bodyPr/>
        <a:lstStyle/>
        <a:p>
          <a:endParaRPr lang="sv-SE"/>
        </a:p>
      </dgm:t>
    </dgm:pt>
    <dgm:pt modelId="{E0DD804E-6F83-4F84-98FC-9E0BFB7D6FBA}" type="sibTrans" cxnId="{94DF0612-2E80-4ADB-885C-473647C10A29}">
      <dgm:prSet/>
      <dgm:spPr/>
      <dgm:t>
        <a:bodyPr/>
        <a:lstStyle/>
        <a:p>
          <a:endParaRPr lang="sv-SE"/>
        </a:p>
      </dgm:t>
    </dgm:pt>
    <dgm:pt modelId="{700A92D1-DFC0-45FB-B43B-A3590DAB84B3}">
      <dgm:prSet phldrT="[Text]"/>
      <dgm:spPr/>
      <dgm:t>
        <a:bodyPr/>
        <a:lstStyle/>
        <a:p>
          <a:r>
            <a:rPr lang="sv-SE" dirty="0" smtClean="0"/>
            <a:t>Augusti</a:t>
          </a:r>
          <a:endParaRPr lang="sv-SE" dirty="0"/>
        </a:p>
      </dgm:t>
    </dgm:pt>
    <dgm:pt modelId="{51B6168B-B0B1-4D88-B7CC-31E8D20EEAFF}" type="parTrans" cxnId="{1C5A809D-06C9-4C93-BFD5-071FDDE7BFA3}">
      <dgm:prSet/>
      <dgm:spPr/>
      <dgm:t>
        <a:bodyPr/>
        <a:lstStyle/>
        <a:p>
          <a:endParaRPr lang="sv-SE"/>
        </a:p>
      </dgm:t>
    </dgm:pt>
    <dgm:pt modelId="{1554F5DD-5AD1-4EEE-915B-15F3DC129475}" type="sibTrans" cxnId="{1C5A809D-06C9-4C93-BFD5-071FDDE7BFA3}">
      <dgm:prSet/>
      <dgm:spPr/>
      <dgm:t>
        <a:bodyPr/>
        <a:lstStyle/>
        <a:p>
          <a:endParaRPr lang="sv-SE"/>
        </a:p>
      </dgm:t>
    </dgm:pt>
    <dgm:pt modelId="{9C269962-718C-404B-9DCB-076323434B23}">
      <dgm:prSet phldrT="[Text]"/>
      <dgm:spPr/>
      <dgm:t>
        <a:bodyPr/>
        <a:lstStyle/>
        <a:p>
          <a:r>
            <a:rPr lang="sv-SE" dirty="0" smtClean="0"/>
            <a:t>September</a:t>
          </a:r>
          <a:endParaRPr lang="sv-SE" dirty="0"/>
        </a:p>
      </dgm:t>
    </dgm:pt>
    <dgm:pt modelId="{5C42DC0B-E623-4E0E-A63F-985AC618052E}" type="parTrans" cxnId="{18B49444-FB89-46DA-87C3-3BC1BD62A53E}">
      <dgm:prSet/>
      <dgm:spPr/>
      <dgm:t>
        <a:bodyPr/>
        <a:lstStyle/>
        <a:p>
          <a:endParaRPr lang="sv-SE"/>
        </a:p>
      </dgm:t>
    </dgm:pt>
    <dgm:pt modelId="{28039874-FA2B-42FE-AC08-62624A62AEC7}" type="sibTrans" cxnId="{18B49444-FB89-46DA-87C3-3BC1BD62A53E}">
      <dgm:prSet/>
      <dgm:spPr/>
      <dgm:t>
        <a:bodyPr/>
        <a:lstStyle/>
        <a:p>
          <a:endParaRPr lang="sv-SE"/>
        </a:p>
      </dgm:t>
    </dgm:pt>
    <dgm:pt modelId="{DF698AF7-78B6-48C8-A492-AAFC4EF5AE3B}">
      <dgm:prSet phldrT="[Text]"/>
      <dgm:spPr/>
      <dgm:t>
        <a:bodyPr/>
        <a:lstStyle/>
        <a:p>
          <a:r>
            <a:rPr lang="sv-SE" dirty="0" smtClean="0"/>
            <a:t>Oktober</a:t>
          </a:r>
          <a:endParaRPr lang="sv-SE" dirty="0"/>
        </a:p>
      </dgm:t>
    </dgm:pt>
    <dgm:pt modelId="{26C3A7AC-F440-4F62-BA22-B773BDAB5F59}" type="parTrans" cxnId="{F589C017-5FB9-41E7-A25B-4AE2FB416301}">
      <dgm:prSet/>
      <dgm:spPr/>
      <dgm:t>
        <a:bodyPr/>
        <a:lstStyle/>
        <a:p>
          <a:endParaRPr lang="sv-SE"/>
        </a:p>
      </dgm:t>
    </dgm:pt>
    <dgm:pt modelId="{1E9EED73-A0B3-43E5-9CED-8B073EE6F973}" type="sibTrans" cxnId="{F589C017-5FB9-41E7-A25B-4AE2FB416301}">
      <dgm:prSet/>
      <dgm:spPr/>
      <dgm:t>
        <a:bodyPr/>
        <a:lstStyle/>
        <a:p>
          <a:endParaRPr lang="sv-SE"/>
        </a:p>
      </dgm:t>
    </dgm:pt>
    <dgm:pt modelId="{28DB4D66-3529-485C-B82A-20B718231018}">
      <dgm:prSet phldrT="[Text]"/>
      <dgm:spPr/>
      <dgm:t>
        <a:bodyPr/>
        <a:lstStyle/>
        <a:p>
          <a:r>
            <a:rPr lang="sv-SE" dirty="0" smtClean="0"/>
            <a:t>November</a:t>
          </a:r>
          <a:endParaRPr lang="sv-SE" dirty="0"/>
        </a:p>
      </dgm:t>
    </dgm:pt>
    <dgm:pt modelId="{A2C5DDD6-70B3-45C2-96F3-DAB3A38547C2}" type="parTrans" cxnId="{F91DFA90-75A3-4057-894C-9E825EB91A12}">
      <dgm:prSet/>
      <dgm:spPr/>
      <dgm:t>
        <a:bodyPr/>
        <a:lstStyle/>
        <a:p>
          <a:endParaRPr lang="sv-SE"/>
        </a:p>
      </dgm:t>
    </dgm:pt>
    <dgm:pt modelId="{45820346-D1A1-4D51-A987-0883A255EF97}" type="sibTrans" cxnId="{F91DFA90-75A3-4057-894C-9E825EB91A12}">
      <dgm:prSet/>
      <dgm:spPr/>
      <dgm:t>
        <a:bodyPr/>
        <a:lstStyle/>
        <a:p>
          <a:endParaRPr lang="sv-SE"/>
        </a:p>
      </dgm:t>
    </dgm:pt>
    <dgm:pt modelId="{8C1107EE-C71D-4893-B631-8240819217AC}">
      <dgm:prSet phldrT="[Text]"/>
      <dgm:spPr/>
      <dgm:t>
        <a:bodyPr/>
        <a:lstStyle/>
        <a:p>
          <a:r>
            <a:rPr lang="sv-SE" dirty="0" smtClean="0"/>
            <a:t>December</a:t>
          </a:r>
          <a:endParaRPr lang="sv-SE" dirty="0"/>
        </a:p>
      </dgm:t>
    </dgm:pt>
    <dgm:pt modelId="{EF185314-9E12-4E91-932C-699D438BC087}" type="parTrans" cxnId="{9695C4B9-98CB-4380-92A1-ED9478D7DE01}">
      <dgm:prSet/>
      <dgm:spPr/>
      <dgm:t>
        <a:bodyPr/>
        <a:lstStyle/>
        <a:p>
          <a:endParaRPr lang="sv-SE"/>
        </a:p>
      </dgm:t>
    </dgm:pt>
    <dgm:pt modelId="{7F11BE3F-AC63-40DE-99AB-0FC15FB74DCB}" type="sibTrans" cxnId="{9695C4B9-98CB-4380-92A1-ED9478D7DE01}">
      <dgm:prSet/>
      <dgm:spPr/>
      <dgm:t>
        <a:bodyPr/>
        <a:lstStyle/>
        <a:p>
          <a:endParaRPr lang="sv-SE"/>
        </a:p>
      </dgm:t>
    </dgm:pt>
    <dgm:pt modelId="{28294BAA-B189-44E0-A9E3-F1B373D4AC64}" type="pres">
      <dgm:prSet presAssocID="{78FB6E02-4B60-4034-BC93-03FF907BF101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sv-SE"/>
        </a:p>
      </dgm:t>
    </dgm:pt>
    <dgm:pt modelId="{8EDC5608-69C0-4CAE-AD9D-9D7C9B176BBE}" type="pres">
      <dgm:prSet presAssocID="{86396D1F-CC16-4C9A-9569-9230D39CCF37}" presName="node" presStyleLbl="node1" presStyleIdx="0" presStyleCnt="12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E4E4216B-026A-4421-9BA3-B57EF6F54F72}" type="pres">
      <dgm:prSet presAssocID="{86396D1F-CC16-4C9A-9569-9230D39CCF37}" presName="spNode" presStyleCnt="0"/>
      <dgm:spPr/>
    </dgm:pt>
    <dgm:pt modelId="{AFD3466E-789B-4474-9D2F-823A61D3783E}" type="pres">
      <dgm:prSet presAssocID="{FA36F32E-AEBC-41AB-995E-337689427C9B}" presName="sibTrans" presStyleLbl="sibTrans1D1" presStyleIdx="0" presStyleCnt="12"/>
      <dgm:spPr/>
      <dgm:t>
        <a:bodyPr/>
        <a:lstStyle/>
        <a:p>
          <a:endParaRPr lang="sv-SE"/>
        </a:p>
      </dgm:t>
    </dgm:pt>
    <dgm:pt modelId="{DC2B08DA-29E0-4A19-898B-1B880C5EFCDF}" type="pres">
      <dgm:prSet presAssocID="{996B2849-F5C2-41FE-8731-1BF281BAD235}" presName="node" presStyleLbl="node1" presStyleIdx="1" presStyleCnt="12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0CDE40BF-C0D6-49F4-92AC-B52F7697A950}" type="pres">
      <dgm:prSet presAssocID="{996B2849-F5C2-41FE-8731-1BF281BAD235}" presName="spNode" presStyleCnt="0"/>
      <dgm:spPr/>
    </dgm:pt>
    <dgm:pt modelId="{51664277-3488-405D-8EAF-B0B5CE8274F2}" type="pres">
      <dgm:prSet presAssocID="{A2C6D3BC-5972-4E8B-89D1-79850FDAD727}" presName="sibTrans" presStyleLbl="sibTrans1D1" presStyleIdx="1" presStyleCnt="12"/>
      <dgm:spPr/>
      <dgm:t>
        <a:bodyPr/>
        <a:lstStyle/>
        <a:p>
          <a:endParaRPr lang="sv-SE"/>
        </a:p>
      </dgm:t>
    </dgm:pt>
    <dgm:pt modelId="{B9408858-934B-476A-8C6D-62685D65379F}" type="pres">
      <dgm:prSet presAssocID="{7181668A-2946-49A0-B965-A7DC3F14B3D6}" presName="node" presStyleLbl="node1" presStyleIdx="2" presStyleCnt="12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77861F1A-8055-4CF7-8095-8E4B71CCD401}" type="pres">
      <dgm:prSet presAssocID="{7181668A-2946-49A0-B965-A7DC3F14B3D6}" presName="spNode" presStyleCnt="0"/>
      <dgm:spPr/>
    </dgm:pt>
    <dgm:pt modelId="{22AD3190-D03F-469C-9263-DAD03CAED037}" type="pres">
      <dgm:prSet presAssocID="{9109CC70-7D28-4DC2-9588-7BBB04184F6D}" presName="sibTrans" presStyleLbl="sibTrans1D1" presStyleIdx="2" presStyleCnt="12"/>
      <dgm:spPr/>
      <dgm:t>
        <a:bodyPr/>
        <a:lstStyle/>
        <a:p>
          <a:endParaRPr lang="sv-SE"/>
        </a:p>
      </dgm:t>
    </dgm:pt>
    <dgm:pt modelId="{1DE9C490-3013-4160-AC02-149A8AF9D6B3}" type="pres">
      <dgm:prSet presAssocID="{699081A9-AEEB-45B2-BE8C-52918904B72C}" presName="node" presStyleLbl="node1" presStyleIdx="3" presStyleCnt="12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E348CCDC-8FB4-44E4-97C2-5C29E3B180FD}" type="pres">
      <dgm:prSet presAssocID="{699081A9-AEEB-45B2-BE8C-52918904B72C}" presName="spNode" presStyleCnt="0"/>
      <dgm:spPr/>
    </dgm:pt>
    <dgm:pt modelId="{BFEAD468-C43F-4F14-B7E9-3C2F90BF9B15}" type="pres">
      <dgm:prSet presAssocID="{513F3195-34E5-4DEA-AE96-9A05319F75D6}" presName="sibTrans" presStyleLbl="sibTrans1D1" presStyleIdx="3" presStyleCnt="12"/>
      <dgm:spPr/>
      <dgm:t>
        <a:bodyPr/>
        <a:lstStyle/>
        <a:p>
          <a:endParaRPr lang="sv-SE"/>
        </a:p>
      </dgm:t>
    </dgm:pt>
    <dgm:pt modelId="{AC290093-3D48-4A81-BE95-DAC48466563E}" type="pres">
      <dgm:prSet presAssocID="{A2326F45-FB20-4253-9B26-D3C81C0257C3}" presName="node" presStyleLbl="node1" presStyleIdx="4" presStyleCnt="12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51478F36-2857-4F2B-A743-51180629613A}" type="pres">
      <dgm:prSet presAssocID="{A2326F45-FB20-4253-9B26-D3C81C0257C3}" presName="spNode" presStyleCnt="0"/>
      <dgm:spPr/>
    </dgm:pt>
    <dgm:pt modelId="{893BC541-FC1F-4F2A-AA7B-2581B67C07B8}" type="pres">
      <dgm:prSet presAssocID="{0AEE102A-7751-4D03-8A35-260420AE5766}" presName="sibTrans" presStyleLbl="sibTrans1D1" presStyleIdx="4" presStyleCnt="12"/>
      <dgm:spPr/>
      <dgm:t>
        <a:bodyPr/>
        <a:lstStyle/>
        <a:p>
          <a:endParaRPr lang="sv-SE"/>
        </a:p>
      </dgm:t>
    </dgm:pt>
    <dgm:pt modelId="{40202481-E70C-4887-B98F-5E36C8F058E6}" type="pres">
      <dgm:prSet presAssocID="{94E8D26E-DD6D-44B7-8A88-585D3AE1B166}" presName="node" presStyleLbl="node1" presStyleIdx="5" presStyleCnt="12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6FF98336-BFB8-416B-BCE6-8486EF5DFE12}" type="pres">
      <dgm:prSet presAssocID="{94E8D26E-DD6D-44B7-8A88-585D3AE1B166}" presName="spNode" presStyleCnt="0"/>
      <dgm:spPr/>
    </dgm:pt>
    <dgm:pt modelId="{1BC79FBC-8541-4D75-A89B-6CB938CFE407}" type="pres">
      <dgm:prSet presAssocID="{94C65723-489C-4BD7-92CF-60FCD21C42D3}" presName="sibTrans" presStyleLbl="sibTrans1D1" presStyleIdx="5" presStyleCnt="12"/>
      <dgm:spPr/>
      <dgm:t>
        <a:bodyPr/>
        <a:lstStyle/>
        <a:p>
          <a:endParaRPr lang="sv-SE"/>
        </a:p>
      </dgm:t>
    </dgm:pt>
    <dgm:pt modelId="{DC602AF8-14AE-44D0-B7BB-45BEDC40786A}" type="pres">
      <dgm:prSet presAssocID="{037A1624-04C6-4A87-A55B-335FD461C5FF}" presName="node" presStyleLbl="node1" presStyleIdx="6" presStyleCnt="12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0F9803B0-4BE0-4F33-B3B5-8E9CCA3B7568}" type="pres">
      <dgm:prSet presAssocID="{037A1624-04C6-4A87-A55B-335FD461C5FF}" presName="spNode" presStyleCnt="0"/>
      <dgm:spPr/>
    </dgm:pt>
    <dgm:pt modelId="{2599CB39-23E9-485E-9BCC-CF06FF67A588}" type="pres">
      <dgm:prSet presAssocID="{E0DD804E-6F83-4F84-98FC-9E0BFB7D6FBA}" presName="sibTrans" presStyleLbl="sibTrans1D1" presStyleIdx="6" presStyleCnt="12"/>
      <dgm:spPr/>
      <dgm:t>
        <a:bodyPr/>
        <a:lstStyle/>
        <a:p>
          <a:endParaRPr lang="sv-SE"/>
        </a:p>
      </dgm:t>
    </dgm:pt>
    <dgm:pt modelId="{1EED0835-887B-4481-8365-D43D154F0B2C}" type="pres">
      <dgm:prSet presAssocID="{700A92D1-DFC0-45FB-B43B-A3590DAB84B3}" presName="node" presStyleLbl="node1" presStyleIdx="7" presStyleCnt="12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96E7DE4E-4B30-448C-B6FA-8782B29F77AD}" type="pres">
      <dgm:prSet presAssocID="{700A92D1-DFC0-45FB-B43B-A3590DAB84B3}" presName="spNode" presStyleCnt="0"/>
      <dgm:spPr/>
    </dgm:pt>
    <dgm:pt modelId="{5D372063-D231-46FB-B8E7-F6A3C8C542A3}" type="pres">
      <dgm:prSet presAssocID="{1554F5DD-5AD1-4EEE-915B-15F3DC129475}" presName="sibTrans" presStyleLbl="sibTrans1D1" presStyleIdx="7" presStyleCnt="12"/>
      <dgm:spPr/>
      <dgm:t>
        <a:bodyPr/>
        <a:lstStyle/>
        <a:p>
          <a:endParaRPr lang="sv-SE"/>
        </a:p>
      </dgm:t>
    </dgm:pt>
    <dgm:pt modelId="{B57A3AD0-1BE9-4F8A-8566-B71398BEDDEC}" type="pres">
      <dgm:prSet presAssocID="{9C269962-718C-404B-9DCB-076323434B23}" presName="node" presStyleLbl="node1" presStyleIdx="8" presStyleCnt="12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73D8D285-1E26-45A6-B602-6981B229C2AE}" type="pres">
      <dgm:prSet presAssocID="{9C269962-718C-404B-9DCB-076323434B23}" presName="spNode" presStyleCnt="0"/>
      <dgm:spPr/>
    </dgm:pt>
    <dgm:pt modelId="{612F8ACC-BA71-4DFA-84CD-8314B9849296}" type="pres">
      <dgm:prSet presAssocID="{28039874-FA2B-42FE-AC08-62624A62AEC7}" presName="sibTrans" presStyleLbl="sibTrans1D1" presStyleIdx="8" presStyleCnt="12"/>
      <dgm:spPr/>
      <dgm:t>
        <a:bodyPr/>
        <a:lstStyle/>
        <a:p>
          <a:endParaRPr lang="sv-SE"/>
        </a:p>
      </dgm:t>
    </dgm:pt>
    <dgm:pt modelId="{A7E74028-B110-4C34-B489-162BE99CB557}" type="pres">
      <dgm:prSet presAssocID="{DF698AF7-78B6-48C8-A492-AAFC4EF5AE3B}" presName="node" presStyleLbl="node1" presStyleIdx="9" presStyleCnt="12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32AC3DD9-FA1A-49ED-B780-1D4534521938}" type="pres">
      <dgm:prSet presAssocID="{DF698AF7-78B6-48C8-A492-AAFC4EF5AE3B}" presName="spNode" presStyleCnt="0"/>
      <dgm:spPr/>
    </dgm:pt>
    <dgm:pt modelId="{921B91C2-509E-4DCC-96F7-287E1819DF80}" type="pres">
      <dgm:prSet presAssocID="{1E9EED73-A0B3-43E5-9CED-8B073EE6F973}" presName="sibTrans" presStyleLbl="sibTrans1D1" presStyleIdx="9" presStyleCnt="12"/>
      <dgm:spPr/>
      <dgm:t>
        <a:bodyPr/>
        <a:lstStyle/>
        <a:p>
          <a:endParaRPr lang="sv-SE"/>
        </a:p>
      </dgm:t>
    </dgm:pt>
    <dgm:pt modelId="{FE3E1800-0A1C-4F5E-884F-5930F89E8494}" type="pres">
      <dgm:prSet presAssocID="{28DB4D66-3529-485C-B82A-20B718231018}" presName="node" presStyleLbl="node1" presStyleIdx="10" presStyleCnt="12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0C869626-8DCE-4D5E-B9AD-4B965DB8D133}" type="pres">
      <dgm:prSet presAssocID="{28DB4D66-3529-485C-B82A-20B718231018}" presName="spNode" presStyleCnt="0"/>
      <dgm:spPr/>
    </dgm:pt>
    <dgm:pt modelId="{7ACC923C-3AE4-4D84-87C2-378C69F94475}" type="pres">
      <dgm:prSet presAssocID="{45820346-D1A1-4D51-A987-0883A255EF97}" presName="sibTrans" presStyleLbl="sibTrans1D1" presStyleIdx="10" presStyleCnt="12"/>
      <dgm:spPr/>
      <dgm:t>
        <a:bodyPr/>
        <a:lstStyle/>
        <a:p>
          <a:endParaRPr lang="sv-SE"/>
        </a:p>
      </dgm:t>
    </dgm:pt>
    <dgm:pt modelId="{1D558318-6417-47E9-8843-AAE1EECEEE66}" type="pres">
      <dgm:prSet presAssocID="{8C1107EE-C71D-4893-B631-8240819217AC}" presName="node" presStyleLbl="node1" presStyleIdx="11" presStyleCnt="12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EB4CE397-051C-4F81-8A3C-7F4F8F742949}" type="pres">
      <dgm:prSet presAssocID="{8C1107EE-C71D-4893-B631-8240819217AC}" presName="spNode" presStyleCnt="0"/>
      <dgm:spPr/>
    </dgm:pt>
    <dgm:pt modelId="{646E62E4-2A9C-4ECC-9E1E-6DBF2C21C7C4}" type="pres">
      <dgm:prSet presAssocID="{7F11BE3F-AC63-40DE-99AB-0FC15FB74DCB}" presName="sibTrans" presStyleLbl="sibTrans1D1" presStyleIdx="11" presStyleCnt="12"/>
      <dgm:spPr/>
      <dgm:t>
        <a:bodyPr/>
        <a:lstStyle/>
        <a:p>
          <a:endParaRPr lang="sv-SE"/>
        </a:p>
      </dgm:t>
    </dgm:pt>
  </dgm:ptLst>
  <dgm:cxnLst>
    <dgm:cxn modelId="{56C4934C-D8F8-4769-A69D-065C0CA76DF8}" type="presOf" srcId="{E0DD804E-6F83-4F84-98FC-9E0BFB7D6FBA}" destId="{2599CB39-23E9-485E-9BCC-CF06FF67A588}" srcOrd="0" destOrd="0" presId="urn:microsoft.com/office/officeart/2005/8/layout/cycle5"/>
    <dgm:cxn modelId="{94A84099-2146-4965-8D0A-87725FC3A512}" type="presOf" srcId="{1554F5DD-5AD1-4EEE-915B-15F3DC129475}" destId="{5D372063-D231-46FB-B8E7-F6A3C8C542A3}" srcOrd="0" destOrd="0" presId="urn:microsoft.com/office/officeart/2005/8/layout/cycle5"/>
    <dgm:cxn modelId="{61D11B01-27A7-478C-8BC3-CCEFFC4C7E9C}" srcId="{78FB6E02-4B60-4034-BC93-03FF907BF101}" destId="{699081A9-AEEB-45B2-BE8C-52918904B72C}" srcOrd="3" destOrd="0" parTransId="{E3927C66-0F20-4BB9-AD33-F2363B7BDA22}" sibTransId="{513F3195-34E5-4DEA-AE96-9A05319F75D6}"/>
    <dgm:cxn modelId="{7F032709-3726-48D4-81FB-9ECE10A26BDC}" type="presOf" srcId="{A2326F45-FB20-4253-9B26-D3C81C0257C3}" destId="{AC290093-3D48-4A81-BE95-DAC48466563E}" srcOrd="0" destOrd="0" presId="urn:microsoft.com/office/officeart/2005/8/layout/cycle5"/>
    <dgm:cxn modelId="{18B49444-FB89-46DA-87C3-3BC1BD62A53E}" srcId="{78FB6E02-4B60-4034-BC93-03FF907BF101}" destId="{9C269962-718C-404B-9DCB-076323434B23}" srcOrd="8" destOrd="0" parTransId="{5C42DC0B-E623-4E0E-A63F-985AC618052E}" sibTransId="{28039874-FA2B-42FE-AC08-62624A62AEC7}"/>
    <dgm:cxn modelId="{D1C46C35-097B-4512-9A72-650E4E1CA51E}" type="presOf" srcId="{9C269962-718C-404B-9DCB-076323434B23}" destId="{B57A3AD0-1BE9-4F8A-8566-B71398BEDDEC}" srcOrd="0" destOrd="0" presId="urn:microsoft.com/office/officeart/2005/8/layout/cycle5"/>
    <dgm:cxn modelId="{B6B4B693-03E7-4676-8CD7-9672946F8C04}" type="presOf" srcId="{28DB4D66-3529-485C-B82A-20B718231018}" destId="{FE3E1800-0A1C-4F5E-884F-5930F89E8494}" srcOrd="0" destOrd="0" presId="urn:microsoft.com/office/officeart/2005/8/layout/cycle5"/>
    <dgm:cxn modelId="{FDAEB9D3-2405-45A9-A3AF-39382B41BFEF}" type="presOf" srcId="{FA36F32E-AEBC-41AB-995E-337689427C9B}" destId="{AFD3466E-789B-4474-9D2F-823A61D3783E}" srcOrd="0" destOrd="0" presId="urn:microsoft.com/office/officeart/2005/8/layout/cycle5"/>
    <dgm:cxn modelId="{809764CF-85B5-4759-AA77-308016AF47CE}" type="presOf" srcId="{7F11BE3F-AC63-40DE-99AB-0FC15FB74DCB}" destId="{646E62E4-2A9C-4ECC-9E1E-6DBF2C21C7C4}" srcOrd="0" destOrd="0" presId="urn:microsoft.com/office/officeart/2005/8/layout/cycle5"/>
    <dgm:cxn modelId="{A5CE142B-5C8B-4DAC-8DCD-32C39076C89F}" type="presOf" srcId="{037A1624-04C6-4A87-A55B-335FD461C5FF}" destId="{DC602AF8-14AE-44D0-B7BB-45BEDC40786A}" srcOrd="0" destOrd="0" presId="urn:microsoft.com/office/officeart/2005/8/layout/cycle5"/>
    <dgm:cxn modelId="{CFD8E65A-370E-4769-8BF3-14EC8B898FC8}" type="presOf" srcId="{28039874-FA2B-42FE-AC08-62624A62AEC7}" destId="{612F8ACC-BA71-4DFA-84CD-8314B9849296}" srcOrd="0" destOrd="0" presId="urn:microsoft.com/office/officeart/2005/8/layout/cycle5"/>
    <dgm:cxn modelId="{15F81AC7-ADC9-4104-85B3-49E7BACB5775}" type="presOf" srcId="{45820346-D1A1-4D51-A987-0883A255EF97}" destId="{7ACC923C-3AE4-4D84-87C2-378C69F94475}" srcOrd="0" destOrd="0" presId="urn:microsoft.com/office/officeart/2005/8/layout/cycle5"/>
    <dgm:cxn modelId="{C03F2A80-007A-4217-BEF9-FBA594F355BD}" srcId="{78FB6E02-4B60-4034-BC93-03FF907BF101}" destId="{86396D1F-CC16-4C9A-9569-9230D39CCF37}" srcOrd="0" destOrd="0" parTransId="{387E0985-A650-4BC7-A0A9-5BFF553FA5C7}" sibTransId="{FA36F32E-AEBC-41AB-995E-337689427C9B}"/>
    <dgm:cxn modelId="{81449D3A-650A-4281-982A-9C1E14DFFFC2}" type="presOf" srcId="{700A92D1-DFC0-45FB-B43B-A3590DAB84B3}" destId="{1EED0835-887B-4481-8365-D43D154F0B2C}" srcOrd="0" destOrd="0" presId="urn:microsoft.com/office/officeart/2005/8/layout/cycle5"/>
    <dgm:cxn modelId="{E785D7F0-6378-4D91-B952-03F98EA8C5A1}" type="presOf" srcId="{513F3195-34E5-4DEA-AE96-9A05319F75D6}" destId="{BFEAD468-C43F-4F14-B7E9-3C2F90BF9B15}" srcOrd="0" destOrd="0" presId="urn:microsoft.com/office/officeart/2005/8/layout/cycle5"/>
    <dgm:cxn modelId="{27B732B2-EE13-4F12-B5A7-B7F8CBC9F404}" type="presOf" srcId="{A2C6D3BC-5972-4E8B-89D1-79850FDAD727}" destId="{51664277-3488-405D-8EAF-B0B5CE8274F2}" srcOrd="0" destOrd="0" presId="urn:microsoft.com/office/officeart/2005/8/layout/cycle5"/>
    <dgm:cxn modelId="{122E3D3E-A36C-44AF-9BE9-B4D3E5720375}" type="presOf" srcId="{1E9EED73-A0B3-43E5-9CED-8B073EE6F973}" destId="{921B91C2-509E-4DCC-96F7-287E1819DF80}" srcOrd="0" destOrd="0" presId="urn:microsoft.com/office/officeart/2005/8/layout/cycle5"/>
    <dgm:cxn modelId="{D6C7C661-C2F0-4B13-B9FD-162696239A04}" type="presOf" srcId="{94C65723-489C-4BD7-92CF-60FCD21C42D3}" destId="{1BC79FBC-8541-4D75-A89B-6CB938CFE407}" srcOrd="0" destOrd="0" presId="urn:microsoft.com/office/officeart/2005/8/layout/cycle5"/>
    <dgm:cxn modelId="{A135AE0A-19B0-48EC-AFC0-3C38EC526ED2}" type="presOf" srcId="{78FB6E02-4B60-4034-BC93-03FF907BF101}" destId="{28294BAA-B189-44E0-A9E3-F1B373D4AC64}" srcOrd="0" destOrd="0" presId="urn:microsoft.com/office/officeart/2005/8/layout/cycle5"/>
    <dgm:cxn modelId="{A080479F-1D91-4279-ABAA-DFE22CB884B6}" srcId="{78FB6E02-4B60-4034-BC93-03FF907BF101}" destId="{7181668A-2946-49A0-B965-A7DC3F14B3D6}" srcOrd="2" destOrd="0" parTransId="{04543747-5015-4C11-A5A4-C596B1C84A9F}" sibTransId="{9109CC70-7D28-4DC2-9588-7BBB04184F6D}"/>
    <dgm:cxn modelId="{858A99AA-766C-47F2-86A8-E2F1A700D813}" srcId="{78FB6E02-4B60-4034-BC93-03FF907BF101}" destId="{996B2849-F5C2-41FE-8731-1BF281BAD235}" srcOrd="1" destOrd="0" parTransId="{18F4DB80-AB5C-4338-820D-0326781A49B1}" sibTransId="{A2C6D3BC-5972-4E8B-89D1-79850FDAD727}"/>
    <dgm:cxn modelId="{AC82CC30-A4EA-43DC-8857-AF144BBD7970}" srcId="{78FB6E02-4B60-4034-BC93-03FF907BF101}" destId="{94E8D26E-DD6D-44B7-8A88-585D3AE1B166}" srcOrd="5" destOrd="0" parTransId="{0C7D62AD-CE61-4DB5-B702-1158746E951A}" sibTransId="{94C65723-489C-4BD7-92CF-60FCD21C42D3}"/>
    <dgm:cxn modelId="{979D9D36-202C-4F81-A4D3-CFB9036A8C39}" type="presOf" srcId="{DF698AF7-78B6-48C8-A492-AAFC4EF5AE3B}" destId="{A7E74028-B110-4C34-B489-162BE99CB557}" srcOrd="0" destOrd="0" presId="urn:microsoft.com/office/officeart/2005/8/layout/cycle5"/>
    <dgm:cxn modelId="{32F9D098-E0E9-433C-BE40-C1F4E6FCDD62}" srcId="{78FB6E02-4B60-4034-BC93-03FF907BF101}" destId="{A2326F45-FB20-4253-9B26-D3C81C0257C3}" srcOrd="4" destOrd="0" parTransId="{CA2108B7-FDD9-48D0-989B-CA6ACF962BD3}" sibTransId="{0AEE102A-7751-4D03-8A35-260420AE5766}"/>
    <dgm:cxn modelId="{07369D60-A291-4F2E-B328-FD8E3CEE4D1D}" type="presOf" srcId="{699081A9-AEEB-45B2-BE8C-52918904B72C}" destId="{1DE9C490-3013-4160-AC02-149A8AF9D6B3}" srcOrd="0" destOrd="0" presId="urn:microsoft.com/office/officeart/2005/8/layout/cycle5"/>
    <dgm:cxn modelId="{B25EDD6D-07BA-41F7-8D82-47BDEC60FEE1}" type="presOf" srcId="{9109CC70-7D28-4DC2-9588-7BBB04184F6D}" destId="{22AD3190-D03F-469C-9263-DAD03CAED037}" srcOrd="0" destOrd="0" presId="urn:microsoft.com/office/officeart/2005/8/layout/cycle5"/>
    <dgm:cxn modelId="{9695C4B9-98CB-4380-92A1-ED9478D7DE01}" srcId="{78FB6E02-4B60-4034-BC93-03FF907BF101}" destId="{8C1107EE-C71D-4893-B631-8240819217AC}" srcOrd="11" destOrd="0" parTransId="{EF185314-9E12-4E91-932C-699D438BC087}" sibTransId="{7F11BE3F-AC63-40DE-99AB-0FC15FB74DCB}"/>
    <dgm:cxn modelId="{9464E4C1-B5A7-4621-8ED5-54535DBFAE97}" type="presOf" srcId="{996B2849-F5C2-41FE-8731-1BF281BAD235}" destId="{DC2B08DA-29E0-4A19-898B-1B880C5EFCDF}" srcOrd="0" destOrd="0" presId="urn:microsoft.com/office/officeart/2005/8/layout/cycle5"/>
    <dgm:cxn modelId="{94DF0612-2E80-4ADB-885C-473647C10A29}" srcId="{78FB6E02-4B60-4034-BC93-03FF907BF101}" destId="{037A1624-04C6-4A87-A55B-335FD461C5FF}" srcOrd="6" destOrd="0" parTransId="{386BF6F3-D1C7-405D-9F73-0EC7AF4406AE}" sibTransId="{E0DD804E-6F83-4F84-98FC-9E0BFB7D6FBA}"/>
    <dgm:cxn modelId="{21AFE3E4-EBFA-40B9-B757-07E45CA91AE9}" type="presOf" srcId="{86396D1F-CC16-4C9A-9569-9230D39CCF37}" destId="{8EDC5608-69C0-4CAE-AD9D-9D7C9B176BBE}" srcOrd="0" destOrd="0" presId="urn:microsoft.com/office/officeart/2005/8/layout/cycle5"/>
    <dgm:cxn modelId="{324E9ACF-746E-4890-B272-F13D29E1EEE1}" type="presOf" srcId="{0AEE102A-7751-4D03-8A35-260420AE5766}" destId="{893BC541-FC1F-4F2A-AA7B-2581B67C07B8}" srcOrd="0" destOrd="0" presId="urn:microsoft.com/office/officeart/2005/8/layout/cycle5"/>
    <dgm:cxn modelId="{51089300-B9C6-4E6B-8F19-6FDB690A37A4}" type="presOf" srcId="{8C1107EE-C71D-4893-B631-8240819217AC}" destId="{1D558318-6417-47E9-8843-AAE1EECEEE66}" srcOrd="0" destOrd="0" presId="urn:microsoft.com/office/officeart/2005/8/layout/cycle5"/>
    <dgm:cxn modelId="{F589C017-5FB9-41E7-A25B-4AE2FB416301}" srcId="{78FB6E02-4B60-4034-BC93-03FF907BF101}" destId="{DF698AF7-78B6-48C8-A492-AAFC4EF5AE3B}" srcOrd="9" destOrd="0" parTransId="{26C3A7AC-F440-4F62-BA22-B773BDAB5F59}" sibTransId="{1E9EED73-A0B3-43E5-9CED-8B073EE6F973}"/>
    <dgm:cxn modelId="{F91DFA90-75A3-4057-894C-9E825EB91A12}" srcId="{78FB6E02-4B60-4034-BC93-03FF907BF101}" destId="{28DB4D66-3529-485C-B82A-20B718231018}" srcOrd="10" destOrd="0" parTransId="{A2C5DDD6-70B3-45C2-96F3-DAB3A38547C2}" sibTransId="{45820346-D1A1-4D51-A987-0883A255EF97}"/>
    <dgm:cxn modelId="{1C5A809D-06C9-4C93-BFD5-071FDDE7BFA3}" srcId="{78FB6E02-4B60-4034-BC93-03FF907BF101}" destId="{700A92D1-DFC0-45FB-B43B-A3590DAB84B3}" srcOrd="7" destOrd="0" parTransId="{51B6168B-B0B1-4D88-B7CC-31E8D20EEAFF}" sibTransId="{1554F5DD-5AD1-4EEE-915B-15F3DC129475}"/>
    <dgm:cxn modelId="{13B93CB7-FAE9-468E-8556-41D58266E751}" type="presOf" srcId="{7181668A-2946-49A0-B965-A7DC3F14B3D6}" destId="{B9408858-934B-476A-8C6D-62685D65379F}" srcOrd="0" destOrd="0" presId="urn:microsoft.com/office/officeart/2005/8/layout/cycle5"/>
    <dgm:cxn modelId="{138E120A-762E-4F96-8FE8-32B8FDB58451}" type="presOf" srcId="{94E8D26E-DD6D-44B7-8A88-585D3AE1B166}" destId="{40202481-E70C-4887-B98F-5E36C8F058E6}" srcOrd="0" destOrd="0" presId="urn:microsoft.com/office/officeart/2005/8/layout/cycle5"/>
    <dgm:cxn modelId="{62BB99AE-133C-4BA7-84EA-738AC8BBA386}" type="presParOf" srcId="{28294BAA-B189-44E0-A9E3-F1B373D4AC64}" destId="{8EDC5608-69C0-4CAE-AD9D-9D7C9B176BBE}" srcOrd="0" destOrd="0" presId="urn:microsoft.com/office/officeart/2005/8/layout/cycle5"/>
    <dgm:cxn modelId="{DFCA5247-87AC-4A69-BC43-CEFA2D60FA41}" type="presParOf" srcId="{28294BAA-B189-44E0-A9E3-F1B373D4AC64}" destId="{E4E4216B-026A-4421-9BA3-B57EF6F54F72}" srcOrd="1" destOrd="0" presId="urn:microsoft.com/office/officeart/2005/8/layout/cycle5"/>
    <dgm:cxn modelId="{2FF67AFA-C5CF-4C5C-AA92-C4373FDA3E1F}" type="presParOf" srcId="{28294BAA-B189-44E0-A9E3-F1B373D4AC64}" destId="{AFD3466E-789B-4474-9D2F-823A61D3783E}" srcOrd="2" destOrd="0" presId="urn:microsoft.com/office/officeart/2005/8/layout/cycle5"/>
    <dgm:cxn modelId="{06540AC4-DD6A-4134-A5A4-09B16AA9A505}" type="presParOf" srcId="{28294BAA-B189-44E0-A9E3-F1B373D4AC64}" destId="{DC2B08DA-29E0-4A19-898B-1B880C5EFCDF}" srcOrd="3" destOrd="0" presId="urn:microsoft.com/office/officeart/2005/8/layout/cycle5"/>
    <dgm:cxn modelId="{D0AB0997-2674-4075-9158-88DD96850895}" type="presParOf" srcId="{28294BAA-B189-44E0-A9E3-F1B373D4AC64}" destId="{0CDE40BF-C0D6-49F4-92AC-B52F7697A950}" srcOrd="4" destOrd="0" presId="urn:microsoft.com/office/officeart/2005/8/layout/cycle5"/>
    <dgm:cxn modelId="{B7CF85E9-9AB5-496B-AD3D-FC79FE091A60}" type="presParOf" srcId="{28294BAA-B189-44E0-A9E3-F1B373D4AC64}" destId="{51664277-3488-405D-8EAF-B0B5CE8274F2}" srcOrd="5" destOrd="0" presId="urn:microsoft.com/office/officeart/2005/8/layout/cycle5"/>
    <dgm:cxn modelId="{90763B00-526E-4D5E-925B-D64CC3A1F9AA}" type="presParOf" srcId="{28294BAA-B189-44E0-A9E3-F1B373D4AC64}" destId="{B9408858-934B-476A-8C6D-62685D65379F}" srcOrd="6" destOrd="0" presId="urn:microsoft.com/office/officeart/2005/8/layout/cycle5"/>
    <dgm:cxn modelId="{58FCF94A-B962-4523-B480-D1416219983D}" type="presParOf" srcId="{28294BAA-B189-44E0-A9E3-F1B373D4AC64}" destId="{77861F1A-8055-4CF7-8095-8E4B71CCD401}" srcOrd="7" destOrd="0" presId="urn:microsoft.com/office/officeart/2005/8/layout/cycle5"/>
    <dgm:cxn modelId="{03CA02AE-36D6-40F9-B200-4E08DFA6C58A}" type="presParOf" srcId="{28294BAA-B189-44E0-A9E3-F1B373D4AC64}" destId="{22AD3190-D03F-469C-9263-DAD03CAED037}" srcOrd="8" destOrd="0" presId="urn:microsoft.com/office/officeart/2005/8/layout/cycle5"/>
    <dgm:cxn modelId="{0EEB1EF2-C7C5-4E80-9D48-816BC616546C}" type="presParOf" srcId="{28294BAA-B189-44E0-A9E3-F1B373D4AC64}" destId="{1DE9C490-3013-4160-AC02-149A8AF9D6B3}" srcOrd="9" destOrd="0" presId="urn:microsoft.com/office/officeart/2005/8/layout/cycle5"/>
    <dgm:cxn modelId="{9CB582E6-8898-4B0A-B246-18FDDE151D38}" type="presParOf" srcId="{28294BAA-B189-44E0-A9E3-F1B373D4AC64}" destId="{E348CCDC-8FB4-44E4-97C2-5C29E3B180FD}" srcOrd="10" destOrd="0" presId="urn:microsoft.com/office/officeart/2005/8/layout/cycle5"/>
    <dgm:cxn modelId="{D8E6CD5C-83E5-4B99-92E6-45EB232A6B78}" type="presParOf" srcId="{28294BAA-B189-44E0-A9E3-F1B373D4AC64}" destId="{BFEAD468-C43F-4F14-B7E9-3C2F90BF9B15}" srcOrd="11" destOrd="0" presId="urn:microsoft.com/office/officeart/2005/8/layout/cycle5"/>
    <dgm:cxn modelId="{3EB81E22-7C23-4101-AAD6-9CFB0D1D2340}" type="presParOf" srcId="{28294BAA-B189-44E0-A9E3-F1B373D4AC64}" destId="{AC290093-3D48-4A81-BE95-DAC48466563E}" srcOrd="12" destOrd="0" presId="urn:microsoft.com/office/officeart/2005/8/layout/cycle5"/>
    <dgm:cxn modelId="{581765CB-1F59-458A-A1BC-1C2B0549EF1D}" type="presParOf" srcId="{28294BAA-B189-44E0-A9E3-F1B373D4AC64}" destId="{51478F36-2857-4F2B-A743-51180629613A}" srcOrd="13" destOrd="0" presId="urn:microsoft.com/office/officeart/2005/8/layout/cycle5"/>
    <dgm:cxn modelId="{AB95FAC6-10D9-4F0A-A915-E6036D9E69FE}" type="presParOf" srcId="{28294BAA-B189-44E0-A9E3-F1B373D4AC64}" destId="{893BC541-FC1F-4F2A-AA7B-2581B67C07B8}" srcOrd="14" destOrd="0" presId="urn:microsoft.com/office/officeart/2005/8/layout/cycle5"/>
    <dgm:cxn modelId="{7A1E9E09-9C7A-4E17-84E1-8B49FC00F8EC}" type="presParOf" srcId="{28294BAA-B189-44E0-A9E3-F1B373D4AC64}" destId="{40202481-E70C-4887-B98F-5E36C8F058E6}" srcOrd="15" destOrd="0" presId="urn:microsoft.com/office/officeart/2005/8/layout/cycle5"/>
    <dgm:cxn modelId="{E37AFB42-2905-4F08-BDBA-9D084F58B4F9}" type="presParOf" srcId="{28294BAA-B189-44E0-A9E3-F1B373D4AC64}" destId="{6FF98336-BFB8-416B-BCE6-8486EF5DFE12}" srcOrd="16" destOrd="0" presId="urn:microsoft.com/office/officeart/2005/8/layout/cycle5"/>
    <dgm:cxn modelId="{9841611A-93C2-49B7-93EA-7F00D7DD5234}" type="presParOf" srcId="{28294BAA-B189-44E0-A9E3-F1B373D4AC64}" destId="{1BC79FBC-8541-4D75-A89B-6CB938CFE407}" srcOrd="17" destOrd="0" presId="urn:microsoft.com/office/officeart/2005/8/layout/cycle5"/>
    <dgm:cxn modelId="{1EAB2B77-FDC1-40E8-9A4B-C685DB37A3A0}" type="presParOf" srcId="{28294BAA-B189-44E0-A9E3-F1B373D4AC64}" destId="{DC602AF8-14AE-44D0-B7BB-45BEDC40786A}" srcOrd="18" destOrd="0" presId="urn:microsoft.com/office/officeart/2005/8/layout/cycle5"/>
    <dgm:cxn modelId="{2833E4C4-2AFC-4B44-8E5F-0F621511582D}" type="presParOf" srcId="{28294BAA-B189-44E0-A9E3-F1B373D4AC64}" destId="{0F9803B0-4BE0-4F33-B3B5-8E9CCA3B7568}" srcOrd="19" destOrd="0" presId="urn:microsoft.com/office/officeart/2005/8/layout/cycle5"/>
    <dgm:cxn modelId="{E4CC2D94-81C9-433F-8CF6-183B07D471F2}" type="presParOf" srcId="{28294BAA-B189-44E0-A9E3-F1B373D4AC64}" destId="{2599CB39-23E9-485E-9BCC-CF06FF67A588}" srcOrd="20" destOrd="0" presId="urn:microsoft.com/office/officeart/2005/8/layout/cycle5"/>
    <dgm:cxn modelId="{AE2516B4-DF26-4315-8AA0-2AA4C0EB1B90}" type="presParOf" srcId="{28294BAA-B189-44E0-A9E3-F1B373D4AC64}" destId="{1EED0835-887B-4481-8365-D43D154F0B2C}" srcOrd="21" destOrd="0" presId="urn:microsoft.com/office/officeart/2005/8/layout/cycle5"/>
    <dgm:cxn modelId="{5FD8ED49-1757-4FBC-B270-5470C3A4A8CB}" type="presParOf" srcId="{28294BAA-B189-44E0-A9E3-F1B373D4AC64}" destId="{96E7DE4E-4B30-448C-B6FA-8782B29F77AD}" srcOrd="22" destOrd="0" presId="urn:microsoft.com/office/officeart/2005/8/layout/cycle5"/>
    <dgm:cxn modelId="{F5FAE07B-6D3C-48EA-B897-FC867EF7A729}" type="presParOf" srcId="{28294BAA-B189-44E0-A9E3-F1B373D4AC64}" destId="{5D372063-D231-46FB-B8E7-F6A3C8C542A3}" srcOrd="23" destOrd="0" presId="urn:microsoft.com/office/officeart/2005/8/layout/cycle5"/>
    <dgm:cxn modelId="{DCBFC582-247F-4BED-ADC9-88AE22F1E14D}" type="presParOf" srcId="{28294BAA-B189-44E0-A9E3-F1B373D4AC64}" destId="{B57A3AD0-1BE9-4F8A-8566-B71398BEDDEC}" srcOrd="24" destOrd="0" presId="urn:microsoft.com/office/officeart/2005/8/layout/cycle5"/>
    <dgm:cxn modelId="{A4422BE3-7E01-4188-AA77-6EC22D2AD971}" type="presParOf" srcId="{28294BAA-B189-44E0-A9E3-F1B373D4AC64}" destId="{73D8D285-1E26-45A6-B602-6981B229C2AE}" srcOrd="25" destOrd="0" presId="urn:microsoft.com/office/officeart/2005/8/layout/cycle5"/>
    <dgm:cxn modelId="{4CFFB3D5-46FB-445B-BEFE-A3B399DFA1E8}" type="presParOf" srcId="{28294BAA-B189-44E0-A9E3-F1B373D4AC64}" destId="{612F8ACC-BA71-4DFA-84CD-8314B9849296}" srcOrd="26" destOrd="0" presId="urn:microsoft.com/office/officeart/2005/8/layout/cycle5"/>
    <dgm:cxn modelId="{4E636F5B-17BE-4541-94A8-30C0DDF6C95A}" type="presParOf" srcId="{28294BAA-B189-44E0-A9E3-F1B373D4AC64}" destId="{A7E74028-B110-4C34-B489-162BE99CB557}" srcOrd="27" destOrd="0" presId="urn:microsoft.com/office/officeart/2005/8/layout/cycle5"/>
    <dgm:cxn modelId="{21F17A75-C1D6-4080-B0A3-91143E9DD31D}" type="presParOf" srcId="{28294BAA-B189-44E0-A9E3-F1B373D4AC64}" destId="{32AC3DD9-FA1A-49ED-B780-1D4534521938}" srcOrd="28" destOrd="0" presId="urn:microsoft.com/office/officeart/2005/8/layout/cycle5"/>
    <dgm:cxn modelId="{ED352FCB-F931-4706-949A-845C3ABF45CB}" type="presParOf" srcId="{28294BAA-B189-44E0-A9E3-F1B373D4AC64}" destId="{921B91C2-509E-4DCC-96F7-287E1819DF80}" srcOrd="29" destOrd="0" presId="urn:microsoft.com/office/officeart/2005/8/layout/cycle5"/>
    <dgm:cxn modelId="{8C803AB8-DEDB-4920-91BA-B5BD52686E28}" type="presParOf" srcId="{28294BAA-B189-44E0-A9E3-F1B373D4AC64}" destId="{FE3E1800-0A1C-4F5E-884F-5930F89E8494}" srcOrd="30" destOrd="0" presId="urn:microsoft.com/office/officeart/2005/8/layout/cycle5"/>
    <dgm:cxn modelId="{5E18FD90-6A7C-470A-9AA2-F8EB17D3504B}" type="presParOf" srcId="{28294BAA-B189-44E0-A9E3-F1B373D4AC64}" destId="{0C869626-8DCE-4D5E-B9AD-4B965DB8D133}" srcOrd="31" destOrd="0" presId="urn:microsoft.com/office/officeart/2005/8/layout/cycle5"/>
    <dgm:cxn modelId="{4AF84A43-BF42-4C43-B31B-7416161B05C2}" type="presParOf" srcId="{28294BAA-B189-44E0-A9E3-F1B373D4AC64}" destId="{7ACC923C-3AE4-4D84-87C2-378C69F94475}" srcOrd="32" destOrd="0" presId="urn:microsoft.com/office/officeart/2005/8/layout/cycle5"/>
    <dgm:cxn modelId="{D7549139-2739-4CF0-A8E1-72E29D7AFB92}" type="presParOf" srcId="{28294BAA-B189-44E0-A9E3-F1B373D4AC64}" destId="{1D558318-6417-47E9-8843-AAE1EECEEE66}" srcOrd="33" destOrd="0" presId="urn:microsoft.com/office/officeart/2005/8/layout/cycle5"/>
    <dgm:cxn modelId="{317DB257-BEA3-481F-B3CF-CC6CDC5EBCDD}" type="presParOf" srcId="{28294BAA-B189-44E0-A9E3-F1B373D4AC64}" destId="{EB4CE397-051C-4F81-8A3C-7F4F8F742949}" srcOrd="34" destOrd="0" presId="urn:microsoft.com/office/officeart/2005/8/layout/cycle5"/>
    <dgm:cxn modelId="{23E84471-D2C7-4ECF-9DF3-1C54D497F1D4}" type="presParOf" srcId="{28294BAA-B189-44E0-A9E3-F1B373D4AC64}" destId="{646E62E4-2A9C-4ECC-9E1E-6DBF2C21C7C4}" srcOrd="35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DC5608-69C0-4CAE-AD9D-9D7C9B176BBE}">
      <dsp:nvSpPr>
        <dsp:cNvPr id="0" name=""/>
        <dsp:cNvSpPr/>
      </dsp:nvSpPr>
      <dsp:spPr>
        <a:xfrm>
          <a:off x="3212759" y="2865"/>
          <a:ext cx="775281" cy="50393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000" kern="1200" dirty="0" smtClean="0"/>
            <a:t>Januari</a:t>
          </a:r>
          <a:endParaRPr lang="sv-SE" sz="1000" kern="1200" dirty="0"/>
        </a:p>
      </dsp:txBody>
      <dsp:txXfrm>
        <a:off x="3237359" y="27465"/>
        <a:ext cx="726081" cy="454732"/>
      </dsp:txXfrm>
    </dsp:sp>
    <dsp:sp modelId="{AFD3466E-789B-4474-9D2F-823A61D3783E}">
      <dsp:nvSpPr>
        <dsp:cNvPr id="0" name=""/>
        <dsp:cNvSpPr/>
      </dsp:nvSpPr>
      <dsp:spPr>
        <a:xfrm>
          <a:off x="1115870" y="254832"/>
          <a:ext cx="4969058" cy="4969058"/>
        </a:xfrm>
        <a:custGeom>
          <a:avLst/>
          <a:gdLst/>
          <a:ahLst/>
          <a:cxnLst/>
          <a:rect l="0" t="0" r="0" b="0"/>
          <a:pathLst>
            <a:path>
              <a:moveTo>
                <a:pt x="2967162" y="47327"/>
              </a:moveTo>
              <a:arcTo wR="2484529" hR="2484529" stAng="16872074" swAng="401583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2B08DA-29E0-4A19-898B-1B880C5EFCDF}">
      <dsp:nvSpPr>
        <dsp:cNvPr id="0" name=""/>
        <dsp:cNvSpPr/>
      </dsp:nvSpPr>
      <dsp:spPr>
        <a:xfrm>
          <a:off x="4455023" y="335729"/>
          <a:ext cx="775281" cy="50393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000" kern="1200" dirty="0" smtClean="0"/>
            <a:t>Februari</a:t>
          </a:r>
          <a:endParaRPr lang="sv-SE" sz="1000" kern="1200" dirty="0"/>
        </a:p>
      </dsp:txBody>
      <dsp:txXfrm>
        <a:off x="4479623" y="360329"/>
        <a:ext cx="726081" cy="454732"/>
      </dsp:txXfrm>
    </dsp:sp>
    <dsp:sp modelId="{51664277-3488-405D-8EAF-B0B5CE8274F2}">
      <dsp:nvSpPr>
        <dsp:cNvPr id="0" name=""/>
        <dsp:cNvSpPr/>
      </dsp:nvSpPr>
      <dsp:spPr>
        <a:xfrm>
          <a:off x="1115870" y="254832"/>
          <a:ext cx="4969058" cy="4969058"/>
        </a:xfrm>
        <a:custGeom>
          <a:avLst/>
          <a:gdLst/>
          <a:ahLst/>
          <a:cxnLst/>
          <a:rect l="0" t="0" r="0" b="0"/>
          <a:pathLst>
            <a:path>
              <a:moveTo>
                <a:pt x="4169512" y="658682"/>
              </a:moveTo>
              <a:arcTo wR="2484529" hR="2484529" stAng="18762142" swAng="465096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408858-934B-476A-8C6D-62685D65379F}">
      <dsp:nvSpPr>
        <dsp:cNvPr id="0" name=""/>
        <dsp:cNvSpPr/>
      </dsp:nvSpPr>
      <dsp:spPr>
        <a:xfrm>
          <a:off x="5364424" y="1245130"/>
          <a:ext cx="775281" cy="50393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000" kern="1200" dirty="0" smtClean="0"/>
            <a:t>Mars</a:t>
          </a:r>
          <a:endParaRPr lang="sv-SE" sz="1000" kern="1200" dirty="0"/>
        </a:p>
      </dsp:txBody>
      <dsp:txXfrm>
        <a:off x="5389024" y="1269730"/>
        <a:ext cx="726081" cy="454732"/>
      </dsp:txXfrm>
    </dsp:sp>
    <dsp:sp modelId="{22AD3190-D03F-469C-9263-DAD03CAED037}">
      <dsp:nvSpPr>
        <dsp:cNvPr id="0" name=""/>
        <dsp:cNvSpPr/>
      </dsp:nvSpPr>
      <dsp:spPr>
        <a:xfrm>
          <a:off x="1115870" y="254832"/>
          <a:ext cx="4969058" cy="4969058"/>
        </a:xfrm>
        <a:custGeom>
          <a:avLst/>
          <a:gdLst/>
          <a:ahLst/>
          <a:cxnLst/>
          <a:rect l="0" t="0" r="0" b="0"/>
          <a:pathLst>
            <a:path>
              <a:moveTo>
                <a:pt x="4819668" y="1635994"/>
              </a:moveTo>
              <a:arcTo wR="2484529" hR="2484529" stAng="20401803" swAng="637769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E9C490-3013-4160-AC02-149A8AF9D6B3}">
      <dsp:nvSpPr>
        <dsp:cNvPr id="0" name=""/>
        <dsp:cNvSpPr/>
      </dsp:nvSpPr>
      <dsp:spPr>
        <a:xfrm>
          <a:off x="5697288" y="2487395"/>
          <a:ext cx="775281" cy="50393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000" kern="1200" dirty="0" smtClean="0"/>
            <a:t>April</a:t>
          </a:r>
          <a:endParaRPr lang="sv-SE" sz="1000" kern="1200" dirty="0"/>
        </a:p>
      </dsp:txBody>
      <dsp:txXfrm>
        <a:off x="5721888" y="2511995"/>
        <a:ext cx="726081" cy="454732"/>
      </dsp:txXfrm>
    </dsp:sp>
    <dsp:sp modelId="{BFEAD468-C43F-4F14-B7E9-3C2F90BF9B15}">
      <dsp:nvSpPr>
        <dsp:cNvPr id="0" name=""/>
        <dsp:cNvSpPr/>
      </dsp:nvSpPr>
      <dsp:spPr>
        <a:xfrm>
          <a:off x="1115870" y="254832"/>
          <a:ext cx="4969058" cy="4969058"/>
        </a:xfrm>
        <a:custGeom>
          <a:avLst/>
          <a:gdLst/>
          <a:ahLst/>
          <a:cxnLst/>
          <a:rect l="0" t="0" r="0" b="0"/>
          <a:pathLst>
            <a:path>
              <a:moveTo>
                <a:pt x="4936117" y="2887770"/>
              </a:moveTo>
              <a:arcTo wR="2484529" hR="2484529" stAng="560428" swAng="637769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290093-3D48-4A81-BE95-DAC48466563E}">
      <dsp:nvSpPr>
        <dsp:cNvPr id="0" name=""/>
        <dsp:cNvSpPr/>
      </dsp:nvSpPr>
      <dsp:spPr>
        <a:xfrm>
          <a:off x="5364424" y="3729659"/>
          <a:ext cx="775281" cy="50393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000" kern="1200" dirty="0" smtClean="0"/>
            <a:t>Maj</a:t>
          </a:r>
          <a:endParaRPr lang="sv-SE" sz="1000" kern="1200" dirty="0"/>
        </a:p>
      </dsp:txBody>
      <dsp:txXfrm>
        <a:off x="5389024" y="3754259"/>
        <a:ext cx="726081" cy="454732"/>
      </dsp:txXfrm>
    </dsp:sp>
    <dsp:sp modelId="{893BC541-FC1F-4F2A-AA7B-2581B67C07B8}">
      <dsp:nvSpPr>
        <dsp:cNvPr id="0" name=""/>
        <dsp:cNvSpPr/>
      </dsp:nvSpPr>
      <dsp:spPr>
        <a:xfrm>
          <a:off x="1115870" y="254832"/>
          <a:ext cx="4969058" cy="4969058"/>
        </a:xfrm>
        <a:custGeom>
          <a:avLst/>
          <a:gdLst/>
          <a:ahLst/>
          <a:cxnLst/>
          <a:rect l="0" t="0" r="0" b="0"/>
          <a:pathLst>
            <a:path>
              <a:moveTo>
                <a:pt x="4400382" y="4066424"/>
              </a:moveTo>
              <a:arcTo wR="2484529" hR="2484529" stAng="2372762" swAng="465096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202481-E70C-4887-B98F-5E36C8F058E6}">
      <dsp:nvSpPr>
        <dsp:cNvPr id="0" name=""/>
        <dsp:cNvSpPr/>
      </dsp:nvSpPr>
      <dsp:spPr>
        <a:xfrm>
          <a:off x="4455023" y="4639060"/>
          <a:ext cx="775281" cy="50393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000" kern="1200" dirty="0" smtClean="0"/>
            <a:t>Juni</a:t>
          </a:r>
          <a:endParaRPr lang="sv-SE" sz="1000" kern="1200" dirty="0"/>
        </a:p>
      </dsp:txBody>
      <dsp:txXfrm>
        <a:off x="4479623" y="4663660"/>
        <a:ext cx="726081" cy="454732"/>
      </dsp:txXfrm>
    </dsp:sp>
    <dsp:sp modelId="{1BC79FBC-8541-4D75-A89B-6CB938CFE407}">
      <dsp:nvSpPr>
        <dsp:cNvPr id="0" name=""/>
        <dsp:cNvSpPr/>
      </dsp:nvSpPr>
      <dsp:spPr>
        <a:xfrm>
          <a:off x="1115870" y="254832"/>
          <a:ext cx="4969058" cy="4969058"/>
        </a:xfrm>
        <a:custGeom>
          <a:avLst/>
          <a:gdLst/>
          <a:ahLst/>
          <a:cxnLst/>
          <a:rect l="0" t="0" r="0" b="0"/>
          <a:pathLst>
            <a:path>
              <a:moveTo>
                <a:pt x="3247929" y="4848869"/>
              </a:moveTo>
              <a:arcTo wR="2484529" hR="2484529" stAng="4326344" swAng="401583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602AF8-14AE-44D0-B7BB-45BEDC40786A}">
      <dsp:nvSpPr>
        <dsp:cNvPr id="0" name=""/>
        <dsp:cNvSpPr/>
      </dsp:nvSpPr>
      <dsp:spPr>
        <a:xfrm>
          <a:off x="3212759" y="4971924"/>
          <a:ext cx="775281" cy="50393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000" kern="1200" dirty="0" smtClean="0"/>
            <a:t>Juli</a:t>
          </a:r>
          <a:endParaRPr lang="sv-SE" sz="1000" kern="1200" dirty="0"/>
        </a:p>
      </dsp:txBody>
      <dsp:txXfrm>
        <a:off x="3237359" y="4996524"/>
        <a:ext cx="726081" cy="454732"/>
      </dsp:txXfrm>
    </dsp:sp>
    <dsp:sp modelId="{2599CB39-23E9-485E-9BCC-CF06FF67A588}">
      <dsp:nvSpPr>
        <dsp:cNvPr id="0" name=""/>
        <dsp:cNvSpPr/>
      </dsp:nvSpPr>
      <dsp:spPr>
        <a:xfrm>
          <a:off x="1115870" y="254832"/>
          <a:ext cx="4969058" cy="4969058"/>
        </a:xfrm>
        <a:custGeom>
          <a:avLst/>
          <a:gdLst/>
          <a:ahLst/>
          <a:cxnLst/>
          <a:rect l="0" t="0" r="0" b="0"/>
          <a:pathLst>
            <a:path>
              <a:moveTo>
                <a:pt x="2001896" y="4921730"/>
              </a:moveTo>
              <a:arcTo wR="2484529" hR="2484529" stAng="6072074" swAng="401583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ED0835-887B-4481-8365-D43D154F0B2C}">
      <dsp:nvSpPr>
        <dsp:cNvPr id="0" name=""/>
        <dsp:cNvSpPr/>
      </dsp:nvSpPr>
      <dsp:spPr>
        <a:xfrm>
          <a:off x="1970494" y="4639060"/>
          <a:ext cx="775281" cy="50393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000" kern="1200" dirty="0" smtClean="0"/>
            <a:t>Augusti</a:t>
          </a:r>
          <a:endParaRPr lang="sv-SE" sz="1000" kern="1200" dirty="0"/>
        </a:p>
      </dsp:txBody>
      <dsp:txXfrm>
        <a:off x="1995094" y="4663660"/>
        <a:ext cx="726081" cy="454732"/>
      </dsp:txXfrm>
    </dsp:sp>
    <dsp:sp modelId="{5D372063-D231-46FB-B8E7-F6A3C8C542A3}">
      <dsp:nvSpPr>
        <dsp:cNvPr id="0" name=""/>
        <dsp:cNvSpPr/>
      </dsp:nvSpPr>
      <dsp:spPr>
        <a:xfrm>
          <a:off x="1115870" y="254832"/>
          <a:ext cx="4969058" cy="4969058"/>
        </a:xfrm>
        <a:custGeom>
          <a:avLst/>
          <a:gdLst/>
          <a:ahLst/>
          <a:cxnLst/>
          <a:rect l="0" t="0" r="0" b="0"/>
          <a:pathLst>
            <a:path>
              <a:moveTo>
                <a:pt x="799546" y="4310376"/>
              </a:moveTo>
              <a:arcTo wR="2484529" hR="2484529" stAng="7962142" swAng="465096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7A3AD0-1BE9-4F8A-8566-B71398BEDDEC}">
      <dsp:nvSpPr>
        <dsp:cNvPr id="0" name=""/>
        <dsp:cNvSpPr/>
      </dsp:nvSpPr>
      <dsp:spPr>
        <a:xfrm>
          <a:off x="1061093" y="3729659"/>
          <a:ext cx="775281" cy="50393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000" kern="1200" dirty="0" smtClean="0"/>
            <a:t>September</a:t>
          </a:r>
          <a:endParaRPr lang="sv-SE" sz="1000" kern="1200" dirty="0"/>
        </a:p>
      </dsp:txBody>
      <dsp:txXfrm>
        <a:off x="1085693" y="3754259"/>
        <a:ext cx="726081" cy="454732"/>
      </dsp:txXfrm>
    </dsp:sp>
    <dsp:sp modelId="{612F8ACC-BA71-4DFA-84CD-8314B9849296}">
      <dsp:nvSpPr>
        <dsp:cNvPr id="0" name=""/>
        <dsp:cNvSpPr/>
      </dsp:nvSpPr>
      <dsp:spPr>
        <a:xfrm>
          <a:off x="1115870" y="254832"/>
          <a:ext cx="4969058" cy="4969058"/>
        </a:xfrm>
        <a:custGeom>
          <a:avLst/>
          <a:gdLst/>
          <a:ahLst/>
          <a:cxnLst/>
          <a:rect l="0" t="0" r="0" b="0"/>
          <a:pathLst>
            <a:path>
              <a:moveTo>
                <a:pt x="149390" y="3333063"/>
              </a:moveTo>
              <a:arcTo wR="2484529" hR="2484529" stAng="9601803" swAng="637769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E74028-B110-4C34-B489-162BE99CB557}">
      <dsp:nvSpPr>
        <dsp:cNvPr id="0" name=""/>
        <dsp:cNvSpPr/>
      </dsp:nvSpPr>
      <dsp:spPr>
        <a:xfrm>
          <a:off x="728229" y="2487395"/>
          <a:ext cx="775281" cy="50393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000" kern="1200" dirty="0" smtClean="0"/>
            <a:t>Oktober</a:t>
          </a:r>
          <a:endParaRPr lang="sv-SE" sz="1000" kern="1200" dirty="0"/>
        </a:p>
      </dsp:txBody>
      <dsp:txXfrm>
        <a:off x="752829" y="2511995"/>
        <a:ext cx="726081" cy="454732"/>
      </dsp:txXfrm>
    </dsp:sp>
    <dsp:sp modelId="{921B91C2-509E-4DCC-96F7-287E1819DF80}">
      <dsp:nvSpPr>
        <dsp:cNvPr id="0" name=""/>
        <dsp:cNvSpPr/>
      </dsp:nvSpPr>
      <dsp:spPr>
        <a:xfrm>
          <a:off x="1115870" y="254832"/>
          <a:ext cx="4969058" cy="4969058"/>
        </a:xfrm>
        <a:custGeom>
          <a:avLst/>
          <a:gdLst/>
          <a:ahLst/>
          <a:cxnLst/>
          <a:rect l="0" t="0" r="0" b="0"/>
          <a:pathLst>
            <a:path>
              <a:moveTo>
                <a:pt x="32941" y="2081288"/>
              </a:moveTo>
              <a:arcTo wR="2484529" hR="2484529" stAng="11360428" swAng="637769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3E1800-0A1C-4F5E-884F-5930F89E8494}">
      <dsp:nvSpPr>
        <dsp:cNvPr id="0" name=""/>
        <dsp:cNvSpPr/>
      </dsp:nvSpPr>
      <dsp:spPr>
        <a:xfrm>
          <a:off x="1061093" y="1245130"/>
          <a:ext cx="775281" cy="50393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000" kern="1200" dirty="0" smtClean="0"/>
            <a:t>November</a:t>
          </a:r>
          <a:endParaRPr lang="sv-SE" sz="1000" kern="1200" dirty="0"/>
        </a:p>
      </dsp:txBody>
      <dsp:txXfrm>
        <a:off x="1085693" y="1269730"/>
        <a:ext cx="726081" cy="454732"/>
      </dsp:txXfrm>
    </dsp:sp>
    <dsp:sp modelId="{7ACC923C-3AE4-4D84-87C2-378C69F94475}">
      <dsp:nvSpPr>
        <dsp:cNvPr id="0" name=""/>
        <dsp:cNvSpPr/>
      </dsp:nvSpPr>
      <dsp:spPr>
        <a:xfrm>
          <a:off x="1115870" y="254832"/>
          <a:ext cx="4969058" cy="4969058"/>
        </a:xfrm>
        <a:custGeom>
          <a:avLst/>
          <a:gdLst/>
          <a:ahLst/>
          <a:cxnLst/>
          <a:rect l="0" t="0" r="0" b="0"/>
          <a:pathLst>
            <a:path>
              <a:moveTo>
                <a:pt x="568675" y="902634"/>
              </a:moveTo>
              <a:arcTo wR="2484529" hR="2484529" stAng="13172762" swAng="465096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558318-6417-47E9-8843-AAE1EECEEE66}">
      <dsp:nvSpPr>
        <dsp:cNvPr id="0" name=""/>
        <dsp:cNvSpPr/>
      </dsp:nvSpPr>
      <dsp:spPr>
        <a:xfrm>
          <a:off x="1970494" y="335729"/>
          <a:ext cx="775281" cy="50393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000" kern="1200" dirty="0" smtClean="0"/>
            <a:t>December</a:t>
          </a:r>
          <a:endParaRPr lang="sv-SE" sz="1000" kern="1200" dirty="0"/>
        </a:p>
      </dsp:txBody>
      <dsp:txXfrm>
        <a:off x="1995094" y="360329"/>
        <a:ext cx="726081" cy="454732"/>
      </dsp:txXfrm>
    </dsp:sp>
    <dsp:sp modelId="{646E62E4-2A9C-4ECC-9E1E-6DBF2C21C7C4}">
      <dsp:nvSpPr>
        <dsp:cNvPr id="0" name=""/>
        <dsp:cNvSpPr/>
      </dsp:nvSpPr>
      <dsp:spPr>
        <a:xfrm>
          <a:off x="1115870" y="254832"/>
          <a:ext cx="4969058" cy="4969058"/>
        </a:xfrm>
        <a:custGeom>
          <a:avLst/>
          <a:gdLst/>
          <a:ahLst/>
          <a:cxnLst/>
          <a:rect l="0" t="0" r="0" b="0"/>
          <a:pathLst>
            <a:path>
              <a:moveTo>
                <a:pt x="1721129" y="120188"/>
              </a:moveTo>
              <a:arcTo wR="2484529" hR="2484529" stAng="15126344" swAng="401583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E2801C-36CA-42CB-AEC6-6BF909E0D075}" type="datetimeFigureOut">
              <a:rPr lang="en-GB" smtClean="0"/>
              <a:t>22/02/2023</a:t>
            </a:fld>
            <a:endParaRPr lang="en-GB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F63B02-18A6-4E41-8773-2BFAA89531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40387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0D9E8A-6D5F-4F74-B3F4-6C249285E7D6}" type="datetimeFigureOut">
              <a:rPr lang="sv-SE" smtClean="0"/>
              <a:t>2023-02-22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52D92D-59C6-4680-A634-75BB6B3E3DD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253230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379312-60E2-7842-AE54-317F1725CADA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014258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379312-60E2-7842-AE54-317F1725CADA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825590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379312-60E2-7842-AE54-317F1725CADA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331769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379312-60E2-7842-AE54-317F1725CADA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005982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379312-60E2-7842-AE54-317F1725CADA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713688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379312-60E2-7842-AE54-317F1725CADA}" type="slidenum">
              <a:rPr lang="sv-SE" smtClean="0"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766104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379312-60E2-7842-AE54-317F1725CADA}" type="slidenum">
              <a:rPr lang="sv-SE" smtClean="0"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113707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sid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09A38BAE-415F-48E3-BFF7-C08177B18C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Rektangel 9">
            <a:extLst>
              <a:ext uri="{FF2B5EF4-FFF2-40B4-BE49-F238E27FC236}">
                <a16:creationId xmlns:a16="http://schemas.microsoft.com/office/drawing/2014/main" id="{600D1D80-F5E4-4596-8236-DC8D5A3EB490}"/>
              </a:ext>
            </a:extLst>
          </p:cNvPr>
          <p:cNvSpPr/>
          <p:nvPr userDrawn="1"/>
        </p:nvSpPr>
        <p:spPr>
          <a:xfrm>
            <a:off x="5600700" y="872292"/>
            <a:ext cx="966355" cy="9351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96234F76-746D-4B5C-A15E-02625704ED21}"/>
              </a:ext>
            </a:extLst>
          </p:cNvPr>
          <p:cNvSpPr/>
          <p:nvPr userDrawn="1"/>
        </p:nvSpPr>
        <p:spPr>
          <a:xfrm>
            <a:off x="-2264735" y="24063"/>
            <a:ext cx="2160000" cy="126932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pPr marL="0" lvl="0" indent="0">
              <a:lnSpc>
                <a:spcPct val="107000"/>
              </a:lnSpc>
              <a:spcAft>
                <a:spcPts val="800"/>
              </a:spcAft>
              <a:buFont typeface="+mj-lt"/>
              <a:buNone/>
              <a:tabLst>
                <a:tab pos="712788" algn="l"/>
              </a:tabLst>
            </a:pPr>
            <a:r>
              <a:rPr lang="sv-SE" sz="1200" i="1" u="none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Startsidan </a:t>
            </a:r>
            <a:r>
              <a:rPr lang="sv-SE" sz="1200" i="0" u="none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är förvald och fast, kan också väljas som paussida, t.ex. under kaffepausen i ett föredrag. Du ser alla mallsidorna under ”Ny Bild/Layout”. </a:t>
            </a:r>
            <a:endParaRPr lang="sv-SE" sz="1200" i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3" name="Group 4">
            <a:extLst>
              <a:ext uri="{FF2B5EF4-FFF2-40B4-BE49-F238E27FC236}">
                <a16:creationId xmlns:a16="http://schemas.microsoft.com/office/drawing/2014/main" id="{4686778B-A416-4079-AAA0-A3FE9CDCD68B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5672138" y="793750"/>
            <a:ext cx="849312" cy="854075"/>
            <a:chOff x="3573" y="500"/>
            <a:chExt cx="535" cy="538"/>
          </a:xfrm>
        </p:grpSpPr>
        <p:sp>
          <p:nvSpPr>
            <p:cNvPr id="4" name="AutoShape 3">
              <a:extLst>
                <a:ext uri="{FF2B5EF4-FFF2-40B4-BE49-F238E27FC236}">
                  <a16:creationId xmlns:a16="http://schemas.microsoft.com/office/drawing/2014/main" id="{368530C6-AB59-4438-8214-4D8CD19DC242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3573" y="500"/>
              <a:ext cx="535" cy="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30C9CB61-8DFA-4370-8AA1-B5A54FA0EAB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51" y="500"/>
              <a:ext cx="257" cy="345"/>
            </a:xfrm>
            <a:custGeom>
              <a:avLst/>
              <a:gdLst>
                <a:gd name="T0" fmla="*/ 1845 w 1845"/>
                <a:gd name="T1" fmla="*/ 2080 h 2463"/>
                <a:gd name="T2" fmla="*/ 945 w 1845"/>
                <a:gd name="T3" fmla="*/ 2463 h 2463"/>
                <a:gd name="T4" fmla="*/ 58 w 1845"/>
                <a:gd name="T5" fmla="*/ 1814 h 2463"/>
                <a:gd name="T6" fmla="*/ 0 w 1845"/>
                <a:gd name="T7" fmla="*/ 336 h 2463"/>
                <a:gd name="T8" fmla="*/ 0 w 1845"/>
                <a:gd name="T9" fmla="*/ 0 h 2463"/>
                <a:gd name="T10" fmla="*/ 6 w 1845"/>
                <a:gd name="T11" fmla="*/ 0 h 2463"/>
                <a:gd name="T12" fmla="*/ 493 w 1845"/>
                <a:gd name="T13" fmla="*/ 955 h 2463"/>
                <a:gd name="T14" fmla="*/ 340 w 1845"/>
                <a:gd name="T15" fmla="*/ 1438 h 2463"/>
                <a:gd name="T16" fmla="*/ 221 w 1845"/>
                <a:gd name="T17" fmla="*/ 1757 h 2463"/>
                <a:gd name="T18" fmla="*/ 361 w 1845"/>
                <a:gd name="T19" fmla="*/ 1883 h 2463"/>
                <a:gd name="T20" fmla="*/ 982 w 1845"/>
                <a:gd name="T21" fmla="*/ 1770 h 2463"/>
                <a:gd name="T22" fmla="*/ 1845 w 1845"/>
                <a:gd name="T23" fmla="*/ 2073 h 2463"/>
                <a:gd name="T24" fmla="*/ 1845 w 1845"/>
                <a:gd name="T25" fmla="*/ 2080 h 2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45" h="2463">
                  <a:moveTo>
                    <a:pt x="1845" y="2080"/>
                  </a:moveTo>
                  <a:cubicBezTo>
                    <a:pt x="1580" y="2256"/>
                    <a:pt x="1328" y="2463"/>
                    <a:pt x="945" y="2463"/>
                  </a:cubicBezTo>
                  <a:cubicBezTo>
                    <a:pt x="502" y="2463"/>
                    <a:pt x="130" y="2258"/>
                    <a:pt x="58" y="1814"/>
                  </a:cubicBezTo>
                  <a:cubicBezTo>
                    <a:pt x="6" y="1490"/>
                    <a:pt x="0" y="628"/>
                    <a:pt x="0" y="3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82" y="363"/>
                    <a:pt x="493" y="580"/>
                    <a:pt x="493" y="955"/>
                  </a:cubicBezTo>
                  <a:cubicBezTo>
                    <a:pt x="493" y="1141"/>
                    <a:pt x="432" y="1261"/>
                    <a:pt x="340" y="1438"/>
                  </a:cubicBezTo>
                  <a:cubicBezTo>
                    <a:pt x="292" y="1531"/>
                    <a:pt x="221" y="1648"/>
                    <a:pt x="221" y="1757"/>
                  </a:cubicBezTo>
                  <a:cubicBezTo>
                    <a:pt x="221" y="1821"/>
                    <a:pt x="250" y="1883"/>
                    <a:pt x="361" y="1883"/>
                  </a:cubicBezTo>
                  <a:cubicBezTo>
                    <a:pt x="578" y="1883"/>
                    <a:pt x="700" y="1770"/>
                    <a:pt x="982" y="1770"/>
                  </a:cubicBezTo>
                  <a:cubicBezTo>
                    <a:pt x="1304" y="1770"/>
                    <a:pt x="1534" y="1887"/>
                    <a:pt x="1845" y="2073"/>
                  </a:cubicBezTo>
                  <a:cubicBezTo>
                    <a:pt x="1845" y="2080"/>
                    <a:pt x="1845" y="2080"/>
                    <a:pt x="1845" y="2080"/>
                  </a:cubicBezTo>
                  <a:close/>
                </a:path>
              </a:pathLst>
            </a:custGeom>
            <a:solidFill>
              <a:srgbClr val="690A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4EC247F9-0193-4FBB-B6E1-2998D290037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73" y="500"/>
              <a:ext cx="257" cy="345"/>
            </a:xfrm>
            <a:custGeom>
              <a:avLst/>
              <a:gdLst>
                <a:gd name="T0" fmla="*/ 0 w 1845"/>
                <a:gd name="T1" fmla="*/ 2073 h 2463"/>
                <a:gd name="T2" fmla="*/ 863 w 1845"/>
                <a:gd name="T3" fmla="*/ 1770 h 2463"/>
                <a:gd name="T4" fmla="*/ 1484 w 1845"/>
                <a:gd name="T5" fmla="*/ 1883 h 2463"/>
                <a:gd name="T6" fmla="*/ 1624 w 1845"/>
                <a:gd name="T7" fmla="*/ 1757 h 2463"/>
                <a:gd name="T8" fmla="*/ 1505 w 1845"/>
                <a:gd name="T9" fmla="*/ 1438 h 2463"/>
                <a:gd name="T10" fmla="*/ 1352 w 1845"/>
                <a:gd name="T11" fmla="*/ 955 h 2463"/>
                <a:gd name="T12" fmla="*/ 1839 w 1845"/>
                <a:gd name="T13" fmla="*/ 0 h 2463"/>
                <a:gd name="T14" fmla="*/ 1845 w 1845"/>
                <a:gd name="T15" fmla="*/ 0 h 2463"/>
                <a:gd name="T16" fmla="*/ 1845 w 1845"/>
                <a:gd name="T17" fmla="*/ 334 h 2463"/>
                <a:gd name="T18" fmla="*/ 1787 w 1845"/>
                <a:gd name="T19" fmla="*/ 1814 h 2463"/>
                <a:gd name="T20" fmla="*/ 900 w 1845"/>
                <a:gd name="T21" fmla="*/ 2463 h 2463"/>
                <a:gd name="T22" fmla="*/ 0 w 1845"/>
                <a:gd name="T23" fmla="*/ 2080 h 2463"/>
                <a:gd name="T24" fmla="*/ 0 w 1845"/>
                <a:gd name="T25" fmla="*/ 2073 h 2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45" h="2463">
                  <a:moveTo>
                    <a:pt x="0" y="2073"/>
                  </a:moveTo>
                  <a:cubicBezTo>
                    <a:pt x="311" y="1887"/>
                    <a:pt x="541" y="1770"/>
                    <a:pt x="863" y="1770"/>
                  </a:cubicBezTo>
                  <a:cubicBezTo>
                    <a:pt x="1145" y="1770"/>
                    <a:pt x="1267" y="1883"/>
                    <a:pt x="1484" y="1883"/>
                  </a:cubicBezTo>
                  <a:cubicBezTo>
                    <a:pt x="1594" y="1883"/>
                    <a:pt x="1624" y="1821"/>
                    <a:pt x="1624" y="1757"/>
                  </a:cubicBezTo>
                  <a:cubicBezTo>
                    <a:pt x="1624" y="1648"/>
                    <a:pt x="1553" y="1531"/>
                    <a:pt x="1505" y="1438"/>
                  </a:cubicBezTo>
                  <a:cubicBezTo>
                    <a:pt x="1413" y="1261"/>
                    <a:pt x="1352" y="1141"/>
                    <a:pt x="1352" y="955"/>
                  </a:cubicBezTo>
                  <a:cubicBezTo>
                    <a:pt x="1352" y="580"/>
                    <a:pt x="1663" y="363"/>
                    <a:pt x="1839" y="0"/>
                  </a:cubicBezTo>
                  <a:cubicBezTo>
                    <a:pt x="1845" y="0"/>
                    <a:pt x="1845" y="0"/>
                    <a:pt x="1845" y="0"/>
                  </a:cubicBezTo>
                  <a:cubicBezTo>
                    <a:pt x="1845" y="334"/>
                    <a:pt x="1845" y="334"/>
                    <a:pt x="1845" y="334"/>
                  </a:cubicBezTo>
                  <a:cubicBezTo>
                    <a:pt x="1845" y="628"/>
                    <a:pt x="1839" y="1490"/>
                    <a:pt x="1787" y="1814"/>
                  </a:cubicBezTo>
                  <a:cubicBezTo>
                    <a:pt x="1715" y="2258"/>
                    <a:pt x="1343" y="2463"/>
                    <a:pt x="900" y="2463"/>
                  </a:cubicBezTo>
                  <a:cubicBezTo>
                    <a:pt x="516" y="2463"/>
                    <a:pt x="264" y="2256"/>
                    <a:pt x="0" y="2080"/>
                  </a:cubicBezTo>
                  <a:cubicBezTo>
                    <a:pt x="0" y="2073"/>
                    <a:pt x="0" y="2073"/>
                    <a:pt x="0" y="2073"/>
                  </a:cubicBezTo>
                  <a:close/>
                </a:path>
              </a:pathLst>
            </a:custGeom>
            <a:solidFill>
              <a:srgbClr val="0061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149ACFD5-ED1E-4A53-836D-628626254AC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31" y="890"/>
              <a:ext cx="101" cy="148"/>
            </a:xfrm>
            <a:custGeom>
              <a:avLst/>
              <a:gdLst>
                <a:gd name="T0" fmla="*/ 680 w 728"/>
                <a:gd name="T1" fmla="*/ 252 h 1058"/>
                <a:gd name="T2" fmla="*/ 406 w 728"/>
                <a:gd name="T3" fmla="*/ 140 h 1058"/>
                <a:gd name="T4" fmla="*/ 213 w 728"/>
                <a:gd name="T5" fmla="*/ 265 h 1058"/>
                <a:gd name="T6" fmla="*/ 728 w 728"/>
                <a:gd name="T7" fmla="*/ 752 h 1058"/>
                <a:gd name="T8" fmla="*/ 329 w 728"/>
                <a:gd name="T9" fmla="*/ 1058 h 1058"/>
                <a:gd name="T10" fmla="*/ 7 w 728"/>
                <a:gd name="T11" fmla="*/ 1005 h 1058"/>
                <a:gd name="T12" fmla="*/ 0 w 728"/>
                <a:gd name="T13" fmla="*/ 890 h 1058"/>
                <a:gd name="T14" fmla="*/ 7 w 728"/>
                <a:gd name="T15" fmla="*/ 780 h 1058"/>
                <a:gd name="T16" fmla="*/ 15 w 728"/>
                <a:gd name="T17" fmla="*/ 780 h 1058"/>
                <a:gd name="T18" fmla="*/ 342 w 728"/>
                <a:gd name="T19" fmla="*/ 914 h 1058"/>
                <a:gd name="T20" fmla="*/ 529 w 728"/>
                <a:gd name="T21" fmla="*/ 782 h 1058"/>
                <a:gd name="T22" fmla="*/ 20 w 728"/>
                <a:gd name="T23" fmla="*/ 297 h 1058"/>
                <a:gd name="T24" fmla="*/ 420 w 728"/>
                <a:gd name="T25" fmla="*/ 0 h 1058"/>
                <a:gd name="T26" fmla="*/ 687 w 728"/>
                <a:gd name="T27" fmla="*/ 40 h 1058"/>
                <a:gd name="T28" fmla="*/ 693 w 728"/>
                <a:gd name="T29" fmla="*/ 135 h 1058"/>
                <a:gd name="T30" fmla="*/ 687 w 728"/>
                <a:gd name="T31" fmla="*/ 252 h 1058"/>
                <a:gd name="T32" fmla="*/ 680 w 728"/>
                <a:gd name="T33" fmla="*/ 252 h 10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28" h="1058">
                  <a:moveTo>
                    <a:pt x="680" y="252"/>
                  </a:moveTo>
                  <a:cubicBezTo>
                    <a:pt x="643" y="191"/>
                    <a:pt x="555" y="140"/>
                    <a:pt x="406" y="140"/>
                  </a:cubicBezTo>
                  <a:cubicBezTo>
                    <a:pt x="295" y="140"/>
                    <a:pt x="213" y="174"/>
                    <a:pt x="213" y="265"/>
                  </a:cubicBezTo>
                  <a:cubicBezTo>
                    <a:pt x="213" y="471"/>
                    <a:pt x="728" y="432"/>
                    <a:pt x="728" y="752"/>
                  </a:cubicBezTo>
                  <a:cubicBezTo>
                    <a:pt x="728" y="938"/>
                    <a:pt x="594" y="1058"/>
                    <a:pt x="329" y="1058"/>
                  </a:cubicBezTo>
                  <a:cubicBezTo>
                    <a:pt x="199" y="1058"/>
                    <a:pt x="80" y="1038"/>
                    <a:pt x="7" y="1005"/>
                  </a:cubicBezTo>
                  <a:cubicBezTo>
                    <a:pt x="2" y="965"/>
                    <a:pt x="0" y="927"/>
                    <a:pt x="0" y="890"/>
                  </a:cubicBezTo>
                  <a:cubicBezTo>
                    <a:pt x="0" y="854"/>
                    <a:pt x="3" y="817"/>
                    <a:pt x="7" y="780"/>
                  </a:cubicBezTo>
                  <a:cubicBezTo>
                    <a:pt x="15" y="780"/>
                    <a:pt x="15" y="780"/>
                    <a:pt x="15" y="780"/>
                  </a:cubicBezTo>
                  <a:cubicBezTo>
                    <a:pt x="91" y="880"/>
                    <a:pt x="217" y="914"/>
                    <a:pt x="342" y="914"/>
                  </a:cubicBezTo>
                  <a:cubicBezTo>
                    <a:pt x="464" y="914"/>
                    <a:pt x="529" y="865"/>
                    <a:pt x="529" y="782"/>
                  </a:cubicBezTo>
                  <a:cubicBezTo>
                    <a:pt x="529" y="574"/>
                    <a:pt x="20" y="631"/>
                    <a:pt x="20" y="297"/>
                  </a:cubicBezTo>
                  <a:cubicBezTo>
                    <a:pt x="20" y="114"/>
                    <a:pt x="159" y="0"/>
                    <a:pt x="420" y="0"/>
                  </a:cubicBezTo>
                  <a:cubicBezTo>
                    <a:pt x="487" y="0"/>
                    <a:pt x="616" y="8"/>
                    <a:pt x="687" y="40"/>
                  </a:cubicBezTo>
                  <a:cubicBezTo>
                    <a:pt x="691" y="57"/>
                    <a:pt x="693" y="101"/>
                    <a:pt x="693" y="135"/>
                  </a:cubicBezTo>
                  <a:cubicBezTo>
                    <a:pt x="693" y="182"/>
                    <a:pt x="690" y="225"/>
                    <a:pt x="687" y="252"/>
                  </a:cubicBezTo>
                  <a:cubicBezTo>
                    <a:pt x="680" y="252"/>
                    <a:pt x="680" y="252"/>
                    <a:pt x="680" y="252"/>
                  </a:cubicBezTo>
                  <a:close/>
                </a:path>
              </a:pathLst>
            </a:custGeom>
            <a:solidFill>
              <a:srgbClr val="0061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957B3C7F-15F6-431B-B3DC-BEA9381FCEA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75" y="892"/>
              <a:ext cx="110" cy="144"/>
            </a:xfrm>
            <a:custGeom>
              <a:avLst/>
              <a:gdLst>
                <a:gd name="T0" fmla="*/ 507 w 792"/>
                <a:gd name="T1" fmla="*/ 879 h 1032"/>
                <a:gd name="T2" fmla="*/ 785 w 792"/>
                <a:gd name="T3" fmla="*/ 818 h 1032"/>
                <a:gd name="T4" fmla="*/ 792 w 792"/>
                <a:gd name="T5" fmla="*/ 818 h 1032"/>
                <a:gd name="T6" fmla="*/ 743 w 792"/>
                <a:gd name="T7" fmla="*/ 1032 h 1032"/>
                <a:gd name="T8" fmla="*/ 0 w 792"/>
                <a:gd name="T9" fmla="*/ 1032 h 1032"/>
                <a:gd name="T10" fmla="*/ 0 w 792"/>
                <a:gd name="T11" fmla="*/ 1025 h 1032"/>
                <a:gd name="T12" fmla="*/ 65 w 792"/>
                <a:gd name="T13" fmla="*/ 886 h 1032"/>
                <a:gd name="T14" fmla="*/ 65 w 792"/>
                <a:gd name="T15" fmla="*/ 306 h 1032"/>
                <a:gd name="T16" fmla="*/ 5 w 792"/>
                <a:gd name="T17" fmla="*/ 13 h 1032"/>
                <a:gd name="T18" fmla="*/ 5 w 792"/>
                <a:gd name="T19" fmla="*/ 5 h 1032"/>
                <a:gd name="T20" fmla="*/ 152 w 792"/>
                <a:gd name="T21" fmla="*/ 0 h 1032"/>
                <a:gd name="T22" fmla="*/ 327 w 792"/>
                <a:gd name="T23" fmla="*/ 6 h 1032"/>
                <a:gd name="T24" fmla="*/ 327 w 792"/>
                <a:gd name="T25" fmla="*/ 14 h 1032"/>
                <a:gd name="T26" fmla="*/ 255 w 792"/>
                <a:gd name="T27" fmla="*/ 306 h 1032"/>
                <a:gd name="T28" fmla="*/ 255 w 792"/>
                <a:gd name="T29" fmla="*/ 879 h 1032"/>
                <a:gd name="T30" fmla="*/ 507 w 792"/>
                <a:gd name="T31" fmla="*/ 879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92" h="1032">
                  <a:moveTo>
                    <a:pt x="507" y="879"/>
                  </a:moveTo>
                  <a:cubicBezTo>
                    <a:pt x="664" y="879"/>
                    <a:pt x="738" y="861"/>
                    <a:pt x="785" y="818"/>
                  </a:cubicBezTo>
                  <a:cubicBezTo>
                    <a:pt x="792" y="818"/>
                    <a:pt x="792" y="818"/>
                    <a:pt x="792" y="818"/>
                  </a:cubicBezTo>
                  <a:cubicBezTo>
                    <a:pt x="787" y="871"/>
                    <a:pt x="759" y="993"/>
                    <a:pt x="743" y="1032"/>
                  </a:cubicBezTo>
                  <a:cubicBezTo>
                    <a:pt x="0" y="1032"/>
                    <a:pt x="0" y="1032"/>
                    <a:pt x="0" y="1032"/>
                  </a:cubicBezTo>
                  <a:cubicBezTo>
                    <a:pt x="0" y="1025"/>
                    <a:pt x="0" y="1025"/>
                    <a:pt x="0" y="1025"/>
                  </a:cubicBezTo>
                  <a:cubicBezTo>
                    <a:pt x="44" y="997"/>
                    <a:pt x="65" y="973"/>
                    <a:pt x="65" y="886"/>
                  </a:cubicBezTo>
                  <a:cubicBezTo>
                    <a:pt x="65" y="306"/>
                    <a:pt x="65" y="306"/>
                    <a:pt x="65" y="306"/>
                  </a:cubicBezTo>
                  <a:cubicBezTo>
                    <a:pt x="65" y="108"/>
                    <a:pt x="65" y="58"/>
                    <a:pt x="5" y="13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34" y="2"/>
                    <a:pt x="87" y="0"/>
                    <a:pt x="152" y="0"/>
                  </a:cubicBezTo>
                  <a:cubicBezTo>
                    <a:pt x="227" y="0"/>
                    <a:pt x="294" y="2"/>
                    <a:pt x="327" y="6"/>
                  </a:cubicBezTo>
                  <a:cubicBezTo>
                    <a:pt x="327" y="14"/>
                    <a:pt x="327" y="14"/>
                    <a:pt x="327" y="14"/>
                  </a:cubicBezTo>
                  <a:cubicBezTo>
                    <a:pt x="257" y="66"/>
                    <a:pt x="255" y="108"/>
                    <a:pt x="255" y="306"/>
                  </a:cubicBezTo>
                  <a:cubicBezTo>
                    <a:pt x="255" y="879"/>
                    <a:pt x="255" y="879"/>
                    <a:pt x="255" y="879"/>
                  </a:cubicBezTo>
                  <a:cubicBezTo>
                    <a:pt x="507" y="879"/>
                    <a:pt x="507" y="879"/>
                    <a:pt x="507" y="879"/>
                  </a:cubicBezTo>
                  <a:close/>
                </a:path>
              </a:pathLst>
            </a:custGeom>
            <a:solidFill>
              <a:srgbClr val="0061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B9BBD18A-E976-46C7-8578-32BC5CFFAC3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908" y="892"/>
              <a:ext cx="140" cy="146"/>
            </a:xfrm>
            <a:custGeom>
              <a:avLst/>
              <a:gdLst>
                <a:gd name="T0" fmla="*/ 71 w 1004"/>
                <a:gd name="T1" fmla="*/ 305 h 1045"/>
                <a:gd name="T2" fmla="*/ 0 w 1004"/>
                <a:gd name="T3" fmla="*/ 14 h 1045"/>
                <a:gd name="T4" fmla="*/ 0 w 1004"/>
                <a:gd name="T5" fmla="*/ 6 h 1045"/>
                <a:gd name="T6" fmla="*/ 160 w 1004"/>
                <a:gd name="T7" fmla="*/ 0 h 1045"/>
                <a:gd name="T8" fmla="*/ 268 w 1004"/>
                <a:gd name="T9" fmla="*/ 2 h 1045"/>
                <a:gd name="T10" fmla="*/ 261 w 1004"/>
                <a:gd name="T11" fmla="*/ 305 h 1045"/>
                <a:gd name="T12" fmla="*/ 261 w 1004"/>
                <a:gd name="T13" fmla="*/ 651 h 1045"/>
                <a:gd name="T14" fmla="*/ 431 w 1004"/>
                <a:gd name="T15" fmla="*/ 879 h 1045"/>
                <a:gd name="T16" fmla="*/ 709 w 1004"/>
                <a:gd name="T17" fmla="*/ 793 h 1045"/>
                <a:gd name="T18" fmla="*/ 730 w 1004"/>
                <a:gd name="T19" fmla="*/ 730 h 1045"/>
                <a:gd name="T20" fmla="*/ 730 w 1004"/>
                <a:gd name="T21" fmla="*/ 309 h 1045"/>
                <a:gd name="T22" fmla="*/ 659 w 1004"/>
                <a:gd name="T23" fmla="*/ 14 h 1045"/>
                <a:gd name="T24" fmla="*/ 659 w 1004"/>
                <a:gd name="T25" fmla="*/ 6 h 1045"/>
                <a:gd name="T26" fmla="*/ 821 w 1004"/>
                <a:gd name="T27" fmla="*/ 0 h 1045"/>
                <a:gd name="T28" fmla="*/ 926 w 1004"/>
                <a:gd name="T29" fmla="*/ 2 h 1045"/>
                <a:gd name="T30" fmla="*/ 920 w 1004"/>
                <a:gd name="T31" fmla="*/ 306 h 1045"/>
                <a:gd name="T32" fmla="*/ 920 w 1004"/>
                <a:gd name="T33" fmla="*/ 784 h 1045"/>
                <a:gd name="T34" fmla="*/ 1004 w 1004"/>
                <a:gd name="T35" fmla="*/ 1027 h 1045"/>
                <a:gd name="T36" fmla="*/ 1004 w 1004"/>
                <a:gd name="T37" fmla="*/ 1032 h 1045"/>
                <a:gd name="T38" fmla="*/ 782 w 1004"/>
                <a:gd name="T39" fmla="*/ 1032 h 1045"/>
                <a:gd name="T40" fmla="*/ 744 w 1004"/>
                <a:gd name="T41" fmla="*/ 939 h 1045"/>
                <a:gd name="T42" fmla="*/ 387 w 1004"/>
                <a:gd name="T43" fmla="*/ 1045 h 1045"/>
                <a:gd name="T44" fmla="*/ 71 w 1004"/>
                <a:gd name="T45" fmla="*/ 736 h 1045"/>
                <a:gd name="T46" fmla="*/ 71 w 1004"/>
                <a:gd name="T47" fmla="*/ 305 h 10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004" h="1045">
                  <a:moveTo>
                    <a:pt x="71" y="305"/>
                  </a:moveTo>
                  <a:cubicBezTo>
                    <a:pt x="71" y="108"/>
                    <a:pt x="71" y="66"/>
                    <a:pt x="0" y="14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26" y="4"/>
                    <a:pt x="92" y="0"/>
                    <a:pt x="160" y="0"/>
                  </a:cubicBezTo>
                  <a:cubicBezTo>
                    <a:pt x="197" y="0"/>
                    <a:pt x="232" y="0"/>
                    <a:pt x="268" y="2"/>
                  </a:cubicBezTo>
                  <a:cubicBezTo>
                    <a:pt x="266" y="40"/>
                    <a:pt x="261" y="102"/>
                    <a:pt x="261" y="305"/>
                  </a:cubicBezTo>
                  <a:cubicBezTo>
                    <a:pt x="261" y="651"/>
                    <a:pt x="261" y="651"/>
                    <a:pt x="261" y="651"/>
                  </a:cubicBezTo>
                  <a:cubicBezTo>
                    <a:pt x="261" y="802"/>
                    <a:pt x="283" y="879"/>
                    <a:pt x="431" y="879"/>
                  </a:cubicBezTo>
                  <a:cubicBezTo>
                    <a:pt x="547" y="879"/>
                    <a:pt x="661" y="834"/>
                    <a:pt x="709" y="793"/>
                  </a:cubicBezTo>
                  <a:cubicBezTo>
                    <a:pt x="730" y="775"/>
                    <a:pt x="730" y="756"/>
                    <a:pt x="730" y="730"/>
                  </a:cubicBezTo>
                  <a:cubicBezTo>
                    <a:pt x="730" y="309"/>
                    <a:pt x="730" y="309"/>
                    <a:pt x="730" y="309"/>
                  </a:cubicBezTo>
                  <a:cubicBezTo>
                    <a:pt x="730" y="108"/>
                    <a:pt x="730" y="67"/>
                    <a:pt x="659" y="14"/>
                  </a:cubicBezTo>
                  <a:cubicBezTo>
                    <a:pt x="659" y="6"/>
                    <a:pt x="659" y="6"/>
                    <a:pt x="659" y="6"/>
                  </a:cubicBezTo>
                  <a:cubicBezTo>
                    <a:pt x="684" y="4"/>
                    <a:pt x="751" y="0"/>
                    <a:pt x="821" y="0"/>
                  </a:cubicBezTo>
                  <a:cubicBezTo>
                    <a:pt x="856" y="0"/>
                    <a:pt x="890" y="0"/>
                    <a:pt x="926" y="2"/>
                  </a:cubicBezTo>
                  <a:cubicBezTo>
                    <a:pt x="925" y="40"/>
                    <a:pt x="920" y="102"/>
                    <a:pt x="920" y="306"/>
                  </a:cubicBezTo>
                  <a:cubicBezTo>
                    <a:pt x="920" y="784"/>
                    <a:pt x="920" y="784"/>
                    <a:pt x="920" y="784"/>
                  </a:cubicBezTo>
                  <a:cubicBezTo>
                    <a:pt x="920" y="871"/>
                    <a:pt x="930" y="979"/>
                    <a:pt x="1004" y="1027"/>
                  </a:cubicBezTo>
                  <a:cubicBezTo>
                    <a:pt x="1004" y="1032"/>
                    <a:pt x="1004" y="1032"/>
                    <a:pt x="1004" y="1032"/>
                  </a:cubicBezTo>
                  <a:cubicBezTo>
                    <a:pt x="782" y="1032"/>
                    <a:pt x="782" y="1032"/>
                    <a:pt x="782" y="1032"/>
                  </a:cubicBezTo>
                  <a:cubicBezTo>
                    <a:pt x="765" y="1014"/>
                    <a:pt x="749" y="960"/>
                    <a:pt x="744" y="939"/>
                  </a:cubicBezTo>
                  <a:cubicBezTo>
                    <a:pt x="639" y="1009"/>
                    <a:pt x="530" y="1045"/>
                    <a:pt x="387" y="1045"/>
                  </a:cubicBezTo>
                  <a:cubicBezTo>
                    <a:pt x="145" y="1045"/>
                    <a:pt x="71" y="926"/>
                    <a:pt x="71" y="736"/>
                  </a:cubicBezTo>
                  <a:cubicBezTo>
                    <a:pt x="71" y="305"/>
                    <a:pt x="71" y="305"/>
                    <a:pt x="71" y="305"/>
                  </a:cubicBezTo>
                  <a:close/>
                </a:path>
              </a:pathLst>
            </a:custGeom>
            <a:solidFill>
              <a:srgbClr val="0061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</p:grpSp>
    </p:spTree>
    <p:extLst>
      <p:ext uri="{BB962C8B-B14F-4D97-AF65-F5344CB8AC3E}">
        <p14:creationId xmlns:p14="http://schemas.microsoft.com/office/powerpoint/2010/main" val="861908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55D1907-0D70-4CB2-988F-97D44F560C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071" y="1226128"/>
            <a:ext cx="10643755" cy="911374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CCC67DE-D694-40F6-9033-2F22DF4C80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072" y="2407521"/>
            <a:ext cx="10654146" cy="3681552"/>
          </a:xfrm>
        </p:spPr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1A3F9988-970A-4CA2-AFCD-21F25D8AD082}"/>
              </a:ext>
            </a:extLst>
          </p:cNvPr>
          <p:cNvSpPr/>
          <p:nvPr userDrawn="1"/>
        </p:nvSpPr>
        <p:spPr>
          <a:xfrm>
            <a:off x="-2074460" y="24063"/>
            <a:ext cx="1990236" cy="87408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pPr marL="0" lvl="0" indent="0">
              <a:lnSpc>
                <a:spcPct val="107000"/>
              </a:lnSpc>
              <a:spcAft>
                <a:spcPts val="800"/>
              </a:spcAft>
              <a:buFont typeface="+mj-lt"/>
              <a:buNone/>
              <a:tabLst>
                <a:tab pos="265113" algn="l"/>
              </a:tabLst>
            </a:pPr>
            <a:r>
              <a:rPr lang="sv-SE" sz="1200" b="0" i="1" u="none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Rubrik och innehåll: </a:t>
            </a:r>
            <a:r>
              <a:rPr lang="sv-SE" sz="1200" b="0" i="0" u="none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för en- eller tvåradig rubrik och innehåll i fullbredd. Du kan också lägga in en bildtext.</a:t>
            </a:r>
          </a:p>
        </p:txBody>
      </p:sp>
    </p:spTree>
    <p:extLst>
      <p:ext uri="{BB962C8B-B14F-4D97-AF65-F5344CB8AC3E}">
        <p14:creationId xmlns:p14="http://schemas.microsoft.com/office/powerpoint/2010/main" val="3832060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 i tvåsp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55D1907-0D70-4CB2-988F-97D44F560C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071" y="1226128"/>
            <a:ext cx="10643755" cy="911374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CCC67DE-D694-40F6-9033-2F22DF4C80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072" y="2407521"/>
            <a:ext cx="5198919" cy="3681552"/>
          </a:xfrm>
        </p:spPr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innehåll 2">
            <a:extLst>
              <a:ext uri="{FF2B5EF4-FFF2-40B4-BE49-F238E27FC236}">
                <a16:creationId xmlns:a16="http://schemas.microsoft.com/office/drawing/2014/main" id="{7C6F9F6A-5EE1-426E-AAF4-F9163894A51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31083" y="2407521"/>
            <a:ext cx="5198919" cy="3681552"/>
          </a:xfrm>
        </p:spPr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D73A66CF-1C52-44FE-85C6-604CF9819DF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58825" y="6140310"/>
            <a:ext cx="5205413" cy="26035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000"/>
            </a:lvl1pPr>
          </a:lstStyle>
          <a:p>
            <a:pPr lvl="0"/>
            <a:r>
              <a:rPr lang="sv-SE"/>
              <a:t>Bildtext</a:t>
            </a:r>
          </a:p>
        </p:txBody>
      </p:sp>
      <p:sp>
        <p:nvSpPr>
          <p:cNvPr id="10" name="Platshållare för text 8">
            <a:extLst>
              <a:ext uri="{FF2B5EF4-FFF2-40B4-BE49-F238E27FC236}">
                <a16:creationId xmlns:a16="http://schemas.microsoft.com/office/drawing/2014/main" id="{02F528CE-D42C-4F3A-A140-BC71A68198D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19234" y="6140310"/>
            <a:ext cx="5205413" cy="26035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000"/>
            </a:lvl1pPr>
          </a:lstStyle>
          <a:p>
            <a:pPr lvl="0"/>
            <a:r>
              <a:rPr lang="sv-SE"/>
              <a:t>Bildtext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6D8929DC-ABE9-4B31-816A-840B7C28DBBC}"/>
              </a:ext>
            </a:extLst>
          </p:cNvPr>
          <p:cNvSpPr/>
          <p:nvPr userDrawn="1"/>
        </p:nvSpPr>
        <p:spPr>
          <a:xfrm>
            <a:off x="-2088107" y="24063"/>
            <a:ext cx="2003883" cy="126932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pPr marL="0" lvl="0" indent="0">
              <a:lnSpc>
                <a:spcPct val="107000"/>
              </a:lnSpc>
              <a:spcAft>
                <a:spcPts val="800"/>
              </a:spcAft>
              <a:buFont typeface="+mj-lt"/>
              <a:buNone/>
              <a:tabLst>
                <a:tab pos="265113" algn="l"/>
              </a:tabLst>
            </a:pPr>
            <a:r>
              <a:rPr lang="sv-SE" sz="1200" b="0" i="1" u="none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Rubrik och innehåll i tvåspalt</a:t>
            </a:r>
            <a:r>
              <a:rPr lang="sv-SE" sz="1200" b="0" i="0" u="none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för en- eller tvåradig rubrik och innehåll i två spalter (text, bild, diagram, film etc.). Du kan också lägga in en bildtext.</a:t>
            </a:r>
          </a:p>
        </p:txBody>
      </p:sp>
    </p:spTree>
    <p:extLst>
      <p:ext uri="{BB962C8B-B14F-4D97-AF65-F5344CB8AC3E}">
        <p14:creationId xmlns:p14="http://schemas.microsoft.com/office/powerpoint/2010/main" val="275912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tshållare för innehåll 11">
            <a:extLst>
              <a:ext uri="{FF2B5EF4-FFF2-40B4-BE49-F238E27FC236}">
                <a16:creationId xmlns:a16="http://schemas.microsoft.com/office/drawing/2014/main" id="{BD3F50F6-01EF-4EEF-BF38-978371896417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0" y="0"/>
            <a:ext cx="12192000" cy="6858000"/>
          </a:xfrm>
        </p:spPr>
        <p:txBody>
          <a:bodyPr tIns="2088000"/>
          <a:lstStyle>
            <a:lvl1pPr marL="0" indent="0" algn="ctr">
              <a:buNone/>
              <a:defRPr sz="200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sv-SE"/>
              <a:t>Bild/Film</a:t>
            </a:r>
          </a:p>
        </p:txBody>
      </p:sp>
      <p:sp>
        <p:nvSpPr>
          <p:cNvPr id="11" name="Platshållare för text 5">
            <a:extLst>
              <a:ext uri="{FF2B5EF4-FFF2-40B4-BE49-F238E27FC236}">
                <a16:creationId xmlns:a16="http://schemas.microsoft.com/office/drawing/2014/main" id="{F9B4EFBB-3C19-4225-8B81-20FAE00BBB28}"/>
              </a:ext>
            </a:extLst>
          </p:cNvPr>
          <p:cNvSpPr>
            <a:spLocks noGrp="1" noChangeAspect="1"/>
          </p:cNvSpPr>
          <p:nvPr>
            <p:ph type="body" sz="quarter" idx="10" hasCustomPrompt="1"/>
          </p:nvPr>
        </p:nvSpPr>
        <p:spPr>
          <a:xfrm>
            <a:off x="259917" y="262659"/>
            <a:ext cx="504000" cy="504000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solidFill>
              <a:srgbClr val="FFFFFF">
                <a:alpha val="0"/>
              </a:srgbClr>
            </a:solidFill>
          </a:ln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00"/>
            </a:lvl1pPr>
          </a:lstStyle>
          <a:p>
            <a:pPr lvl="0"/>
            <a:r>
              <a:rPr lang="sv-SE"/>
              <a:t>.</a:t>
            </a:r>
          </a:p>
          <a:p>
            <a:pPr lvl="0"/>
            <a:endParaRPr lang="sv-SE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8D20A69E-B8A7-4EB8-9640-CFF681BD9E42}"/>
              </a:ext>
            </a:extLst>
          </p:cNvPr>
          <p:cNvSpPr/>
          <p:nvPr userDrawn="1"/>
        </p:nvSpPr>
        <p:spPr>
          <a:xfrm>
            <a:off x="-2088107" y="24063"/>
            <a:ext cx="2003883" cy="67646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pPr marL="0" lvl="0" indent="0">
              <a:lnSpc>
                <a:spcPct val="107000"/>
              </a:lnSpc>
              <a:spcAft>
                <a:spcPts val="800"/>
              </a:spcAft>
              <a:buFont typeface="+mj-lt"/>
              <a:buNone/>
              <a:tabLst>
                <a:tab pos="265113" algn="l"/>
              </a:tabLst>
            </a:pPr>
            <a:r>
              <a:rPr lang="sv-SE" sz="1200" b="0" i="1" u="none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Helbild</a:t>
            </a:r>
            <a:r>
              <a:rPr lang="sv-SE" sz="1200" b="0" i="0" u="none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På denna mallsida kan du exempelvis lägga in en helsidesbild eller en film.</a:t>
            </a:r>
          </a:p>
        </p:txBody>
      </p:sp>
    </p:spTree>
    <p:extLst>
      <p:ext uri="{BB962C8B-B14F-4D97-AF65-F5344CB8AC3E}">
        <p14:creationId xmlns:p14="http://schemas.microsoft.com/office/powerpoint/2010/main" val="3928367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objek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D73A66CF-1C52-44FE-85C6-604CF9819DF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58825" y="3573754"/>
            <a:ext cx="5205413" cy="260350"/>
          </a:xfrm>
        </p:spPr>
        <p:txBody>
          <a:bodyPr/>
          <a:lstStyle>
            <a:lvl1pPr marL="0" indent="0" algn="ctr">
              <a:lnSpc>
                <a:spcPts val="1200"/>
              </a:lnSpc>
              <a:spcBef>
                <a:spcPts val="0"/>
              </a:spcBef>
              <a:buFontTx/>
              <a:buNone/>
              <a:defRPr sz="1000"/>
            </a:lvl1pPr>
          </a:lstStyle>
          <a:p>
            <a:pPr lvl="0"/>
            <a:r>
              <a:rPr lang="sv-SE"/>
              <a:t>Bildtext</a:t>
            </a:r>
          </a:p>
        </p:txBody>
      </p:sp>
      <p:sp>
        <p:nvSpPr>
          <p:cNvPr id="7" name="Platshållare för innehåll 11">
            <a:extLst>
              <a:ext uri="{FF2B5EF4-FFF2-40B4-BE49-F238E27FC236}">
                <a16:creationId xmlns:a16="http://schemas.microsoft.com/office/drawing/2014/main" id="{D77B211B-F194-4A43-BF7A-62F518DA6C4E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68927" y="1278080"/>
            <a:ext cx="5195455" cy="2275611"/>
          </a:xfrm>
        </p:spPr>
        <p:txBody>
          <a:bodyPr tIns="180000"/>
          <a:lstStyle>
            <a:lvl1pPr marL="0" indent="0" algn="ctr">
              <a:buNone/>
              <a:defRPr sz="200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11" name="Platshållare för text 8">
            <a:extLst>
              <a:ext uri="{FF2B5EF4-FFF2-40B4-BE49-F238E27FC236}">
                <a16:creationId xmlns:a16="http://schemas.microsoft.com/office/drawing/2014/main" id="{05FC7AEF-5E77-4E7B-90F2-4920904C6E8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28439" y="3573754"/>
            <a:ext cx="5205413" cy="260350"/>
          </a:xfrm>
        </p:spPr>
        <p:txBody>
          <a:bodyPr/>
          <a:lstStyle>
            <a:lvl1pPr marL="0" indent="0" algn="ctr">
              <a:lnSpc>
                <a:spcPts val="1200"/>
              </a:lnSpc>
              <a:spcBef>
                <a:spcPts val="0"/>
              </a:spcBef>
              <a:buFontTx/>
              <a:buNone/>
              <a:defRPr sz="1000"/>
            </a:lvl1pPr>
          </a:lstStyle>
          <a:p>
            <a:pPr lvl="0"/>
            <a:r>
              <a:rPr lang="sv-SE"/>
              <a:t>Bildtext</a:t>
            </a:r>
          </a:p>
        </p:txBody>
      </p:sp>
      <p:sp>
        <p:nvSpPr>
          <p:cNvPr id="12" name="Platshållare för innehåll 11">
            <a:extLst>
              <a:ext uri="{FF2B5EF4-FFF2-40B4-BE49-F238E27FC236}">
                <a16:creationId xmlns:a16="http://schemas.microsoft.com/office/drawing/2014/main" id="{9B70EFF5-103B-40E9-9FCD-4568DC92A59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541" y="1278080"/>
            <a:ext cx="5195455" cy="2275611"/>
          </a:xfrm>
        </p:spPr>
        <p:txBody>
          <a:bodyPr tIns="180000"/>
          <a:lstStyle>
            <a:lvl1pPr marL="0" indent="0" algn="ctr">
              <a:buNone/>
              <a:defRPr sz="200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13" name="Platshållare för text 8">
            <a:extLst>
              <a:ext uri="{FF2B5EF4-FFF2-40B4-BE49-F238E27FC236}">
                <a16:creationId xmlns:a16="http://schemas.microsoft.com/office/drawing/2014/main" id="{1864F0BA-6C86-464C-8797-E2A18CE9C27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58825" y="6212779"/>
            <a:ext cx="5205413" cy="260350"/>
          </a:xfrm>
        </p:spPr>
        <p:txBody>
          <a:bodyPr/>
          <a:lstStyle>
            <a:lvl1pPr marL="0" indent="0" algn="ctr">
              <a:lnSpc>
                <a:spcPts val="1200"/>
              </a:lnSpc>
              <a:spcBef>
                <a:spcPts val="0"/>
              </a:spcBef>
              <a:buFontTx/>
              <a:buNone/>
              <a:defRPr sz="1000"/>
            </a:lvl1pPr>
          </a:lstStyle>
          <a:p>
            <a:pPr lvl="0"/>
            <a:r>
              <a:rPr lang="sv-SE"/>
              <a:t>Bildtext</a:t>
            </a:r>
          </a:p>
        </p:txBody>
      </p:sp>
      <p:sp>
        <p:nvSpPr>
          <p:cNvPr id="14" name="Platshållare för innehåll 11">
            <a:extLst>
              <a:ext uri="{FF2B5EF4-FFF2-40B4-BE49-F238E27FC236}">
                <a16:creationId xmlns:a16="http://schemas.microsoft.com/office/drawing/2014/main" id="{CFA737C2-22B0-4972-A655-E0EBC3CE4BE8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768927" y="3917105"/>
            <a:ext cx="5195455" cy="2275611"/>
          </a:xfrm>
        </p:spPr>
        <p:txBody>
          <a:bodyPr tIns="180000"/>
          <a:lstStyle>
            <a:lvl1pPr marL="0" indent="0" algn="ctr">
              <a:buNone/>
              <a:defRPr sz="200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15" name="Platshållare för text 8">
            <a:extLst>
              <a:ext uri="{FF2B5EF4-FFF2-40B4-BE49-F238E27FC236}">
                <a16:creationId xmlns:a16="http://schemas.microsoft.com/office/drawing/2014/main" id="{9CF59FF9-6AD4-4F26-B597-EC8568D9F52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28439" y="6212779"/>
            <a:ext cx="5205413" cy="260350"/>
          </a:xfrm>
        </p:spPr>
        <p:txBody>
          <a:bodyPr/>
          <a:lstStyle>
            <a:lvl1pPr marL="0" indent="0" algn="ctr">
              <a:lnSpc>
                <a:spcPts val="1200"/>
              </a:lnSpc>
              <a:spcBef>
                <a:spcPts val="0"/>
              </a:spcBef>
              <a:buFontTx/>
              <a:buNone/>
              <a:defRPr sz="1000"/>
            </a:lvl1pPr>
          </a:lstStyle>
          <a:p>
            <a:pPr lvl="0"/>
            <a:r>
              <a:rPr lang="sv-SE"/>
              <a:t>Bildtext</a:t>
            </a:r>
          </a:p>
        </p:txBody>
      </p:sp>
      <p:sp>
        <p:nvSpPr>
          <p:cNvPr id="16" name="Platshållare för innehåll 11">
            <a:extLst>
              <a:ext uri="{FF2B5EF4-FFF2-40B4-BE49-F238E27FC236}">
                <a16:creationId xmlns:a16="http://schemas.microsoft.com/office/drawing/2014/main" id="{305AD0E1-5ECD-4AE7-B74F-E4C33179C4AF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6238541" y="3917105"/>
            <a:ext cx="5195455" cy="2275611"/>
          </a:xfrm>
        </p:spPr>
        <p:txBody>
          <a:bodyPr tIns="180000"/>
          <a:lstStyle>
            <a:lvl1pPr marL="0" indent="0" algn="ctr">
              <a:buNone/>
              <a:defRPr sz="200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67EF4E7C-C7CD-4699-97EF-2CC794367847}"/>
              </a:ext>
            </a:extLst>
          </p:cNvPr>
          <p:cNvSpPr/>
          <p:nvPr userDrawn="1"/>
        </p:nvSpPr>
        <p:spPr>
          <a:xfrm>
            <a:off x="-2074460" y="24063"/>
            <a:ext cx="1990236" cy="146694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pPr marL="0" lvl="0" indent="0">
              <a:lnSpc>
                <a:spcPct val="107000"/>
              </a:lnSpc>
              <a:spcAft>
                <a:spcPts val="800"/>
              </a:spcAft>
              <a:buFont typeface="+mj-lt"/>
              <a:buNone/>
              <a:tabLst>
                <a:tab pos="84138" algn="l"/>
                <a:tab pos="265113" algn="l"/>
              </a:tabLst>
            </a:pPr>
            <a:r>
              <a:rPr lang="sv-SE" sz="1200" b="0" i="1" u="none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 objekt: </a:t>
            </a:r>
            <a:r>
              <a:rPr lang="sv-SE" sz="1200" b="0" i="0" u="none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plats för fyra objekt med varsin bildtext, centrerat. Bra när du vill jämföra objekt från olika år etc. Om du behöver göra fler/färre rutor kan du kopiera/ta bort platshållare.</a:t>
            </a:r>
          </a:p>
        </p:txBody>
      </p:sp>
    </p:spTree>
    <p:extLst>
      <p:ext uri="{BB962C8B-B14F-4D97-AF65-F5344CB8AC3E}">
        <p14:creationId xmlns:p14="http://schemas.microsoft.com/office/powerpoint/2010/main" val="3180613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D73A66CF-1C52-44FE-85C6-604CF9819DF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58825" y="3573754"/>
            <a:ext cx="5205413" cy="260350"/>
          </a:xfrm>
        </p:spPr>
        <p:txBody>
          <a:bodyPr/>
          <a:lstStyle>
            <a:lvl1pPr marL="0" indent="0">
              <a:lnSpc>
                <a:spcPts val="1200"/>
              </a:lnSpc>
              <a:spcBef>
                <a:spcPts val="0"/>
              </a:spcBef>
              <a:buFontTx/>
              <a:buNone/>
              <a:defRPr sz="1000"/>
            </a:lvl1pPr>
          </a:lstStyle>
          <a:p>
            <a:pPr lvl="0"/>
            <a:r>
              <a:rPr lang="sv-SE"/>
              <a:t>Bildtext</a:t>
            </a:r>
          </a:p>
        </p:txBody>
      </p:sp>
      <p:sp>
        <p:nvSpPr>
          <p:cNvPr id="11" name="Platshållare för text 8">
            <a:extLst>
              <a:ext uri="{FF2B5EF4-FFF2-40B4-BE49-F238E27FC236}">
                <a16:creationId xmlns:a16="http://schemas.microsoft.com/office/drawing/2014/main" id="{05FC7AEF-5E77-4E7B-90F2-4920904C6E8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28439" y="3573754"/>
            <a:ext cx="5205413" cy="260350"/>
          </a:xfrm>
        </p:spPr>
        <p:txBody>
          <a:bodyPr/>
          <a:lstStyle>
            <a:lvl1pPr marL="0" indent="0">
              <a:lnSpc>
                <a:spcPts val="1200"/>
              </a:lnSpc>
              <a:spcBef>
                <a:spcPts val="0"/>
              </a:spcBef>
              <a:buFontTx/>
              <a:buNone/>
              <a:defRPr sz="1000"/>
            </a:lvl1pPr>
          </a:lstStyle>
          <a:p>
            <a:pPr lvl="0"/>
            <a:r>
              <a:rPr lang="sv-SE"/>
              <a:t>Bildtext</a:t>
            </a:r>
          </a:p>
        </p:txBody>
      </p:sp>
      <p:sp>
        <p:nvSpPr>
          <p:cNvPr id="13" name="Platshållare för text 8">
            <a:extLst>
              <a:ext uri="{FF2B5EF4-FFF2-40B4-BE49-F238E27FC236}">
                <a16:creationId xmlns:a16="http://schemas.microsoft.com/office/drawing/2014/main" id="{1864F0BA-6C86-464C-8797-E2A18CE9C27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58825" y="6212779"/>
            <a:ext cx="5205413" cy="260350"/>
          </a:xfrm>
        </p:spPr>
        <p:txBody>
          <a:bodyPr/>
          <a:lstStyle>
            <a:lvl1pPr marL="0" indent="0">
              <a:lnSpc>
                <a:spcPts val="1200"/>
              </a:lnSpc>
              <a:spcBef>
                <a:spcPts val="0"/>
              </a:spcBef>
              <a:buFontTx/>
              <a:buNone/>
              <a:defRPr sz="1000"/>
            </a:lvl1pPr>
          </a:lstStyle>
          <a:p>
            <a:pPr lvl="0"/>
            <a:r>
              <a:rPr lang="sv-SE"/>
              <a:t>Bildtext</a:t>
            </a:r>
          </a:p>
        </p:txBody>
      </p:sp>
      <p:sp>
        <p:nvSpPr>
          <p:cNvPr id="15" name="Platshållare för text 8">
            <a:extLst>
              <a:ext uri="{FF2B5EF4-FFF2-40B4-BE49-F238E27FC236}">
                <a16:creationId xmlns:a16="http://schemas.microsoft.com/office/drawing/2014/main" id="{9CF59FF9-6AD4-4F26-B597-EC8568D9F52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28439" y="6212779"/>
            <a:ext cx="5205413" cy="260350"/>
          </a:xfrm>
        </p:spPr>
        <p:txBody>
          <a:bodyPr/>
          <a:lstStyle>
            <a:lvl1pPr marL="0" indent="0">
              <a:lnSpc>
                <a:spcPts val="1200"/>
              </a:lnSpc>
              <a:spcBef>
                <a:spcPts val="0"/>
              </a:spcBef>
              <a:buFontTx/>
              <a:buNone/>
              <a:defRPr sz="1000"/>
            </a:lvl1pPr>
          </a:lstStyle>
          <a:p>
            <a:pPr lvl="0"/>
            <a:r>
              <a:rPr lang="sv-SE"/>
              <a:t>Bildtext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67EF4E7C-C7CD-4699-97EF-2CC794367847}"/>
              </a:ext>
            </a:extLst>
          </p:cNvPr>
          <p:cNvSpPr/>
          <p:nvPr userDrawn="1"/>
        </p:nvSpPr>
        <p:spPr>
          <a:xfrm>
            <a:off x="-2074460" y="24063"/>
            <a:ext cx="1990236" cy="146694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pPr marL="0" lvl="0" indent="0">
              <a:lnSpc>
                <a:spcPct val="107000"/>
              </a:lnSpc>
              <a:spcAft>
                <a:spcPts val="800"/>
              </a:spcAft>
              <a:buFont typeface="+mj-lt"/>
              <a:buNone/>
              <a:tabLst>
                <a:tab pos="84138" algn="l"/>
                <a:tab pos="265113" algn="l"/>
              </a:tabLst>
            </a:pPr>
            <a:r>
              <a:rPr lang="sv-SE" sz="1200" b="0" i="1" u="none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 bilder: </a:t>
            </a:r>
            <a:r>
              <a:rPr lang="sv-SE" sz="1200" b="0" i="0" u="none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plats för fyra bilder med varsin bildtext, vänsterställt. Bra när du vill jämföra bild från olika år etc. Om du behöver göra fler/färre rutor kan du kopiera/ta bort platshållare.</a:t>
            </a:r>
          </a:p>
        </p:txBody>
      </p:sp>
      <p:sp>
        <p:nvSpPr>
          <p:cNvPr id="17" name="Platshållare för bild 2">
            <a:extLst>
              <a:ext uri="{FF2B5EF4-FFF2-40B4-BE49-F238E27FC236}">
                <a16:creationId xmlns:a16="http://schemas.microsoft.com/office/drawing/2014/main" id="{D8502A16-AA19-4E0B-AD6C-FDF13805494A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776288" y="1273843"/>
            <a:ext cx="5187950" cy="2233613"/>
          </a:xfr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sv-SE"/>
              <a:t>4 vänsterställda bilder</a:t>
            </a:r>
          </a:p>
        </p:txBody>
      </p:sp>
      <p:sp>
        <p:nvSpPr>
          <p:cNvPr id="20" name="Platshållare för bild 2">
            <a:extLst>
              <a:ext uri="{FF2B5EF4-FFF2-40B4-BE49-F238E27FC236}">
                <a16:creationId xmlns:a16="http://schemas.microsoft.com/office/drawing/2014/main" id="{4F423E97-AED0-44CF-8D1B-7830CB26F377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226595" y="1273843"/>
            <a:ext cx="5187950" cy="2233613"/>
          </a:xfr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sv-SE"/>
              <a:t>4 vänsterställda bilder</a:t>
            </a:r>
          </a:p>
        </p:txBody>
      </p:sp>
      <p:sp>
        <p:nvSpPr>
          <p:cNvPr id="23" name="Platshållare för bild 2">
            <a:extLst>
              <a:ext uri="{FF2B5EF4-FFF2-40B4-BE49-F238E27FC236}">
                <a16:creationId xmlns:a16="http://schemas.microsoft.com/office/drawing/2014/main" id="{1F062928-8BD1-4CA5-AA20-E60D0F7671CC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776288" y="3908808"/>
            <a:ext cx="5187950" cy="2233613"/>
          </a:xfr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sv-SE"/>
              <a:t>4 vänsterställda bilder</a:t>
            </a:r>
          </a:p>
        </p:txBody>
      </p:sp>
      <p:sp>
        <p:nvSpPr>
          <p:cNvPr id="24" name="Platshållare för bild 2">
            <a:extLst>
              <a:ext uri="{FF2B5EF4-FFF2-40B4-BE49-F238E27FC236}">
                <a16:creationId xmlns:a16="http://schemas.microsoft.com/office/drawing/2014/main" id="{BEE2F423-B0EB-442A-AC1F-47493895D003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6226595" y="3908808"/>
            <a:ext cx="5187950" cy="2233613"/>
          </a:xfr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sv-SE"/>
              <a:t>4 vänsterställda bilder</a:t>
            </a:r>
          </a:p>
        </p:txBody>
      </p:sp>
    </p:spTree>
    <p:extLst>
      <p:ext uri="{BB962C8B-B14F-4D97-AF65-F5344CB8AC3E}">
        <p14:creationId xmlns:p14="http://schemas.microsoft.com/office/powerpoint/2010/main" val="1689906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om svart 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244EC2FD-BC9A-48B1-8311-548D1332431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grpSp>
        <p:nvGrpSpPr>
          <p:cNvPr id="16" name="Grupp 15">
            <a:extLst>
              <a:ext uri="{FF2B5EF4-FFF2-40B4-BE49-F238E27FC236}">
                <a16:creationId xmlns:a16="http://schemas.microsoft.com/office/drawing/2014/main" id="{94A9C963-ED04-41BD-8D28-415BB3BACE33}"/>
              </a:ext>
            </a:extLst>
          </p:cNvPr>
          <p:cNvGrpSpPr/>
          <p:nvPr userDrawn="1"/>
        </p:nvGrpSpPr>
        <p:grpSpPr>
          <a:xfrm>
            <a:off x="260350" y="258763"/>
            <a:ext cx="503238" cy="506412"/>
            <a:chOff x="260350" y="258763"/>
            <a:chExt cx="503238" cy="506412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02CA2365-A94F-4ED0-819A-EFFBD6E13A2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22288" y="258763"/>
              <a:ext cx="241300" cy="323850"/>
            </a:xfrm>
            <a:custGeom>
              <a:avLst/>
              <a:gdLst>
                <a:gd name="T0" fmla="*/ 1845 w 1845"/>
                <a:gd name="T1" fmla="*/ 2080 h 2463"/>
                <a:gd name="T2" fmla="*/ 945 w 1845"/>
                <a:gd name="T3" fmla="*/ 2463 h 2463"/>
                <a:gd name="T4" fmla="*/ 58 w 1845"/>
                <a:gd name="T5" fmla="*/ 1814 h 2463"/>
                <a:gd name="T6" fmla="*/ 0 w 1845"/>
                <a:gd name="T7" fmla="*/ 336 h 2463"/>
                <a:gd name="T8" fmla="*/ 0 w 1845"/>
                <a:gd name="T9" fmla="*/ 0 h 2463"/>
                <a:gd name="T10" fmla="*/ 6 w 1845"/>
                <a:gd name="T11" fmla="*/ 0 h 2463"/>
                <a:gd name="T12" fmla="*/ 493 w 1845"/>
                <a:gd name="T13" fmla="*/ 955 h 2463"/>
                <a:gd name="T14" fmla="*/ 340 w 1845"/>
                <a:gd name="T15" fmla="*/ 1438 h 2463"/>
                <a:gd name="T16" fmla="*/ 221 w 1845"/>
                <a:gd name="T17" fmla="*/ 1757 h 2463"/>
                <a:gd name="T18" fmla="*/ 361 w 1845"/>
                <a:gd name="T19" fmla="*/ 1883 h 2463"/>
                <a:gd name="T20" fmla="*/ 982 w 1845"/>
                <a:gd name="T21" fmla="*/ 1770 h 2463"/>
                <a:gd name="T22" fmla="*/ 1845 w 1845"/>
                <a:gd name="T23" fmla="*/ 2073 h 2463"/>
                <a:gd name="T24" fmla="*/ 1845 w 1845"/>
                <a:gd name="T25" fmla="*/ 2080 h 2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45" h="2463">
                  <a:moveTo>
                    <a:pt x="1845" y="2080"/>
                  </a:moveTo>
                  <a:cubicBezTo>
                    <a:pt x="1580" y="2256"/>
                    <a:pt x="1328" y="2463"/>
                    <a:pt x="945" y="2463"/>
                  </a:cubicBezTo>
                  <a:cubicBezTo>
                    <a:pt x="502" y="2463"/>
                    <a:pt x="130" y="2258"/>
                    <a:pt x="58" y="1814"/>
                  </a:cubicBezTo>
                  <a:cubicBezTo>
                    <a:pt x="6" y="1490"/>
                    <a:pt x="0" y="628"/>
                    <a:pt x="0" y="3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82" y="363"/>
                    <a:pt x="493" y="580"/>
                    <a:pt x="493" y="955"/>
                  </a:cubicBezTo>
                  <a:cubicBezTo>
                    <a:pt x="493" y="1141"/>
                    <a:pt x="432" y="1261"/>
                    <a:pt x="340" y="1438"/>
                  </a:cubicBezTo>
                  <a:cubicBezTo>
                    <a:pt x="292" y="1531"/>
                    <a:pt x="221" y="1648"/>
                    <a:pt x="221" y="1757"/>
                  </a:cubicBezTo>
                  <a:cubicBezTo>
                    <a:pt x="221" y="1821"/>
                    <a:pt x="250" y="1883"/>
                    <a:pt x="361" y="1883"/>
                  </a:cubicBezTo>
                  <a:cubicBezTo>
                    <a:pt x="578" y="1883"/>
                    <a:pt x="700" y="1770"/>
                    <a:pt x="982" y="1770"/>
                  </a:cubicBezTo>
                  <a:cubicBezTo>
                    <a:pt x="1304" y="1770"/>
                    <a:pt x="1534" y="1887"/>
                    <a:pt x="1845" y="2073"/>
                  </a:cubicBezTo>
                  <a:cubicBezTo>
                    <a:pt x="1845" y="2080"/>
                    <a:pt x="1845" y="2080"/>
                    <a:pt x="1845" y="208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910E550A-B98B-4ADA-AD2F-D094FE3AAF9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0350" y="258763"/>
              <a:ext cx="241300" cy="323850"/>
            </a:xfrm>
            <a:custGeom>
              <a:avLst/>
              <a:gdLst>
                <a:gd name="T0" fmla="*/ 0 w 1845"/>
                <a:gd name="T1" fmla="*/ 2073 h 2463"/>
                <a:gd name="T2" fmla="*/ 863 w 1845"/>
                <a:gd name="T3" fmla="*/ 1770 h 2463"/>
                <a:gd name="T4" fmla="*/ 1484 w 1845"/>
                <a:gd name="T5" fmla="*/ 1883 h 2463"/>
                <a:gd name="T6" fmla="*/ 1624 w 1845"/>
                <a:gd name="T7" fmla="*/ 1757 h 2463"/>
                <a:gd name="T8" fmla="*/ 1505 w 1845"/>
                <a:gd name="T9" fmla="*/ 1438 h 2463"/>
                <a:gd name="T10" fmla="*/ 1352 w 1845"/>
                <a:gd name="T11" fmla="*/ 955 h 2463"/>
                <a:gd name="T12" fmla="*/ 1839 w 1845"/>
                <a:gd name="T13" fmla="*/ 0 h 2463"/>
                <a:gd name="T14" fmla="*/ 1845 w 1845"/>
                <a:gd name="T15" fmla="*/ 0 h 2463"/>
                <a:gd name="T16" fmla="*/ 1845 w 1845"/>
                <a:gd name="T17" fmla="*/ 334 h 2463"/>
                <a:gd name="T18" fmla="*/ 1787 w 1845"/>
                <a:gd name="T19" fmla="*/ 1814 h 2463"/>
                <a:gd name="T20" fmla="*/ 900 w 1845"/>
                <a:gd name="T21" fmla="*/ 2463 h 2463"/>
                <a:gd name="T22" fmla="*/ 0 w 1845"/>
                <a:gd name="T23" fmla="*/ 2080 h 2463"/>
                <a:gd name="T24" fmla="*/ 0 w 1845"/>
                <a:gd name="T25" fmla="*/ 2073 h 2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45" h="2463">
                  <a:moveTo>
                    <a:pt x="0" y="2073"/>
                  </a:moveTo>
                  <a:cubicBezTo>
                    <a:pt x="311" y="1887"/>
                    <a:pt x="541" y="1770"/>
                    <a:pt x="863" y="1770"/>
                  </a:cubicBezTo>
                  <a:cubicBezTo>
                    <a:pt x="1145" y="1770"/>
                    <a:pt x="1267" y="1883"/>
                    <a:pt x="1484" y="1883"/>
                  </a:cubicBezTo>
                  <a:cubicBezTo>
                    <a:pt x="1594" y="1883"/>
                    <a:pt x="1624" y="1821"/>
                    <a:pt x="1624" y="1757"/>
                  </a:cubicBezTo>
                  <a:cubicBezTo>
                    <a:pt x="1624" y="1648"/>
                    <a:pt x="1553" y="1531"/>
                    <a:pt x="1505" y="1438"/>
                  </a:cubicBezTo>
                  <a:cubicBezTo>
                    <a:pt x="1413" y="1261"/>
                    <a:pt x="1352" y="1141"/>
                    <a:pt x="1352" y="955"/>
                  </a:cubicBezTo>
                  <a:cubicBezTo>
                    <a:pt x="1352" y="580"/>
                    <a:pt x="1663" y="363"/>
                    <a:pt x="1839" y="0"/>
                  </a:cubicBezTo>
                  <a:cubicBezTo>
                    <a:pt x="1845" y="0"/>
                    <a:pt x="1845" y="0"/>
                    <a:pt x="1845" y="0"/>
                  </a:cubicBezTo>
                  <a:cubicBezTo>
                    <a:pt x="1845" y="334"/>
                    <a:pt x="1845" y="334"/>
                    <a:pt x="1845" y="334"/>
                  </a:cubicBezTo>
                  <a:cubicBezTo>
                    <a:pt x="1845" y="628"/>
                    <a:pt x="1839" y="1490"/>
                    <a:pt x="1787" y="1814"/>
                  </a:cubicBezTo>
                  <a:cubicBezTo>
                    <a:pt x="1715" y="2258"/>
                    <a:pt x="1343" y="2463"/>
                    <a:pt x="900" y="2463"/>
                  </a:cubicBezTo>
                  <a:cubicBezTo>
                    <a:pt x="516" y="2463"/>
                    <a:pt x="264" y="2256"/>
                    <a:pt x="0" y="2080"/>
                  </a:cubicBezTo>
                  <a:cubicBezTo>
                    <a:pt x="0" y="2073"/>
                    <a:pt x="0" y="2073"/>
                    <a:pt x="0" y="207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72D2CB4C-85D6-4CEB-9EE1-0E0043FD835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4325" y="625475"/>
              <a:ext cx="95250" cy="139700"/>
            </a:xfrm>
            <a:custGeom>
              <a:avLst/>
              <a:gdLst>
                <a:gd name="T0" fmla="*/ 680 w 728"/>
                <a:gd name="T1" fmla="*/ 252 h 1058"/>
                <a:gd name="T2" fmla="*/ 406 w 728"/>
                <a:gd name="T3" fmla="*/ 140 h 1058"/>
                <a:gd name="T4" fmla="*/ 213 w 728"/>
                <a:gd name="T5" fmla="*/ 265 h 1058"/>
                <a:gd name="T6" fmla="*/ 728 w 728"/>
                <a:gd name="T7" fmla="*/ 752 h 1058"/>
                <a:gd name="T8" fmla="*/ 329 w 728"/>
                <a:gd name="T9" fmla="*/ 1058 h 1058"/>
                <a:gd name="T10" fmla="*/ 7 w 728"/>
                <a:gd name="T11" fmla="*/ 1005 h 1058"/>
                <a:gd name="T12" fmla="*/ 0 w 728"/>
                <a:gd name="T13" fmla="*/ 890 h 1058"/>
                <a:gd name="T14" fmla="*/ 7 w 728"/>
                <a:gd name="T15" fmla="*/ 780 h 1058"/>
                <a:gd name="T16" fmla="*/ 15 w 728"/>
                <a:gd name="T17" fmla="*/ 780 h 1058"/>
                <a:gd name="T18" fmla="*/ 342 w 728"/>
                <a:gd name="T19" fmla="*/ 914 h 1058"/>
                <a:gd name="T20" fmla="*/ 529 w 728"/>
                <a:gd name="T21" fmla="*/ 782 h 1058"/>
                <a:gd name="T22" fmla="*/ 20 w 728"/>
                <a:gd name="T23" fmla="*/ 297 h 1058"/>
                <a:gd name="T24" fmla="*/ 420 w 728"/>
                <a:gd name="T25" fmla="*/ 0 h 1058"/>
                <a:gd name="T26" fmla="*/ 687 w 728"/>
                <a:gd name="T27" fmla="*/ 40 h 1058"/>
                <a:gd name="T28" fmla="*/ 693 w 728"/>
                <a:gd name="T29" fmla="*/ 135 h 1058"/>
                <a:gd name="T30" fmla="*/ 687 w 728"/>
                <a:gd name="T31" fmla="*/ 252 h 1058"/>
                <a:gd name="T32" fmla="*/ 680 w 728"/>
                <a:gd name="T33" fmla="*/ 252 h 10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28" h="1058">
                  <a:moveTo>
                    <a:pt x="680" y="252"/>
                  </a:moveTo>
                  <a:cubicBezTo>
                    <a:pt x="643" y="191"/>
                    <a:pt x="555" y="140"/>
                    <a:pt x="406" y="140"/>
                  </a:cubicBezTo>
                  <a:cubicBezTo>
                    <a:pt x="295" y="140"/>
                    <a:pt x="213" y="174"/>
                    <a:pt x="213" y="265"/>
                  </a:cubicBezTo>
                  <a:cubicBezTo>
                    <a:pt x="213" y="471"/>
                    <a:pt x="728" y="432"/>
                    <a:pt x="728" y="752"/>
                  </a:cubicBezTo>
                  <a:cubicBezTo>
                    <a:pt x="728" y="938"/>
                    <a:pt x="594" y="1058"/>
                    <a:pt x="329" y="1058"/>
                  </a:cubicBezTo>
                  <a:cubicBezTo>
                    <a:pt x="199" y="1058"/>
                    <a:pt x="80" y="1038"/>
                    <a:pt x="7" y="1005"/>
                  </a:cubicBezTo>
                  <a:cubicBezTo>
                    <a:pt x="2" y="965"/>
                    <a:pt x="0" y="927"/>
                    <a:pt x="0" y="890"/>
                  </a:cubicBezTo>
                  <a:cubicBezTo>
                    <a:pt x="0" y="854"/>
                    <a:pt x="3" y="817"/>
                    <a:pt x="7" y="780"/>
                  </a:cubicBezTo>
                  <a:cubicBezTo>
                    <a:pt x="15" y="780"/>
                    <a:pt x="15" y="780"/>
                    <a:pt x="15" y="780"/>
                  </a:cubicBezTo>
                  <a:cubicBezTo>
                    <a:pt x="91" y="880"/>
                    <a:pt x="217" y="914"/>
                    <a:pt x="342" y="914"/>
                  </a:cubicBezTo>
                  <a:cubicBezTo>
                    <a:pt x="464" y="914"/>
                    <a:pt x="529" y="865"/>
                    <a:pt x="529" y="782"/>
                  </a:cubicBezTo>
                  <a:cubicBezTo>
                    <a:pt x="529" y="574"/>
                    <a:pt x="20" y="631"/>
                    <a:pt x="20" y="297"/>
                  </a:cubicBezTo>
                  <a:cubicBezTo>
                    <a:pt x="20" y="114"/>
                    <a:pt x="159" y="0"/>
                    <a:pt x="420" y="0"/>
                  </a:cubicBezTo>
                  <a:cubicBezTo>
                    <a:pt x="487" y="0"/>
                    <a:pt x="616" y="8"/>
                    <a:pt x="687" y="40"/>
                  </a:cubicBezTo>
                  <a:cubicBezTo>
                    <a:pt x="691" y="57"/>
                    <a:pt x="693" y="101"/>
                    <a:pt x="693" y="135"/>
                  </a:cubicBezTo>
                  <a:cubicBezTo>
                    <a:pt x="693" y="182"/>
                    <a:pt x="690" y="225"/>
                    <a:pt x="687" y="252"/>
                  </a:cubicBezTo>
                  <a:cubicBezTo>
                    <a:pt x="680" y="252"/>
                    <a:pt x="680" y="252"/>
                    <a:pt x="680" y="25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E791EDC4-8302-4829-8B4B-A1D52FD2C07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50850" y="627063"/>
              <a:ext cx="103188" cy="136525"/>
            </a:xfrm>
            <a:custGeom>
              <a:avLst/>
              <a:gdLst>
                <a:gd name="T0" fmla="*/ 507 w 792"/>
                <a:gd name="T1" fmla="*/ 879 h 1032"/>
                <a:gd name="T2" fmla="*/ 785 w 792"/>
                <a:gd name="T3" fmla="*/ 818 h 1032"/>
                <a:gd name="T4" fmla="*/ 792 w 792"/>
                <a:gd name="T5" fmla="*/ 818 h 1032"/>
                <a:gd name="T6" fmla="*/ 743 w 792"/>
                <a:gd name="T7" fmla="*/ 1032 h 1032"/>
                <a:gd name="T8" fmla="*/ 0 w 792"/>
                <a:gd name="T9" fmla="*/ 1032 h 1032"/>
                <a:gd name="T10" fmla="*/ 0 w 792"/>
                <a:gd name="T11" fmla="*/ 1025 h 1032"/>
                <a:gd name="T12" fmla="*/ 65 w 792"/>
                <a:gd name="T13" fmla="*/ 886 h 1032"/>
                <a:gd name="T14" fmla="*/ 65 w 792"/>
                <a:gd name="T15" fmla="*/ 306 h 1032"/>
                <a:gd name="T16" fmla="*/ 5 w 792"/>
                <a:gd name="T17" fmla="*/ 13 h 1032"/>
                <a:gd name="T18" fmla="*/ 5 w 792"/>
                <a:gd name="T19" fmla="*/ 5 h 1032"/>
                <a:gd name="T20" fmla="*/ 152 w 792"/>
                <a:gd name="T21" fmla="*/ 0 h 1032"/>
                <a:gd name="T22" fmla="*/ 327 w 792"/>
                <a:gd name="T23" fmla="*/ 6 h 1032"/>
                <a:gd name="T24" fmla="*/ 327 w 792"/>
                <a:gd name="T25" fmla="*/ 14 h 1032"/>
                <a:gd name="T26" fmla="*/ 255 w 792"/>
                <a:gd name="T27" fmla="*/ 306 h 1032"/>
                <a:gd name="T28" fmla="*/ 255 w 792"/>
                <a:gd name="T29" fmla="*/ 879 h 1032"/>
                <a:gd name="T30" fmla="*/ 507 w 792"/>
                <a:gd name="T31" fmla="*/ 879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92" h="1032">
                  <a:moveTo>
                    <a:pt x="507" y="879"/>
                  </a:moveTo>
                  <a:cubicBezTo>
                    <a:pt x="664" y="879"/>
                    <a:pt x="738" y="861"/>
                    <a:pt x="785" y="818"/>
                  </a:cubicBezTo>
                  <a:cubicBezTo>
                    <a:pt x="792" y="818"/>
                    <a:pt x="792" y="818"/>
                    <a:pt x="792" y="818"/>
                  </a:cubicBezTo>
                  <a:cubicBezTo>
                    <a:pt x="787" y="871"/>
                    <a:pt x="759" y="993"/>
                    <a:pt x="743" y="1032"/>
                  </a:cubicBezTo>
                  <a:cubicBezTo>
                    <a:pt x="0" y="1032"/>
                    <a:pt x="0" y="1032"/>
                    <a:pt x="0" y="1032"/>
                  </a:cubicBezTo>
                  <a:cubicBezTo>
                    <a:pt x="0" y="1025"/>
                    <a:pt x="0" y="1025"/>
                    <a:pt x="0" y="1025"/>
                  </a:cubicBezTo>
                  <a:cubicBezTo>
                    <a:pt x="44" y="997"/>
                    <a:pt x="65" y="973"/>
                    <a:pt x="65" y="886"/>
                  </a:cubicBezTo>
                  <a:cubicBezTo>
                    <a:pt x="65" y="306"/>
                    <a:pt x="65" y="306"/>
                    <a:pt x="65" y="306"/>
                  </a:cubicBezTo>
                  <a:cubicBezTo>
                    <a:pt x="65" y="108"/>
                    <a:pt x="65" y="58"/>
                    <a:pt x="5" y="13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34" y="2"/>
                    <a:pt x="87" y="0"/>
                    <a:pt x="152" y="0"/>
                  </a:cubicBezTo>
                  <a:cubicBezTo>
                    <a:pt x="227" y="0"/>
                    <a:pt x="294" y="2"/>
                    <a:pt x="327" y="6"/>
                  </a:cubicBezTo>
                  <a:cubicBezTo>
                    <a:pt x="327" y="14"/>
                    <a:pt x="327" y="14"/>
                    <a:pt x="327" y="14"/>
                  </a:cubicBezTo>
                  <a:cubicBezTo>
                    <a:pt x="257" y="66"/>
                    <a:pt x="255" y="108"/>
                    <a:pt x="255" y="306"/>
                  </a:cubicBezTo>
                  <a:cubicBezTo>
                    <a:pt x="255" y="879"/>
                    <a:pt x="255" y="879"/>
                    <a:pt x="255" y="879"/>
                  </a:cubicBezTo>
                  <a:cubicBezTo>
                    <a:pt x="507" y="879"/>
                    <a:pt x="507" y="879"/>
                    <a:pt x="507" y="87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7F57A86D-80CD-43BB-ABCA-763C7277C56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76263" y="627063"/>
              <a:ext cx="131763" cy="138112"/>
            </a:xfrm>
            <a:custGeom>
              <a:avLst/>
              <a:gdLst>
                <a:gd name="T0" fmla="*/ 71 w 1004"/>
                <a:gd name="T1" fmla="*/ 305 h 1045"/>
                <a:gd name="T2" fmla="*/ 0 w 1004"/>
                <a:gd name="T3" fmla="*/ 14 h 1045"/>
                <a:gd name="T4" fmla="*/ 0 w 1004"/>
                <a:gd name="T5" fmla="*/ 6 h 1045"/>
                <a:gd name="T6" fmla="*/ 160 w 1004"/>
                <a:gd name="T7" fmla="*/ 0 h 1045"/>
                <a:gd name="T8" fmla="*/ 268 w 1004"/>
                <a:gd name="T9" fmla="*/ 2 h 1045"/>
                <a:gd name="T10" fmla="*/ 261 w 1004"/>
                <a:gd name="T11" fmla="*/ 305 h 1045"/>
                <a:gd name="T12" fmla="*/ 261 w 1004"/>
                <a:gd name="T13" fmla="*/ 651 h 1045"/>
                <a:gd name="T14" fmla="*/ 431 w 1004"/>
                <a:gd name="T15" fmla="*/ 879 h 1045"/>
                <a:gd name="T16" fmla="*/ 709 w 1004"/>
                <a:gd name="T17" fmla="*/ 793 h 1045"/>
                <a:gd name="T18" fmla="*/ 730 w 1004"/>
                <a:gd name="T19" fmla="*/ 730 h 1045"/>
                <a:gd name="T20" fmla="*/ 730 w 1004"/>
                <a:gd name="T21" fmla="*/ 309 h 1045"/>
                <a:gd name="T22" fmla="*/ 659 w 1004"/>
                <a:gd name="T23" fmla="*/ 14 h 1045"/>
                <a:gd name="T24" fmla="*/ 659 w 1004"/>
                <a:gd name="T25" fmla="*/ 6 h 1045"/>
                <a:gd name="T26" fmla="*/ 821 w 1004"/>
                <a:gd name="T27" fmla="*/ 0 h 1045"/>
                <a:gd name="T28" fmla="*/ 926 w 1004"/>
                <a:gd name="T29" fmla="*/ 2 h 1045"/>
                <a:gd name="T30" fmla="*/ 920 w 1004"/>
                <a:gd name="T31" fmla="*/ 306 h 1045"/>
                <a:gd name="T32" fmla="*/ 920 w 1004"/>
                <a:gd name="T33" fmla="*/ 784 h 1045"/>
                <a:gd name="T34" fmla="*/ 1004 w 1004"/>
                <a:gd name="T35" fmla="*/ 1027 h 1045"/>
                <a:gd name="T36" fmla="*/ 1004 w 1004"/>
                <a:gd name="T37" fmla="*/ 1032 h 1045"/>
                <a:gd name="T38" fmla="*/ 782 w 1004"/>
                <a:gd name="T39" fmla="*/ 1032 h 1045"/>
                <a:gd name="T40" fmla="*/ 744 w 1004"/>
                <a:gd name="T41" fmla="*/ 939 h 1045"/>
                <a:gd name="T42" fmla="*/ 387 w 1004"/>
                <a:gd name="T43" fmla="*/ 1045 h 1045"/>
                <a:gd name="T44" fmla="*/ 71 w 1004"/>
                <a:gd name="T45" fmla="*/ 736 h 1045"/>
                <a:gd name="T46" fmla="*/ 71 w 1004"/>
                <a:gd name="T47" fmla="*/ 305 h 10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004" h="1045">
                  <a:moveTo>
                    <a:pt x="71" y="305"/>
                  </a:moveTo>
                  <a:cubicBezTo>
                    <a:pt x="71" y="108"/>
                    <a:pt x="71" y="66"/>
                    <a:pt x="0" y="14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26" y="4"/>
                    <a:pt x="92" y="0"/>
                    <a:pt x="160" y="0"/>
                  </a:cubicBezTo>
                  <a:cubicBezTo>
                    <a:pt x="197" y="0"/>
                    <a:pt x="232" y="0"/>
                    <a:pt x="268" y="2"/>
                  </a:cubicBezTo>
                  <a:cubicBezTo>
                    <a:pt x="266" y="40"/>
                    <a:pt x="261" y="102"/>
                    <a:pt x="261" y="305"/>
                  </a:cubicBezTo>
                  <a:cubicBezTo>
                    <a:pt x="261" y="651"/>
                    <a:pt x="261" y="651"/>
                    <a:pt x="261" y="651"/>
                  </a:cubicBezTo>
                  <a:cubicBezTo>
                    <a:pt x="261" y="802"/>
                    <a:pt x="283" y="879"/>
                    <a:pt x="431" y="879"/>
                  </a:cubicBezTo>
                  <a:cubicBezTo>
                    <a:pt x="547" y="879"/>
                    <a:pt x="661" y="834"/>
                    <a:pt x="709" y="793"/>
                  </a:cubicBezTo>
                  <a:cubicBezTo>
                    <a:pt x="730" y="775"/>
                    <a:pt x="730" y="756"/>
                    <a:pt x="730" y="730"/>
                  </a:cubicBezTo>
                  <a:cubicBezTo>
                    <a:pt x="730" y="309"/>
                    <a:pt x="730" y="309"/>
                    <a:pt x="730" y="309"/>
                  </a:cubicBezTo>
                  <a:cubicBezTo>
                    <a:pt x="730" y="108"/>
                    <a:pt x="730" y="67"/>
                    <a:pt x="659" y="14"/>
                  </a:cubicBezTo>
                  <a:cubicBezTo>
                    <a:pt x="659" y="6"/>
                    <a:pt x="659" y="6"/>
                    <a:pt x="659" y="6"/>
                  </a:cubicBezTo>
                  <a:cubicBezTo>
                    <a:pt x="684" y="4"/>
                    <a:pt x="751" y="0"/>
                    <a:pt x="821" y="0"/>
                  </a:cubicBezTo>
                  <a:cubicBezTo>
                    <a:pt x="856" y="0"/>
                    <a:pt x="890" y="0"/>
                    <a:pt x="926" y="2"/>
                  </a:cubicBezTo>
                  <a:cubicBezTo>
                    <a:pt x="925" y="40"/>
                    <a:pt x="920" y="102"/>
                    <a:pt x="920" y="306"/>
                  </a:cubicBezTo>
                  <a:cubicBezTo>
                    <a:pt x="920" y="784"/>
                    <a:pt x="920" y="784"/>
                    <a:pt x="920" y="784"/>
                  </a:cubicBezTo>
                  <a:cubicBezTo>
                    <a:pt x="920" y="871"/>
                    <a:pt x="930" y="979"/>
                    <a:pt x="1004" y="1027"/>
                  </a:cubicBezTo>
                  <a:cubicBezTo>
                    <a:pt x="1004" y="1032"/>
                    <a:pt x="1004" y="1032"/>
                    <a:pt x="1004" y="1032"/>
                  </a:cubicBezTo>
                  <a:cubicBezTo>
                    <a:pt x="782" y="1032"/>
                    <a:pt x="782" y="1032"/>
                    <a:pt x="782" y="1032"/>
                  </a:cubicBezTo>
                  <a:cubicBezTo>
                    <a:pt x="765" y="1014"/>
                    <a:pt x="749" y="960"/>
                    <a:pt x="744" y="939"/>
                  </a:cubicBezTo>
                  <a:cubicBezTo>
                    <a:pt x="639" y="1009"/>
                    <a:pt x="530" y="1045"/>
                    <a:pt x="387" y="1045"/>
                  </a:cubicBezTo>
                  <a:cubicBezTo>
                    <a:pt x="145" y="1045"/>
                    <a:pt x="71" y="926"/>
                    <a:pt x="71" y="736"/>
                  </a:cubicBezTo>
                  <a:cubicBezTo>
                    <a:pt x="71" y="305"/>
                    <a:pt x="71" y="305"/>
                    <a:pt x="71" y="30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</p:grpSp>
      <p:sp>
        <p:nvSpPr>
          <p:cNvPr id="9" name="Rektangel 8">
            <a:extLst>
              <a:ext uri="{FF2B5EF4-FFF2-40B4-BE49-F238E27FC236}">
                <a16:creationId xmlns:a16="http://schemas.microsoft.com/office/drawing/2014/main" id="{F7A80C34-BE5B-48ED-9F8E-B78B0BD14B19}"/>
              </a:ext>
            </a:extLst>
          </p:cNvPr>
          <p:cNvSpPr/>
          <p:nvPr userDrawn="1"/>
        </p:nvSpPr>
        <p:spPr>
          <a:xfrm>
            <a:off x="-2088107" y="24063"/>
            <a:ext cx="2003883" cy="126932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pPr marL="0" lvl="0" indent="0">
              <a:lnSpc>
                <a:spcPct val="107000"/>
              </a:lnSpc>
              <a:spcAft>
                <a:spcPts val="800"/>
              </a:spcAft>
              <a:buFont typeface="+mj-lt"/>
              <a:buNone/>
              <a:tabLst>
                <a:tab pos="84138" algn="l"/>
                <a:tab pos="265113" algn="l"/>
              </a:tabLst>
            </a:pPr>
            <a:r>
              <a:rPr lang="sv-SE" sz="1200" b="0" i="1" u="none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Tom svart sida: </a:t>
            </a:r>
            <a:r>
              <a:rPr lang="sv-SE" sz="1200" b="0" i="0" u="none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välj som paussida eller lägg in om du vill diskutera något utanför presentationen. Svart sida gör presentationen mindre tung än en bild.</a:t>
            </a:r>
          </a:p>
        </p:txBody>
      </p:sp>
    </p:spTree>
    <p:extLst>
      <p:ext uri="{BB962C8B-B14F-4D97-AF65-F5344CB8AC3E}">
        <p14:creationId xmlns:p14="http://schemas.microsoft.com/office/powerpoint/2010/main" val="2808347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ellanrubrik svart 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244EC2FD-BC9A-48B1-8311-548D1332431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1A2E631D-57F7-4466-9422-5DF057A37B4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235200"/>
            <a:ext cx="9144000" cy="2387600"/>
          </a:xfrm>
        </p:spPr>
        <p:txBody>
          <a:bodyPr anchor="ctr"/>
          <a:lstStyle>
            <a:lvl1pPr algn="ctr">
              <a:lnSpc>
                <a:spcPts val="5600"/>
              </a:lnSpc>
              <a:defRPr sz="4600">
                <a:solidFill>
                  <a:schemeClr val="bg1"/>
                </a:solidFill>
              </a:defRPr>
            </a:lvl1pPr>
          </a:lstStyle>
          <a:p>
            <a:r>
              <a:rPr lang="sv-SE"/>
              <a:t>Mellanrubrik</a:t>
            </a:r>
          </a:p>
        </p:txBody>
      </p:sp>
      <p:grpSp>
        <p:nvGrpSpPr>
          <p:cNvPr id="16" name="Grupp 15">
            <a:extLst>
              <a:ext uri="{FF2B5EF4-FFF2-40B4-BE49-F238E27FC236}">
                <a16:creationId xmlns:a16="http://schemas.microsoft.com/office/drawing/2014/main" id="{94A9C963-ED04-41BD-8D28-415BB3BACE33}"/>
              </a:ext>
            </a:extLst>
          </p:cNvPr>
          <p:cNvGrpSpPr/>
          <p:nvPr userDrawn="1"/>
        </p:nvGrpSpPr>
        <p:grpSpPr>
          <a:xfrm>
            <a:off x="260350" y="258763"/>
            <a:ext cx="503238" cy="506412"/>
            <a:chOff x="260350" y="258763"/>
            <a:chExt cx="503238" cy="506412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02CA2365-A94F-4ED0-819A-EFFBD6E13A2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22288" y="258763"/>
              <a:ext cx="241300" cy="323850"/>
            </a:xfrm>
            <a:custGeom>
              <a:avLst/>
              <a:gdLst>
                <a:gd name="T0" fmla="*/ 1845 w 1845"/>
                <a:gd name="T1" fmla="*/ 2080 h 2463"/>
                <a:gd name="T2" fmla="*/ 945 w 1845"/>
                <a:gd name="T3" fmla="*/ 2463 h 2463"/>
                <a:gd name="T4" fmla="*/ 58 w 1845"/>
                <a:gd name="T5" fmla="*/ 1814 h 2463"/>
                <a:gd name="T6" fmla="*/ 0 w 1845"/>
                <a:gd name="T7" fmla="*/ 336 h 2463"/>
                <a:gd name="T8" fmla="*/ 0 w 1845"/>
                <a:gd name="T9" fmla="*/ 0 h 2463"/>
                <a:gd name="T10" fmla="*/ 6 w 1845"/>
                <a:gd name="T11" fmla="*/ 0 h 2463"/>
                <a:gd name="T12" fmla="*/ 493 w 1845"/>
                <a:gd name="T13" fmla="*/ 955 h 2463"/>
                <a:gd name="T14" fmla="*/ 340 w 1845"/>
                <a:gd name="T15" fmla="*/ 1438 h 2463"/>
                <a:gd name="T16" fmla="*/ 221 w 1845"/>
                <a:gd name="T17" fmla="*/ 1757 h 2463"/>
                <a:gd name="T18" fmla="*/ 361 w 1845"/>
                <a:gd name="T19" fmla="*/ 1883 h 2463"/>
                <a:gd name="T20" fmla="*/ 982 w 1845"/>
                <a:gd name="T21" fmla="*/ 1770 h 2463"/>
                <a:gd name="T22" fmla="*/ 1845 w 1845"/>
                <a:gd name="T23" fmla="*/ 2073 h 2463"/>
                <a:gd name="T24" fmla="*/ 1845 w 1845"/>
                <a:gd name="T25" fmla="*/ 2080 h 2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45" h="2463">
                  <a:moveTo>
                    <a:pt x="1845" y="2080"/>
                  </a:moveTo>
                  <a:cubicBezTo>
                    <a:pt x="1580" y="2256"/>
                    <a:pt x="1328" y="2463"/>
                    <a:pt x="945" y="2463"/>
                  </a:cubicBezTo>
                  <a:cubicBezTo>
                    <a:pt x="502" y="2463"/>
                    <a:pt x="130" y="2258"/>
                    <a:pt x="58" y="1814"/>
                  </a:cubicBezTo>
                  <a:cubicBezTo>
                    <a:pt x="6" y="1490"/>
                    <a:pt x="0" y="628"/>
                    <a:pt x="0" y="3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82" y="363"/>
                    <a:pt x="493" y="580"/>
                    <a:pt x="493" y="955"/>
                  </a:cubicBezTo>
                  <a:cubicBezTo>
                    <a:pt x="493" y="1141"/>
                    <a:pt x="432" y="1261"/>
                    <a:pt x="340" y="1438"/>
                  </a:cubicBezTo>
                  <a:cubicBezTo>
                    <a:pt x="292" y="1531"/>
                    <a:pt x="221" y="1648"/>
                    <a:pt x="221" y="1757"/>
                  </a:cubicBezTo>
                  <a:cubicBezTo>
                    <a:pt x="221" y="1821"/>
                    <a:pt x="250" y="1883"/>
                    <a:pt x="361" y="1883"/>
                  </a:cubicBezTo>
                  <a:cubicBezTo>
                    <a:pt x="578" y="1883"/>
                    <a:pt x="700" y="1770"/>
                    <a:pt x="982" y="1770"/>
                  </a:cubicBezTo>
                  <a:cubicBezTo>
                    <a:pt x="1304" y="1770"/>
                    <a:pt x="1534" y="1887"/>
                    <a:pt x="1845" y="2073"/>
                  </a:cubicBezTo>
                  <a:cubicBezTo>
                    <a:pt x="1845" y="2080"/>
                    <a:pt x="1845" y="2080"/>
                    <a:pt x="1845" y="208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910E550A-B98B-4ADA-AD2F-D094FE3AAF9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0350" y="258763"/>
              <a:ext cx="241300" cy="323850"/>
            </a:xfrm>
            <a:custGeom>
              <a:avLst/>
              <a:gdLst>
                <a:gd name="T0" fmla="*/ 0 w 1845"/>
                <a:gd name="T1" fmla="*/ 2073 h 2463"/>
                <a:gd name="T2" fmla="*/ 863 w 1845"/>
                <a:gd name="T3" fmla="*/ 1770 h 2463"/>
                <a:gd name="T4" fmla="*/ 1484 w 1845"/>
                <a:gd name="T5" fmla="*/ 1883 h 2463"/>
                <a:gd name="T6" fmla="*/ 1624 w 1845"/>
                <a:gd name="T7" fmla="*/ 1757 h 2463"/>
                <a:gd name="T8" fmla="*/ 1505 w 1845"/>
                <a:gd name="T9" fmla="*/ 1438 h 2463"/>
                <a:gd name="T10" fmla="*/ 1352 w 1845"/>
                <a:gd name="T11" fmla="*/ 955 h 2463"/>
                <a:gd name="T12" fmla="*/ 1839 w 1845"/>
                <a:gd name="T13" fmla="*/ 0 h 2463"/>
                <a:gd name="T14" fmla="*/ 1845 w 1845"/>
                <a:gd name="T15" fmla="*/ 0 h 2463"/>
                <a:gd name="T16" fmla="*/ 1845 w 1845"/>
                <a:gd name="T17" fmla="*/ 334 h 2463"/>
                <a:gd name="T18" fmla="*/ 1787 w 1845"/>
                <a:gd name="T19" fmla="*/ 1814 h 2463"/>
                <a:gd name="T20" fmla="*/ 900 w 1845"/>
                <a:gd name="T21" fmla="*/ 2463 h 2463"/>
                <a:gd name="T22" fmla="*/ 0 w 1845"/>
                <a:gd name="T23" fmla="*/ 2080 h 2463"/>
                <a:gd name="T24" fmla="*/ 0 w 1845"/>
                <a:gd name="T25" fmla="*/ 2073 h 2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45" h="2463">
                  <a:moveTo>
                    <a:pt x="0" y="2073"/>
                  </a:moveTo>
                  <a:cubicBezTo>
                    <a:pt x="311" y="1887"/>
                    <a:pt x="541" y="1770"/>
                    <a:pt x="863" y="1770"/>
                  </a:cubicBezTo>
                  <a:cubicBezTo>
                    <a:pt x="1145" y="1770"/>
                    <a:pt x="1267" y="1883"/>
                    <a:pt x="1484" y="1883"/>
                  </a:cubicBezTo>
                  <a:cubicBezTo>
                    <a:pt x="1594" y="1883"/>
                    <a:pt x="1624" y="1821"/>
                    <a:pt x="1624" y="1757"/>
                  </a:cubicBezTo>
                  <a:cubicBezTo>
                    <a:pt x="1624" y="1648"/>
                    <a:pt x="1553" y="1531"/>
                    <a:pt x="1505" y="1438"/>
                  </a:cubicBezTo>
                  <a:cubicBezTo>
                    <a:pt x="1413" y="1261"/>
                    <a:pt x="1352" y="1141"/>
                    <a:pt x="1352" y="955"/>
                  </a:cubicBezTo>
                  <a:cubicBezTo>
                    <a:pt x="1352" y="580"/>
                    <a:pt x="1663" y="363"/>
                    <a:pt x="1839" y="0"/>
                  </a:cubicBezTo>
                  <a:cubicBezTo>
                    <a:pt x="1845" y="0"/>
                    <a:pt x="1845" y="0"/>
                    <a:pt x="1845" y="0"/>
                  </a:cubicBezTo>
                  <a:cubicBezTo>
                    <a:pt x="1845" y="334"/>
                    <a:pt x="1845" y="334"/>
                    <a:pt x="1845" y="334"/>
                  </a:cubicBezTo>
                  <a:cubicBezTo>
                    <a:pt x="1845" y="628"/>
                    <a:pt x="1839" y="1490"/>
                    <a:pt x="1787" y="1814"/>
                  </a:cubicBezTo>
                  <a:cubicBezTo>
                    <a:pt x="1715" y="2258"/>
                    <a:pt x="1343" y="2463"/>
                    <a:pt x="900" y="2463"/>
                  </a:cubicBezTo>
                  <a:cubicBezTo>
                    <a:pt x="516" y="2463"/>
                    <a:pt x="264" y="2256"/>
                    <a:pt x="0" y="2080"/>
                  </a:cubicBezTo>
                  <a:cubicBezTo>
                    <a:pt x="0" y="2073"/>
                    <a:pt x="0" y="2073"/>
                    <a:pt x="0" y="207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72D2CB4C-85D6-4CEB-9EE1-0E0043FD835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4325" y="625475"/>
              <a:ext cx="95250" cy="139700"/>
            </a:xfrm>
            <a:custGeom>
              <a:avLst/>
              <a:gdLst>
                <a:gd name="T0" fmla="*/ 680 w 728"/>
                <a:gd name="T1" fmla="*/ 252 h 1058"/>
                <a:gd name="T2" fmla="*/ 406 w 728"/>
                <a:gd name="T3" fmla="*/ 140 h 1058"/>
                <a:gd name="T4" fmla="*/ 213 w 728"/>
                <a:gd name="T5" fmla="*/ 265 h 1058"/>
                <a:gd name="T6" fmla="*/ 728 w 728"/>
                <a:gd name="T7" fmla="*/ 752 h 1058"/>
                <a:gd name="T8" fmla="*/ 329 w 728"/>
                <a:gd name="T9" fmla="*/ 1058 h 1058"/>
                <a:gd name="T10" fmla="*/ 7 w 728"/>
                <a:gd name="T11" fmla="*/ 1005 h 1058"/>
                <a:gd name="T12" fmla="*/ 0 w 728"/>
                <a:gd name="T13" fmla="*/ 890 h 1058"/>
                <a:gd name="T14" fmla="*/ 7 w 728"/>
                <a:gd name="T15" fmla="*/ 780 h 1058"/>
                <a:gd name="T16" fmla="*/ 15 w 728"/>
                <a:gd name="T17" fmla="*/ 780 h 1058"/>
                <a:gd name="T18" fmla="*/ 342 w 728"/>
                <a:gd name="T19" fmla="*/ 914 h 1058"/>
                <a:gd name="T20" fmla="*/ 529 w 728"/>
                <a:gd name="T21" fmla="*/ 782 h 1058"/>
                <a:gd name="T22" fmla="*/ 20 w 728"/>
                <a:gd name="T23" fmla="*/ 297 h 1058"/>
                <a:gd name="T24" fmla="*/ 420 w 728"/>
                <a:gd name="T25" fmla="*/ 0 h 1058"/>
                <a:gd name="T26" fmla="*/ 687 w 728"/>
                <a:gd name="T27" fmla="*/ 40 h 1058"/>
                <a:gd name="T28" fmla="*/ 693 w 728"/>
                <a:gd name="T29" fmla="*/ 135 h 1058"/>
                <a:gd name="T30" fmla="*/ 687 w 728"/>
                <a:gd name="T31" fmla="*/ 252 h 1058"/>
                <a:gd name="T32" fmla="*/ 680 w 728"/>
                <a:gd name="T33" fmla="*/ 252 h 10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28" h="1058">
                  <a:moveTo>
                    <a:pt x="680" y="252"/>
                  </a:moveTo>
                  <a:cubicBezTo>
                    <a:pt x="643" y="191"/>
                    <a:pt x="555" y="140"/>
                    <a:pt x="406" y="140"/>
                  </a:cubicBezTo>
                  <a:cubicBezTo>
                    <a:pt x="295" y="140"/>
                    <a:pt x="213" y="174"/>
                    <a:pt x="213" y="265"/>
                  </a:cubicBezTo>
                  <a:cubicBezTo>
                    <a:pt x="213" y="471"/>
                    <a:pt x="728" y="432"/>
                    <a:pt x="728" y="752"/>
                  </a:cubicBezTo>
                  <a:cubicBezTo>
                    <a:pt x="728" y="938"/>
                    <a:pt x="594" y="1058"/>
                    <a:pt x="329" y="1058"/>
                  </a:cubicBezTo>
                  <a:cubicBezTo>
                    <a:pt x="199" y="1058"/>
                    <a:pt x="80" y="1038"/>
                    <a:pt x="7" y="1005"/>
                  </a:cubicBezTo>
                  <a:cubicBezTo>
                    <a:pt x="2" y="965"/>
                    <a:pt x="0" y="927"/>
                    <a:pt x="0" y="890"/>
                  </a:cubicBezTo>
                  <a:cubicBezTo>
                    <a:pt x="0" y="854"/>
                    <a:pt x="3" y="817"/>
                    <a:pt x="7" y="780"/>
                  </a:cubicBezTo>
                  <a:cubicBezTo>
                    <a:pt x="15" y="780"/>
                    <a:pt x="15" y="780"/>
                    <a:pt x="15" y="780"/>
                  </a:cubicBezTo>
                  <a:cubicBezTo>
                    <a:pt x="91" y="880"/>
                    <a:pt x="217" y="914"/>
                    <a:pt x="342" y="914"/>
                  </a:cubicBezTo>
                  <a:cubicBezTo>
                    <a:pt x="464" y="914"/>
                    <a:pt x="529" y="865"/>
                    <a:pt x="529" y="782"/>
                  </a:cubicBezTo>
                  <a:cubicBezTo>
                    <a:pt x="529" y="574"/>
                    <a:pt x="20" y="631"/>
                    <a:pt x="20" y="297"/>
                  </a:cubicBezTo>
                  <a:cubicBezTo>
                    <a:pt x="20" y="114"/>
                    <a:pt x="159" y="0"/>
                    <a:pt x="420" y="0"/>
                  </a:cubicBezTo>
                  <a:cubicBezTo>
                    <a:pt x="487" y="0"/>
                    <a:pt x="616" y="8"/>
                    <a:pt x="687" y="40"/>
                  </a:cubicBezTo>
                  <a:cubicBezTo>
                    <a:pt x="691" y="57"/>
                    <a:pt x="693" y="101"/>
                    <a:pt x="693" y="135"/>
                  </a:cubicBezTo>
                  <a:cubicBezTo>
                    <a:pt x="693" y="182"/>
                    <a:pt x="690" y="225"/>
                    <a:pt x="687" y="252"/>
                  </a:cubicBezTo>
                  <a:cubicBezTo>
                    <a:pt x="680" y="252"/>
                    <a:pt x="680" y="252"/>
                    <a:pt x="680" y="25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E791EDC4-8302-4829-8B4B-A1D52FD2C07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50850" y="627063"/>
              <a:ext cx="103188" cy="136525"/>
            </a:xfrm>
            <a:custGeom>
              <a:avLst/>
              <a:gdLst>
                <a:gd name="T0" fmla="*/ 507 w 792"/>
                <a:gd name="T1" fmla="*/ 879 h 1032"/>
                <a:gd name="T2" fmla="*/ 785 w 792"/>
                <a:gd name="T3" fmla="*/ 818 h 1032"/>
                <a:gd name="T4" fmla="*/ 792 w 792"/>
                <a:gd name="T5" fmla="*/ 818 h 1032"/>
                <a:gd name="T6" fmla="*/ 743 w 792"/>
                <a:gd name="T7" fmla="*/ 1032 h 1032"/>
                <a:gd name="T8" fmla="*/ 0 w 792"/>
                <a:gd name="T9" fmla="*/ 1032 h 1032"/>
                <a:gd name="T10" fmla="*/ 0 w 792"/>
                <a:gd name="T11" fmla="*/ 1025 h 1032"/>
                <a:gd name="T12" fmla="*/ 65 w 792"/>
                <a:gd name="T13" fmla="*/ 886 h 1032"/>
                <a:gd name="T14" fmla="*/ 65 w 792"/>
                <a:gd name="T15" fmla="*/ 306 h 1032"/>
                <a:gd name="T16" fmla="*/ 5 w 792"/>
                <a:gd name="T17" fmla="*/ 13 h 1032"/>
                <a:gd name="T18" fmla="*/ 5 w 792"/>
                <a:gd name="T19" fmla="*/ 5 h 1032"/>
                <a:gd name="T20" fmla="*/ 152 w 792"/>
                <a:gd name="T21" fmla="*/ 0 h 1032"/>
                <a:gd name="T22" fmla="*/ 327 w 792"/>
                <a:gd name="T23" fmla="*/ 6 h 1032"/>
                <a:gd name="T24" fmla="*/ 327 w 792"/>
                <a:gd name="T25" fmla="*/ 14 h 1032"/>
                <a:gd name="T26" fmla="*/ 255 w 792"/>
                <a:gd name="T27" fmla="*/ 306 h 1032"/>
                <a:gd name="T28" fmla="*/ 255 w 792"/>
                <a:gd name="T29" fmla="*/ 879 h 1032"/>
                <a:gd name="T30" fmla="*/ 507 w 792"/>
                <a:gd name="T31" fmla="*/ 879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92" h="1032">
                  <a:moveTo>
                    <a:pt x="507" y="879"/>
                  </a:moveTo>
                  <a:cubicBezTo>
                    <a:pt x="664" y="879"/>
                    <a:pt x="738" y="861"/>
                    <a:pt x="785" y="818"/>
                  </a:cubicBezTo>
                  <a:cubicBezTo>
                    <a:pt x="792" y="818"/>
                    <a:pt x="792" y="818"/>
                    <a:pt x="792" y="818"/>
                  </a:cubicBezTo>
                  <a:cubicBezTo>
                    <a:pt x="787" y="871"/>
                    <a:pt x="759" y="993"/>
                    <a:pt x="743" y="1032"/>
                  </a:cubicBezTo>
                  <a:cubicBezTo>
                    <a:pt x="0" y="1032"/>
                    <a:pt x="0" y="1032"/>
                    <a:pt x="0" y="1032"/>
                  </a:cubicBezTo>
                  <a:cubicBezTo>
                    <a:pt x="0" y="1025"/>
                    <a:pt x="0" y="1025"/>
                    <a:pt x="0" y="1025"/>
                  </a:cubicBezTo>
                  <a:cubicBezTo>
                    <a:pt x="44" y="997"/>
                    <a:pt x="65" y="973"/>
                    <a:pt x="65" y="886"/>
                  </a:cubicBezTo>
                  <a:cubicBezTo>
                    <a:pt x="65" y="306"/>
                    <a:pt x="65" y="306"/>
                    <a:pt x="65" y="306"/>
                  </a:cubicBezTo>
                  <a:cubicBezTo>
                    <a:pt x="65" y="108"/>
                    <a:pt x="65" y="58"/>
                    <a:pt x="5" y="13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34" y="2"/>
                    <a:pt x="87" y="0"/>
                    <a:pt x="152" y="0"/>
                  </a:cubicBezTo>
                  <a:cubicBezTo>
                    <a:pt x="227" y="0"/>
                    <a:pt x="294" y="2"/>
                    <a:pt x="327" y="6"/>
                  </a:cubicBezTo>
                  <a:cubicBezTo>
                    <a:pt x="327" y="14"/>
                    <a:pt x="327" y="14"/>
                    <a:pt x="327" y="14"/>
                  </a:cubicBezTo>
                  <a:cubicBezTo>
                    <a:pt x="257" y="66"/>
                    <a:pt x="255" y="108"/>
                    <a:pt x="255" y="306"/>
                  </a:cubicBezTo>
                  <a:cubicBezTo>
                    <a:pt x="255" y="879"/>
                    <a:pt x="255" y="879"/>
                    <a:pt x="255" y="879"/>
                  </a:cubicBezTo>
                  <a:cubicBezTo>
                    <a:pt x="507" y="879"/>
                    <a:pt x="507" y="879"/>
                    <a:pt x="507" y="87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7F57A86D-80CD-43BB-ABCA-763C7277C56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76263" y="627063"/>
              <a:ext cx="131763" cy="138112"/>
            </a:xfrm>
            <a:custGeom>
              <a:avLst/>
              <a:gdLst>
                <a:gd name="T0" fmla="*/ 71 w 1004"/>
                <a:gd name="T1" fmla="*/ 305 h 1045"/>
                <a:gd name="T2" fmla="*/ 0 w 1004"/>
                <a:gd name="T3" fmla="*/ 14 h 1045"/>
                <a:gd name="T4" fmla="*/ 0 w 1004"/>
                <a:gd name="T5" fmla="*/ 6 h 1045"/>
                <a:gd name="T6" fmla="*/ 160 w 1004"/>
                <a:gd name="T7" fmla="*/ 0 h 1045"/>
                <a:gd name="T8" fmla="*/ 268 w 1004"/>
                <a:gd name="T9" fmla="*/ 2 h 1045"/>
                <a:gd name="T10" fmla="*/ 261 w 1004"/>
                <a:gd name="T11" fmla="*/ 305 h 1045"/>
                <a:gd name="T12" fmla="*/ 261 w 1004"/>
                <a:gd name="T13" fmla="*/ 651 h 1045"/>
                <a:gd name="T14" fmla="*/ 431 w 1004"/>
                <a:gd name="T15" fmla="*/ 879 h 1045"/>
                <a:gd name="T16" fmla="*/ 709 w 1004"/>
                <a:gd name="T17" fmla="*/ 793 h 1045"/>
                <a:gd name="T18" fmla="*/ 730 w 1004"/>
                <a:gd name="T19" fmla="*/ 730 h 1045"/>
                <a:gd name="T20" fmla="*/ 730 w 1004"/>
                <a:gd name="T21" fmla="*/ 309 h 1045"/>
                <a:gd name="T22" fmla="*/ 659 w 1004"/>
                <a:gd name="T23" fmla="*/ 14 h 1045"/>
                <a:gd name="T24" fmla="*/ 659 w 1004"/>
                <a:gd name="T25" fmla="*/ 6 h 1045"/>
                <a:gd name="T26" fmla="*/ 821 w 1004"/>
                <a:gd name="T27" fmla="*/ 0 h 1045"/>
                <a:gd name="T28" fmla="*/ 926 w 1004"/>
                <a:gd name="T29" fmla="*/ 2 h 1045"/>
                <a:gd name="T30" fmla="*/ 920 w 1004"/>
                <a:gd name="T31" fmla="*/ 306 h 1045"/>
                <a:gd name="T32" fmla="*/ 920 w 1004"/>
                <a:gd name="T33" fmla="*/ 784 h 1045"/>
                <a:gd name="T34" fmla="*/ 1004 w 1004"/>
                <a:gd name="T35" fmla="*/ 1027 h 1045"/>
                <a:gd name="T36" fmla="*/ 1004 w 1004"/>
                <a:gd name="T37" fmla="*/ 1032 h 1045"/>
                <a:gd name="T38" fmla="*/ 782 w 1004"/>
                <a:gd name="T39" fmla="*/ 1032 h 1045"/>
                <a:gd name="T40" fmla="*/ 744 w 1004"/>
                <a:gd name="T41" fmla="*/ 939 h 1045"/>
                <a:gd name="T42" fmla="*/ 387 w 1004"/>
                <a:gd name="T43" fmla="*/ 1045 h 1045"/>
                <a:gd name="T44" fmla="*/ 71 w 1004"/>
                <a:gd name="T45" fmla="*/ 736 h 1045"/>
                <a:gd name="T46" fmla="*/ 71 w 1004"/>
                <a:gd name="T47" fmla="*/ 305 h 10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004" h="1045">
                  <a:moveTo>
                    <a:pt x="71" y="305"/>
                  </a:moveTo>
                  <a:cubicBezTo>
                    <a:pt x="71" y="108"/>
                    <a:pt x="71" y="66"/>
                    <a:pt x="0" y="14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26" y="4"/>
                    <a:pt x="92" y="0"/>
                    <a:pt x="160" y="0"/>
                  </a:cubicBezTo>
                  <a:cubicBezTo>
                    <a:pt x="197" y="0"/>
                    <a:pt x="232" y="0"/>
                    <a:pt x="268" y="2"/>
                  </a:cubicBezTo>
                  <a:cubicBezTo>
                    <a:pt x="266" y="40"/>
                    <a:pt x="261" y="102"/>
                    <a:pt x="261" y="305"/>
                  </a:cubicBezTo>
                  <a:cubicBezTo>
                    <a:pt x="261" y="651"/>
                    <a:pt x="261" y="651"/>
                    <a:pt x="261" y="651"/>
                  </a:cubicBezTo>
                  <a:cubicBezTo>
                    <a:pt x="261" y="802"/>
                    <a:pt x="283" y="879"/>
                    <a:pt x="431" y="879"/>
                  </a:cubicBezTo>
                  <a:cubicBezTo>
                    <a:pt x="547" y="879"/>
                    <a:pt x="661" y="834"/>
                    <a:pt x="709" y="793"/>
                  </a:cubicBezTo>
                  <a:cubicBezTo>
                    <a:pt x="730" y="775"/>
                    <a:pt x="730" y="756"/>
                    <a:pt x="730" y="730"/>
                  </a:cubicBezTo>
                  <a:cubicBezTo>
                    <a:pt x="730" y="309"/>
                    <a:pt x="730" y="309"/>
                    <a:pt x="730" y="309"/>
                  </a:cubicBezTo>
                  <a:cubicBezTo>
                    <a:pt x="730" y="108"/>
                    <a:pt x="730" y="67"/>
                    <a:pt x="659" y="14"/>
                  </a:cubicBezTo>
                  <a:cubicBezTo>
                    <a:pt x="659" y="6"/>
                    <a:pt x="659" y="6"/>
                    <a:pt x="659" y="6"/>
                  </a:cubicBezTo>
                  <a:cubicBezTo>
                    <a:pt x="684" y="4"/>
                    <a:pt x="751" y="0"/>
                    <a:pt x="821" y="0"/>
                  </a:cubicBezTo>
                  <a:cubicBezTo>
                    <a:pt x="856" y="0"/>
                    <a:pt x="890" y="0"/>
                    <a:pt x="926" y="2"/>
                  </a:cubicBezTo>
                  <a:cubicBezTo>
                    <a:pt x="925" y="40"/>
                    <a:pt x="920" y="102"/>
                    <a:pt x="920" y="306"/>
                  </a:cubicBezTo>
                  <a:cubicBezTo>
                    <a:pt x="920" y="784"/>
                    <a:pt x="920" y="784"/>
                    <a:pt x="920" y="784"/>
                  </a:cubicBezTo>
                  <a:cubicBezTo>
                    <a:pt x="920" y="871"/>
                    <a:pt x="930" y="979"/>
                    <a:pt x="1004" y="1027"/>
                  </a:cubicBezTo>
                  <a:cubicBezTo>
                    <a:pt x="1004" y="1032"/>
                    <a:pt x="1004" y="1032"/>
                    <a:pt x="1004" y="1032"/>
                  </a:cubicBezTo>
                  <a:cubicBezTo>
                    <a:pt x="782" y="1032"/>
                    <a:pt x="782" y="1032"/>
                    <a:pt x="782" y="1032"/>
                  </a:cubicBezTo>
                  <a:cubicBezTo>
                    <a:pt x="765" y="1014"/>
                    <a:pt x="749" y="960"/>
                    <a:pt x="744" y="939"/>
                  </a:cubicBezTo>
                  <a:cubicBezTo>
                    <a:pt x="639" y="1009"/>
                    <a:pt x="530" y="1045"/>
                    <a:pt x="387" y="1045"/>
                  </a:cubicBezTo>
                  <a:cubicBezTo>
                    <a:pt x="145" y="1045"/>
                    <a:pt x="71" y="926"/>
                    <a:pt x="71" y="736"/>
                  </a:cubicBezTo>
                  <a:cubicBezTo>
                    <a:pt x="71" y="305"/>
                    <a:pt x="71" y="305"/>
                    <a:pt x="71" y="30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</p:grpSp>
      <p:sp>
        <p:nvSpPr>
          <p:cNvPr id="10" name="Rektangel 9">
            <a:extLst>
              <a:ext uri="{FF2B5EF4-FFF2-40B4-BE49-F238E27FC236}">
                <a16:creationId xmlns:a16="http://schemas.microsoft.com/office/drawing/2014/main" id="{42B662A0-10BF-4655-924F-2045658ACA81}"/>
              </a:ext>
            </a:extLst>
          </p:cNvPr>
          <p:cNvSpPr/>
          <p:nvPr userDrawn="1"/>
        </p:nvSpPr>
        <p:spPr>
          <a:xfrm>
            <a:off x="-2088107" y="24063"/>
            <a:ext cx="2003883" cy="126932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pPr marL="0" lvl="0" indent="0">
              <a:lnSpc>
                <a:spcPct val="107000"/>
              </a:lnSpc>
              <a:spcAft>
                <a:spcPts val="800"/>
              </a:spcAft>
              <a:buFont typeface="+mj-lt"/>
              <a:buNone/>
              <a:tabLst>
                <a:tab pos="84138" algn="l"/>
                <a:tab pos="265113" algn="l"/>
              </a:tabLst>
            </a:pPr>
            <a:r>
              <a:rPr lang="sv-SE" sz="1200" b="0" i="1" u="none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Mellanrubrik svart sida:</a:t>
            </a:r>
            <a:r>
              <a:rPr lang="sv-SE" sz="1200" b="0" i="0" u="none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centrerad vit text för att skriva enstaka ord, frågor eller mellanrubriker på. Svart sida gör presentationen mindre tung än en bild.</a:t>
            </a:r>
          </a:p>
        </p:txBody>
      </p:sp>
    </p:spTree>
    <p:extLst>
      <p:ext uri="{BB962C8B-B14F-4D97-AF65-F5344CB8AC3E}">
        <p14:creationId xmlns:p14="http://schemas.microsoft.com/office/powerpoint/2010/main" val="2072331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ande 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55D1907-0D70-4CB2-988F-97D44F560C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5071" y="887104"/>
            <a:ext cx="8181111" cy="1529246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Tacktext</a:t>
            </a: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1DA38726-4B59-42B1-BEB5-BAF39E474F7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8825" y="3195449"/>
            <a:ext cx="6501784" cy="2427429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/>
            </a:lvl1pPr>
          </a:lstStyle>
          <a:p>
            <a:pPr lvl="0"/>
            <a:r>
              <a:rPr lang="sv-SE"/>
              <a:t>Namn Efternamn, tel, mail</a:t>
            </a:r>
            <a:br>
              <a:rPr lang="sv-SE"/>
            </a:br>
            <a:r>
              <a:rPr lang="sv-SE"/>
              <a:t>webbadress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161E3A8A-3263-4EE6-96EF-548DE91195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33200" y="7200"/>
            <a:ext cx="2250000" cy="6824702"/>
          </a:xfrm>
          <a:prstGeom prst="rect">
            <a:avLst/>
          </a:prstGeom>
        </p:spPr>
      </p:pic>
      <p:sp>
        <p:nvSpPr>
          <p:cNvPr id="10" name="Rektangel 9">
            <a:extLst>
              <a:ext uri="{FF2B5EF4-FFF2-40B4-BE49-F238E27FC236}">
                <a16:creationId xmlns:a16="http://schemas.microsoft.com/office/drawing/2014/main" id="{6297439C-DE2D-4496-B897-CC792D86B486}"/>
              </a:ext>
            </a:extLst>
          </p:cNvPr>
          <p:cNvSpPr/>
          <p:nvPr userDrawn="1"/>
        </p:nvSpPr>
        <p:spPr>
          <a:xfrm>
            <a:off x="-2033516" y="24063"/>
            <a:ext cx="1949292" cy="107170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pPr marL="0" lvl="0" indent="0">
              <a:lnSpc>
                <a:spcPct val="107000"/>
              </a:lnSpc>
              <a:spcAft>
                <a:spcPts val="800"/>
              </a:spcAft>
              <a:buFont typeface="+mj-lt"/>
              <a:buNone/>
              <a:tabLst>
                <a:tab pos="265113" algn="l"/>
              </a:tabLst>
            </a:pPr>
            <a:r>
              <a:rPr lang="sv-SE" sz="1200" b="0" i="1" u="none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Avslutande sida: </a:t>
            </a:r>
            <a:r>
              <a:rPr lang="sv-SE" sz="1200" b="0" i="0" u="none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skriv in kontaktuppgifter eller vad du vill att folk ska komma ihåg när föreläsningen är slut.</a:t>
            </a:r>
          </a:p>
        </p:txBody>
      </p:sp>
      <p:sp>
        <p:nvSpPr>
          <p:cNvPr id="11" name="Platshållare för text 6">
            <a:extLst>
              <a:ext uri="{FF2B5EF4-FFF2-40B4-BE49-F238E27FC236}">
                <a16:creationId xmlns:a16="http://schemas.microsoft.com/office/drawing/2014/main" id="{732D95E5-095E-4AF8-A88F-8D008694B3C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58825" y="2868783"/>
            <a:ext cx="6501784" cy="291089"/>
          </a:xfrm>
        </p:spPr>
        <p:txBody>
          <a:bodyPr anchor="b"/>
          <a:lstStyle>
            <a:lvl1pPr marL="0" indent="0">
              <a:lnSpc>
                <a:spcPts val="2400"/>
              </a:lnSpc>
              <a:spcBef>
                <a:spcPts val="0"/>
              </a:spcBef>
              <a:buNone/>
              <a:defRPr sz="1600"/>
            </a:lvl1pPr>
          </a:lstStyle>
          <a:p>
            <a:r>
              <a:rPr lang="sv-SE" sz="1600"/>
              <a:t>KONTAKTUPPGIFTER:</a:t>
            </a:r>
          </a:p>
        </p:txBody>
      </p:sp>
    </p:spTree>
    <p:extLst>
      <p:ext uri="{BB962C8B-B14F-4D97-AF65-F5344CB8AC3E}">
        <p14:creationId xmlns:p14="http://schemas.microsoft.com/office/powerpoint/2010/main" val="1368392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- och kapitelsida – klorofy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E8C5A01F-3658-46AC-A1DE-8445AEAB0AA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1A2E631D-57F7-4466-9422-5DF057A37B4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65459" y="3148601"/>
            <a:ext cx="9144000" cy="2387600"/>
          </a:xfrm>
        </p:spPr>
        <p:txBody>
          <a:bodyPr anchor="b"/>
          <a:lstStyle>
            <a:lvl1pPr algn="l">
              <a:lnSpc>
                <a:spcPts val="5600"/>
              </a:lnSpc>
              <a:defRPr sz="4600">
                <a:solidFill>
                  <a:schemeClr val="bg1"/>
                </a:solidFill>
              </a:defRPr>
            </a:lvl1pPr>
          </a:lstStyle>
          <a:p>
            <a:r>
              <a:rPr lang="sv-SE"/>
              <a:t>Titel- och kapitelsida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A5C78210-3B40-4057-98BE-2954168FB20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65459" y="5725391"/>
            <a:ext cx="9144000" cy="581891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5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Namn, organisation</a:t>
            </a:r>
          </a:p>
        </p:txBody>
      </p:sp>
      <p:grpSp>
        <p:nvGrpSpPr>
          <p:cNvPr id="16" name="Grupp 15">
            <a:extLst>
              <a:ext uri="{FF2B5EF4-FFF2-40B4-BE49-F238E27FC236}">
                <a16:creationId xmlns:a16="http://schemas.microsoft.com/office/drawing/2014/main" id="{94A9C963-ED04-41BD-8D28-415BB3BACE33}"/>
              </a:ext>
            </a:extLst>
          </p:cNvPr>
          <p:cNvGrpSpPr/>
          <p:nvPr userDrawn="1"/>
        </p:nvGrpSpPr>
        <p:grpSpPr>
          <a:xfrm>
            <a:off x="260350" y="258763"/>
            <a:ext cx="503238" cy="506412"/>
            <a:chOff x="260350" y="258763"/>
            <a:chExt cx="503238" cy="506412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02CA2365-A94F-4ED0-819A-EFFBD6E13A2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22288" y="258763"/>
              <a:ext cx="241300" cy="323850"/>
            </a:xfrm>
            <a:custGeom>
              <a:avLst/>
              <a:gdLst>
                <a:gd name="T0" fmla="*/ 1845 w 1845"/>
                <a:gd name="T1" fmla="*/ 2080 h 2463"/>
                <a:gd name="T2" fmla="*/ 945 w 1845"/>
                <a:gd name="T3" fmla="*/ 2463 h 2463"/>
                <a:gd name="T4" fmla="*/ 58 w 1845"/>
                <a:gd name="T5" fmla="*/ 1814 h 2463"/>
                <a:gd name="T6" fmla="*/ 0 w 1845"/>
                <a:gd name="T7" fmla="*/ 336 h 2463"/>
                <a:gd name="T8" fmla="*/ 0 w 1845"/>
                <a:gd name="T9" fmla="*/ 0 h 2463"/>
                <a:gd name="T10" fmla="*/ 6 w 1845"/>
                <a:gd name="T11" fmla="*/ 0 h 2463"/>
                <a:gd name="T12" fmla="*/ 493 w 1845"/>
                <a:gd name="T13" fmla="*/ 955 h 2463"/>
                <a:gd name="T14" fmla="*/ 340 w 1845"/>
                <a:gd name="T15" fmla="*/ 1438 h 2463"/>
                <a:gd name="T16" fmla="*/ 221 w 1845"/>
                <a:gd name="T17" fmla="*/ 1757 h 2463"/>
                <a:gd name="T18" fmla="*/ 361 w 1845"/>
                <a:gd name="T19" fmla="*/ 1883 h 2463"/>
                <a:gd name="T20" fmla="*/ 982 w 1845"/>
                <a:gd name="T21" fmla="*/ 1770 h 2463"/>
                <a:gd name="T22" fmla="*/ 1845 w 1845"/>
                <a:gd name="T23" fmla="*/ 2073 h 2463"/>
                <a:gd name="T24" fmla="*/ 1845 w 1845"/>
                <a:gd name="T25" fmla="*/ 2080 h 2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45" h="2463">
                  <a:moveTo>
                    <a:pt x="1845" y="2080"/>
                  </a:moveTo>
                  <a:cubicBezTo>
                    <a:pt x="1580" y="2256"/>
                    <a:pt x="1328" y="2463"/>
                    <a:pt x="945" y="2463"/>
                  </a:cubicBezTo>
                  <a:cubicBezTo>
                    <a:pt x="502" y="2463"/>
                    <a:pt x="130" y="2258"/>
                    <a:pt x="58" y="1814"/>
                  </a:cubicBezTo>
                  <a:cubicBezTo>
                    <a:pt x="6" y="1490"/>
                    <a:pt x="0" y="628"/>
                    <a:pt x="0" y="3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82" y="363"/>
                    <a:pt x="493" y="580"/>
                    <a:pt x="493" y="955"/>
                  </a:cubicBezTo>
                  <a:cubicBezTo>
                    <a:pt x="493" y="1141"/>
                    <a:pt x="432" y="1261"/>
                    <a:pt x="340" y="1438"/>
                  </a:cubicBezTo>
                  <a:cubicBezTo>
                    <a:pt x="292" y="1531"/>
                    <a:pt x="221" y="1648"/>
                    <a:pt x="221" y="1757"/>
                  </a:cubicBezTo>
                  <a:cubicBezTo>
                    <a:pt x="221" y="1821"/>
                    <a:pt x="250" y="1883"/>
                    <a:pt x="361" y="1883"/>
                  </a:cubicBezTo>
                  <a:cubicBezTo>
                    <a:pt x="578" y="1883"/>
                    <a:pt x="700" y="1770"/>
                    <a:pt x="982" y="1770"/>
                  </a:cubicBezTo>
                  <a:cubicBezTo>
                    <a:pt x="1304" y="1770"/>
                    <a:pt x="1534" y="1887"/>
                    <a:pt x="1845" y="2073"/>
                  </a:cubicBezTo>
                  <a:cubicBezTo>
                    <a:pt x="1845" y="2080"/>
                    <a:pt x="1845" y="2080"/>
                    <a:pt x="1845" y="208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910E550A-B98B-4ADA-AD2F-D094FE3AAF9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0350" y="258763"/>
              <a:ext cx="241300" cy="323850"/>
            </a:xfrm>
            <a:custGeom>
              <a:avLst/>
              <a:gdLst>
                <a:gd name="T0" fmla="*/ 0 w 1845"/>
                <a:gd name="T1" fmla="*/ 2073 h 2463"/>
                <a:gd name="T2" fmla="*/ 863 w 1845"/>
                <a:gd name="T3" fmla="*/ 1770 h 2463"/>
                <a:gd name="T4" fmla="*/ 1484 w 1845"/>
                <a:gd name="T5" fmla="*/ 1883 h 2463"/>
                <a:gd name="T6" fmla="*/ 1624 w 1845"/>
                <a:gd name="T7" fmla="*/ 1757 h 2463"/>
                <a:gd name="T8" fmla="*/ 1505 w 1845"/>
                <a:gd name="T9" fmla="*/ 1438 h 2463"/>
                <a:gd name="T10" fmla="*/ 1352 w 1845"/>
                <a:gd name="T11" fmla="*/ 955 h 2463"/>
                <a:gd name="T12" fmla="*/ 1839 w 1845"/>
                <a:gd name="T13" fmla="*/ 0 h 2463"/>
                <a:gd name="T14" fmla="*/ 1845 w 1845"/>
                <a:gd name="T15" fmla="*/ 0 h 2463"/>
                <a:gd name="T16" fmla="*/ 1845 w 1845"/>
                <a:gd name="T17" fmla="*/ 334 h 2463"/>
                <a:gd name="T18" fmla="*/ 1787 w 1845"/>
                <a:gd name="T19" fmla="*/ 1814 h 2463"/>
                <a:gd name="T20" fmla="*/ 900 w 1845"/>
                <a:gd name="T21" fmla="*/ 2463 h 2463"/>
                <a:gd name="T22" fmla="*/ 0 w 1845"/>
                <a:gd name="T23" fmla="*/ 2080 h 2463"/>
                <a:gd name="T24" fmla="*/ 0 w 1845"/>
                <a:gd name="T25" fmla="*/ 2073 h 2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45" h="2463">
                  <a:moveTo>
                    <a:pt x="0" y="2073"/>
                  </a:moveTo>
                  <a:cubicBezTo>
                    <a:pt x="311" y="1887"/>
                    <a:pt x="541" y="1770"/>
                    <a:pt x="863" y="1770"/>
                  </a:cubicBezTo>
                  <a:cubicBezTo>
                    <a:pt x="1145" y="1770"/>
                    <a:pt x="1267" y="1883"/>
                    <a:pt x="1484" y="1883"/>
                  </a:cubicBezTo>
                  <a:cubicBezTo>
                    <a:pt x="1594" y="1883"/>
                    <a:pt x="1624" y="1821"/>
                    <a:pt x="1624" y="1757"/>
                  </a:cubicBezTo>
                  <a:cubicBezTo>
                    <a:pt x="1624" y="1648"/>
                    <a:pt x="1553" y="1531"/>
                    <a:pt x="1505" y="1438"/>
                  </a:cubicBezTo>
                  <a:cubicBezTo>
                    <a:pt x="1413" y="1261"/>
                    <a:pt x="1352" y="1141"/>
                    <a:pt x="1352" y="955"/>
                  </a:cubicBezTo>
                  <a:cubicBezTo>
                    <a:pt x="1352" y="580"/>
                    <a:pt x="1663" y="363"/>
                    <a:pt x="1839" y="0"/>
                  </a:cubicBezTo>
                  <a:cubicBezTo>
                    <a:pt x="1845" y="0"/>
                    <a:pt x="1845" y="0"/>
                    <a:pt x="1845" y="0"/>
                  </a:cubicBezTo>
                  <a:cubicBezTo>
                    <a:pt x="1845" y="334"/>
                    <a:pt x="1845" y="334"/>
                    <a:pt x="1845" y="334"/>
                  </a:cubicBezTo>
                  <a:cubicBezTo>
                    <a:pt x="1845" y="628"/>
                    <a:pt x="1839" y="1490"/>
                    <a:pt x="1787" y="1814"/>
                  </a:cubicBezTo>
                  <a:cubicBezTo>
                    <a:pt x="1715" y="2258"/>
                    <a:pt x="1343" y="2463"/>
                    <a:pt x="900" y="2463"/>
                  </a:cubicBezTo>
                  <a:cubicBezTo>
                    <a:pt x="516" y="2463"/>
                    <a:pt x="264" y="2256"/>
                    <a:pt x="0" y="2080"/>
                  </a:cubicBezTo>
                  <a:cubicBezTo>
                    <a:pt x="0" y="2073"/>
                    <a:pt x="0" y="2073"/>
                    <a:pt x="0" y="207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72D2CB4C-85D6-4CEB-9EE1-0E0043FD835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4325" y="625475"/>
              <a:ext cx="95250" cy="139700"/>
            </a:xfrm>
            <a:custGeom>
              <a:avLst/>
              <a:gdLst>
                <a:gd name="T0" fmla="*/ 680 w 728"/>
                <a:gd name="T1" fmla="*/ 252 h 1058"/>
                <a:gd name="T2" fmla="*/ 406 w 728"/>
                <a:gd name="T3" fmla="*/ 140 h 1058"/>
                <a:gd name="T4" fmla="*/ 213 w 728"/>
                <a:gd name="T5" fmla="*/ 265 h 1058"/>
                <a:gd name="T6" fmla="*/ 728 w 728"/>
                <a:gd name="T7" fmla="*/ 752 h 1058"/>
                <a:gd name="T8" fmla="*/ 329 w 728"/>
                <a:gd name="T9" fmla="*/ 1058 h 1058"/>
                <a:gd name="T10" fmla="*/ 7 w 728"/>
                <a:gd name="T11" fmla="*/ 1005 h 1058"/>
                <a:gd name="T12" fmla="*/ 0 w 728"/>
                <a:gd name="T13" fmla="*/ 890 h 1058"/>
                <a:gd name="T14" fmla="*/ 7 w 728"/>
                <a:gd name="T15" fmla="*/ 780 h 1058"/>
                <a:gd name="T16" fmla="*/ 15 w 728"/>
                <a:gd name="T17" fmla="*/ 780 h 1058"/>
                <a:gd name="T18" fmla="*/ 342 w 728"/>
                <a:gd name="T19" fmla="*/ 914 h 1058"/>
                <a:gd name="T20" fmla="*/ 529 w 728"/>
                <a:gd name="T21" fmla="*/ 782 h 1058"/>
                <a:gd name="T22" fmla="*/ 20 w 728"/>
                <a:gd name="T23" fmla="*/ 297 h 1058"/>
                <a:gd name="T24" fmla="*/ 420 w 728"/>
                <a:gd name="T25" fmla="*/ 0 h 1058"/>
                <a:gd name="T26" fmla="*/ 687 w 728"/>
                <a:gd name="T27" fmla="*/ 40 h 1058"/>
                <a:gd name="T28" fmla="*/ 693 w 728"/>
                <a:gd name="T29" fmla="*/ 135 h 1058"/>
                <a:gd name="T30" fmla="*/ 687 w 728"/>
                <a:gd name="T31" fmla="*/ 252 h 1058"/>
                <a:gd name="T32" fmla="*/ 680 w 728"/>
                <a:gd name="T33" fmla="*/ 252 h 10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28" h="1058">
                  <a:moveTo>
                    <a:pt x="680" y="252"/>
                  </a:moveTo>
                  <a:cubicBezTo>
                    <a:pt x="643" y="191"/>
                    <a:pt x="555" y="140"/>
                    <a:pt x="406" y="140"/>
                  </a:cubicBezTo>
                  <a:cubicBezTo>
                    <a:pt x="295" y="140"/>
                    <a:pt x="213" y="174"/>
                    <a:pt x="213" y="265"/>
                  </a:cubicBezTo>
                  <a:cubicBezTo>
                    <a:pt x="213" y="471"/>
                    <a:pt x="728" y="432"/>
                    <a:pt x="728" y="752"/>
                  </a:cubicBezTo>
                  <a:cubicBezTo>
                    <a:pt x="728" y="938"/>
                    <a:pt x="594" y="1058"/>
                    <a:pt x="329" y="1058"/>
                  </a:cubicBezTo>
                  <a:cubicBezTo>
                    <a:pt x="199" y="1058"/>
                    <a:pt x="80" y="1038"/>
                    <a:pt x="7" y="1005"/>
                  </a:cubicBezTo>
                  <a:cubicBezTo>
                    <a:pt x="2" y="965"/>
                    <a:pt x="0" y="927"/>
                    <a:pt x="0" y="890"/>
                  </a:cubicBezTo>
                  <a:cubicBezTo>
                    <a:pt x="0" y="854"/>
                    <a:pt x="3" y="817"/>
                    <a:pt x="7" y="780"/>
                  </a:cubicBezTo>
                  <a:cubicBezTo>
                    <a:pt x="15" y="780"/>
                    <a:pt x="15" y="780"/>
                    <a:pt x="15" y="780"/>
                  </a:cubicBezTo>
                  <a:cubicBezTo>
                    <a:pt x="91" y="880"/>
                    <a:pt x="217" y="914"/>
                    <a:pt x="342" y="914"/>
                  </a:cubicBezTo>
                  <a:cubicBezTo>
                    <a:pt x="464" y="914"/>
                    <a:pt x="529" y="865"/>
                    <a:pt x="529" y="782"/>
                  </a:cubicBezTo>
                  <a:cubicBezTo>
                    <a:pt x="529" y="574"/>
                    <a:pt x="20" y="631"/>
                    <a:pt x="20" y="297"/>
                  </a:cubicBezTo>
                  <a:cubicBezTo>
                    <a:pt x="20" y="114"/>
                    <a:pt x="159" y="0"/>
                    <a:pt x="420" y="0"/>
                  </a:cubicBezTo>
                  <a:cubicBezTo>
                    <a:pt x="487" y="0"/>
                    <a:pt x="616" y="8"/>
                    <a:pt x="687" y="40"/>
                  </a:cubicBezTo>
                  <a:cubicBezTo>
                    <a:pt x="691" y="57"/>
                    <a:pt x="693" y="101"/>
                    <a:pt x="693" y="135"/>
                  </a:cubicBezTo>
                  <a:cubicBezTo>
                    <a:pt x="693" y="182"/>
                    <a:pt x="690" y="225"/>
                    <a:pt x="687" y="252"/>
                  </a:cubicBezTo>
                  <a:cubicBezTo>
                    <a:pt x="680" y="252"/>
                    <a:pt x="680" y="252"/>
                    <a:pt x="680" y="25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E791EDC4-8302-4829-8B4B-A1D52FD2C07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50850" y="627063"/>
              <a:ext cx="103188" cy="136525"/>
            </a:xfrm>
            <a:custGeom>
              <a:avLst/>
              <a:gdLst>
                <a:gd name="T0" fmla="*/ 507 w 792"/>
                <a:gd name="T1" fmla="*/ 879 h 1032"/>
                <a:gd name="T2" fmla="*/ 785 w 792"/>
                <a:gd name="T3" fmla="*/ 818 h 1032"/>
                <a:gd name="T4" fmla="*/ 792 w 792"/>
                <a:gd name="T5" fmla="*/ 818 h 1032"/>
                <a:gd name="T6" fmla="*/ 743 w 792"/>
                <a:gd name="T7" fmla="*/ 1032 h 1032"/>
                <a:gd name="T8" fmla="*/ 0 w 792"/>
                <a:gd name="T9" fmla="*/ 1032 h 1032"/>
                <a:gd name="T10" fmla="*/ 0 w 792"/>
                <a:gd name="T11" fmla="*/ 1025 h 1032"/>
                <a:gd name="T12" fmla="*/ 65 w 792"/>
                <a:gd name="T13" fmla="*/ 886 h 1032"/>
                <a:gd name="T14" fmla="*/ 65 w 792"/>
                <a:gd name="T15" fmla="*/ 306 h 1032"/>
                <a:gd name="T16" fmla="*/ 5 w 792"/>
                <a:gd name="T17" fmla="*/ 13 h 1032"/>
                <a:gd name="T18" fmla="*/ 5 w 792"/>
                <a:gd name="T19" fmla="*/ 5 h 1032"/>
                <a:gd name="T20" fmla="*/ 152 w 792"/>
                <a:gd name="T21" fmla="*/ 0 h 1032"/>
                <a:gd name="T22" fmla="*/ 327 w 792"/>
                <a:gd name="T23" fmla="*/ 6 h 1032"/>
                <a:gd name="T24" fmla="*/ 327 w 792"/>
                <a:gd name="T25" fmla="*/ 14 h 1032"/>
                <a:gd name="T26" fmla="*/ 255 w 792"/>
                <a:gd name="T27" fmla="*/ 306 h 1032"/>
                <a:gd name="T28" fmla="*/ 255 w 792"/>
                <a:gd name="T29" fmla="*/ 879 h 1032"/>
                <a:gd name="T30" fmla="*/ 507 w 792"/>
                <a:gd name="T31" fmla="*/ 879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92" h="1032">
                  <a:moveTo>
                    <a:pt x="507" y="879"/>
                  </a:moveTo>
                  <a:cubicBezTo>
                    <a:pt x="664" y="879"/>
                    <a:pt x="738" y="861"/>
                    <a:pt x="785" y="818"/>
                  </a:cubicBezTo>
                  <a:cubicBezTo>
                    <a:pt x="792" y="818"/>
                    <a:pt x="792" y="818"/>
                    <a:pt x="792" y="818"/>
                  </a:cubicBezTo>
                  <a:cubicBezTo>
                    <a:pt x="787" y="871"/>
                    <a:pt x="759" y="993"/>
                    <a:pt x="743" y="1032"/>
                  </a:cubicBezTo>
                  <a:cubicBezTo>
                    <a:pt x="0" y="1032"/>
                    <a:pt x="0" y="1032"/>
                    <a:pt x="0" y="1032"/>
                  </a:cubicBezTo>
                  <a:cubicBezTo>
                    <a:pt x="0" y="1025"/>
                    <a:pt x="0" y="1025"/>
                    <a:pt x="0" y="1025"/>
                  </a:cubicBezTo>
                  <a:cubicBezTo>
                    <a:pt x="44" y="997"/>
                    <a:pt x="65" y="973"/>
                    <a:pt x="65" y="886"/>
                  </a:cubicBezTo>
                  <a:cubicBezTo>
                    <a:pt x="65" y="306"/>
                    <a:pt x="65" y="306"/>
                    <a:pt x="65" y="306"/>
                  </a:cubicBezTo>
                  <a:cubicBezTo>
                    <a:pt x="65" y="108"/>
                    <a:pt x="65" y="58"/>
                    <a:pt x="5" y="13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34" y="2"/>
                    <a:pt x="87" y="0"/>
                    <a:pt x="152" y="0"/>
                  </a:cubicBezTo>
                  <a:cubicBezTo>
                    <a:pt x="227" y="0"/>
                    <a:pt x="294" y="2"/>
                    <a:pt x="327" y="6"/>
                  </a:cubicBezTo>
                  <a:cubicBezTo>
                    <a:pt x="327" y="14"/>
                    <a:pt x="327" y="14"/>
                    <a:pt x="327" y="14"/>
                  </a:cubicBezTo>
                  <a:cubicBezTo>
                    <a:pt x="257" y="66"/>
                    <a:pt x="255" y="108"/>
                    <a:pt x="255" y="306"/>
                  </a:cubicBezTo>
                  <a:cubicBezTo>
                    <a:pt x="255" y="879"/>
                    <a:pt x="255" y="879"/>
                    <a:pt x="255" y="879"/>
                  </a:cubicBezTo>
                  <a:cubicBezTo>
                    <a:pt x="507" y="879"/>
                    <a:pt x="507" y="879"/>
                    <a:pt x="507" y="87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7F57A86D-80CD-43BB-ABCA-763C7277C56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76263" y="627063"/>
              <a:ext cx="131763" cy="138112"/>
            </a:xfrm>
            <a:custGeom>
              <a:avLst/>
              <a:gdLst>
                <a:gd name="T0" fmla="*/ 71 w 1004"/>
                <a:gd name="T1" fmla="*/ 305 h 1045"/>
                <a:gd name="T2" fmla="*/ 0 w 1004"/>
                <a:gd name="T3" fmla="*/ 14 h 1045"/>
                <a:gd name="T4" fmla="*/ 0 w 1004"/>
                <a:gd name="T5" fmla="*/ 6 h 1045"/>
                <a:gd name="T6" fmla="*/ 160 w 1004"/>
                <a:gd name="T7" fmla="*/ 0 h 1045"/>
                <a:gd name="T8" fmla="*/ 268 w 1004"/>
                <a:gd name="T9" fmla="*/ 2 h 1045"/>
                <a:gd name="T10" fmla="*/ 261 w 1004"/>
                <a:gd name="T11" fmla="*/ 305 h 1045"/>
                <a:gd name="T12" fmla="*/ 261 w 1004"/>
                <a:gd name="T13" fmla="*/ 651 h 1045"/>
                <a:gd name="T14" fmla="*/ 431 w 1004"/>
                <a:gd name="T15" fmla="*/ 879 h 1045"/>
                <a:gd name="T16" fmla="*/ 709 w 1004"/>
                <a:gd name="T17" fmla="*/ 793 h 1045"/>
                <a:gd name="T18" fmla="*/ 730 w 1004"/>
                <a:gd name="T19" fmla="*/ 730 h 1045"/>
                <a:gd name="T20" fmla="*/ 730 w 1004"/>
                <a:gd name="T21" fmla="*/ 309 h 1045"/>
                <a:gd name="T22" fmla="*/ 659 w 1004"/>
                <a:gd name="T23" fmla="*/ 14 h 1045"/>
                <a:gd name="T24" fmla="*/ 659 w 1004"/>
                <a:gd name="T25" fmla="*/ 6 h 1045"/>
                <a:gd name="T26" fmla="*/ 821 w 1004"/>
                <a:gd name="T27" fmla="*/ 0 h 1045"/>
                <a:gd name="T28" fmla="*/ 926 w 1004"/>
                <a:gd name="T29" fmla="*/ 2 h 1045"/>
                <a:gd name="T30" fmla="*/ 920 w 1004"/>
                <a:gd name="T31" fmla="*/ 306 h 1045"/>
                <a:gd name="T32" fmla="*/ 920 w 1004"/>
                <a:gd name="T33" fmla="*/ 784 h 1045"/>
                <a:gd name="T34" fmla="*/ 1004 w 1004"/>
                <a:gd name="T35" fmla="*/ 1027 h 1045"/>
                <a:gd name="T36" fmla="*/ 1004 w 1004"/>
                <a:gd name="T37" fmla="*/ 1032 h 1045"/>
                <a:gd name="T38" fmla="*/ 782 w 1004"/>
                <a:gd name="T39" fmla="*/ 1032 h 1045"/>
                <a:gd name="T40" fmla="*/ 744 w 1004"/>
                <a:gd name="T41" fmla="*/ 939 h 1045"/>
                <a:gd name="T42" fmla="*/ 387 w 1004"/>
                <a:gd name="T43" fmla="*/ 1045 h 1045"/>
                <a:gd name="T44" fmla="*/ 71 w 1004"/>
                <a:gd name="T45" fmla="*/ 736 h 1045"/>
                <a:gd name="T46" fmla="*/ 71 w 1004"/>
                <a:gd name="T47" fmla="*/ 305 h 10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004" h="1045">
                  <a:moveTo>
                    <a:pt x="71" y="305"/>
                  </a:moveTo>
                  <a:cubicBezTo>
                    <a:pt x="71" y="108"/>
                    <a:pt x="71" y="66"/>
                    <a:pt x="0" y="14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26" y="4"/>
                    <a:pt x="92" y="0"/>
                    <a:pt x="160" y="0"/>
                  </a:cubicBezTo>
                  <a:cubicBezTo>
                    <a:pt x="197" y="0"/>
                    <a:pt x="232" y="0"/>
                    <a:pt x="268" y="2"/>
                  </a:cubicBezTo>
                  <a:cubicBezTo>
                    <a:pt x="266" y="40"/>
                    <a:pt x="261" y="102"/>
                    <a:pt x="261" y="305"/>
                  </a:cubicBezTo>
                  <a:cubicBezTo>
                    <a:pt x="261" y="651"/>
                    <a:pt x="261" y="651"/>
                    <a:pt x="261" y="651"/>
                  </a:cubicBezTo>
                  <a:cubicBezTo>
                    <a:pt x="261" y="802"/>
                    <a:pt x="283" y="879"/>
                    <a:pt x="431" y="879"/>
                  </a:cubicBezTo>
                  <a:cubicBezTo>
                    <a:pt x="547" y="879"/>
                    <a:pt x="661" y="834"/>
                    <a:pt x="709" y="793"/>
                  </a:cubicBezTo>
                  <a:cubicBezTo>
                    <a:pt x="730" y="775"/>
                    <a:pt x="730" y="756"/>
                    <a:pt x="730" y="730"/>
                  </a:cubicBezTo>
                  <a:cubicBezTo>
                    <a:pt x="730" y="309"/>
                    <a:pt x="730" y="309"/>
                    <a:pt x="730" y="309"/>
                  </a:cubicBezTo>
                  <a:cubicBezTo>
                    <a:pt x="730" y="108"/>
                    <a:pt x="730" y="67"/>
                    <a:pt x="659" y="14"/>
                  </a:cubicBezTo>
                  <a:cubicBezTo>
                    <a:pt x="659" y="6"/>
                    <a:pt x="659" y="6"/>
                    <a:pt x="659" y="6"/>
                  </a:cubicBezTo>
                  <a:cubicBezTo>
                    <a:pt x="684" y="4"/>
                    <a:pt x="751" y="0"/>
                    <a:pt x="821" y="0"/>
                  </a:cubicBezTo>
                  <a:cubicBezTo>
                    <a:pt x="856" y="0"/>
                    <a:pt x="890" y="0"/>
                    <a:pt x="926" y="2"/>
                  </a:cubicBezTo>
                  <a:cubicBezTo>
                    <a:pt x="925" y="40"/>
                    <a:pt x="920" y="102"/>
                    <a:pt x="920" y="306"/>
                  </a:cubicBezTo>
                  <a:cubicBezTo>
                    <a:pt x="920" y="784"/>
                    <a:pt x="920" y="784"/>
                    <a:pt x="920" y="784"/>
                  </a:cubicBezTo>
                  <a:cubicBezTo>
                    <a:pt x="920" y="871"/>
                    <a:pt x="930" y="979"/>
                    <a:pt x="1004" y="1027"/>
                  </a:cubicBezTo>
                  <a:cubicBezTo>
                    <a:pt x="1004" y="1032"/>
                    <a:pt x="1004" y="1032"/>
                    <a:pt x="1004" y="1032"/>
                  </a:cubicBezTo>
                  <a:cubicBezTo>
                    <a:pt x="782" y="1032"/>
                    <a:pt x="782" y="1032"/>
                    <a:pt x="782" y="1032"/>
                  </a:cubicBezTo>
                  <a:cubicBezTo>
                    <a:pt x="765" y="1014"/>
                    <a:pt x="749" y="960"/>
                    <a:pt x="744" y="939"/>
                  </a:cubicBezTo>
                  <a:cubicBezTo>
                    <a:pt x="639" y="1009"/>
                    <a:pt x="530" y="1045"/>
                    <a:pt x="387" y="1045"/>
                  </a:cubicBezTo>
                  <a:cubicBezTo>
                    <a:pt x="145" y="1045"/>
                    <a:pt x="71" y="926"/>
                    <a:pt x="71" y="736"/>
                  </a:cubicBezTo>
                  <a:cubicBezTo>
                    <a:pt x="71" y="305"/>
                    <a:pt x="71" y="305"/>
                    <a:pt x="71" y="30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</p:grpSp>
      <p:sp>
        <p:nvSpPr>
          <p:cNvPr id="17" name="Rektangel 16">
            <a:extLst>
              <a:ext uri="{FF2B5EF4-FFF2-40B4-BE49-F238E27FC236}">
                <a16:creationId xmlns:a16="http://schemas.microsoft.com/office/drawing/2014/main" id="{CF59F3B0-1A21-4D08-96F8-33B3411C5648}"/>
              </a:ext>
            </a:extLst>
          </p:cNvPr>
          <p:cNvSpPr/>
          <p:nvPr userDrawn="1"/>
        </p:nvSpPr>
        <p:spPr>
          <a:xfrm>
            <a:off x="-2129051" y="24063"/>
            <a:ext cx="2044827" cy="166455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pPr marL="0" lvl="0" indent="0">
              <a:lnSpc>
                <a:spcPct val="107000"/>
              </a:lnSpc>
              <a:spcAft>
                <a:spcPts val="800"/>
              </a:spcAft>
              <a:buFont typeface="+mj-lt"/>
              <a:buNone/>
            </a:pPr>
            <a:r>
              <a:rPr lang="sv-SE" sz="1200" b="0" i="1" u="none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Titel- och kapitelsida</a:t>
            </a:r>
            <a:r>
              <a:rPr lang="sv-SE" sz="1200" b="0" i="0" u="none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fem färger: här skriver du in föredragets titel, ditt namn och tillhörighet. Mallsidan kan också användas som kapitelsida, där du skriver in avsnittets namn eller mötespunkt i rubrikfältet. </a:t>
            </a:r>
          </a:p>
        </p:txBody>
      </p:sp>
    </p:spTree>
    <p:extLst>
      <p:ext uri="{BB962C8B-B14F-4D97-AF65-F5344CB8AC3E}">
        <p14:creationId xmlns:p14="http://schemas.microsoft.com/office/powerpoint/2010/main" val="3070156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- och kapitelsida – äp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E8C5A01F-3658-46AC-A1DE-8445AEAB0AA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1A2E631D-57F7-4466-9422-5DF057A37B4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65459" y="3148601"/>
            <a:ext cx="9144000" cy="2387600"/>
          </a:xfrm>
        </p:spPr>
        <p:txBody>
          <a:bodyPr anchor="b"/>
          <a:lstStyle>
            <a:lvl1pPr algn="l">
              <a:lnSpc>
                <a:spcPts val="5600"/>
              </a:lnSpc>
              <a:defRPr sz="4600">
                <a:solidFill>
                  <a:schemeClr val="tx1"/>
                </a:solidFill>
              </a:defRPr>
            </a:lvl1pPr>
          </a:lstStyle>
          <a:p>
            <a:r>
              <a:rPr lang="sv-SE"/>
              <a:t>Titel- och kapitelsida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A5C78210-3B40-4057-98BE-2954168FB20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65459" y="5725391"/>
            <a:ext cx="9144000" cy="581891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5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Namn, organisation</a:t>
            </a:r>
          </a:p>
        </p:txBody>
      </p:sp>
      <p:grpSp>
        <p:nvGrpSpPr>
          <p:cNvPr id="16" name="Grupp 15">
            <a:extLst>
              <a:ext uri="{FF2B5EF4-FFF2-40B4-BE49-F238E27FC236}">
                <a16:creationId xmlns:a16="http://schemas.microsoft.com/office/drawing/2014/main" id="{94A9C963-ED04-41BD-8D28-415BB3BACE33}"/>
              </a:ext>
            </a:extLst>
          </p:cNvPr>
          <p:cNvGrpSpPr/>
          <p:nvPr userDrawn="1"/>
        </p:nvGrpSpPr>
        <p:grpSpPr>
          <a:xfrm>
            <a:off x="260350" y="258763"/>
            <a:ext cx="503238" cy="506412"/>
            <a:chOff x="260350" y="258763"/>
            <a:chExt cx="503238" cy="506412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02CA2365-A94F-4ED0-819A-EFFBD6E13A2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22288" y="258763"/>
              <a:ext cx="241300" cy="323850"/>
            </a:xfrm>
            <a:custGeom>
              <a:avLst/>
              <a:gdLst>
                <a:gd name="T0" fmla="*/ 1845 w 1845"/>
                <a:gd name="T1" fmla="*/ 2080 h 2463"/>
                <a:gd name="T2" fmla="*/ 945 w 1845"/>
                <a:gd name="T3" fmla="*/ 2463 h 2463"/>
                <a:gd name="T4" fmla="*/ 58 w 1845"/>
                <a:gd name="T5" fmla="*/ 1814 h 2463"/>
                <a:gd name="T6" fmla="*/ 0 w 1845"/>
                <a:gd name="T7" fmla="*/ 336 h 2463"/>
                <a:gd name="T8" fmla="*/ 0 w 1845"/>
                <a:gd name="T9" fmla="*/ 0 h 2463"/>
                <a:gd name="T10" fmla="*/ 6 w 1845"/>
                <a:gd name="T11" fmla="*/ 0 h 2463"/>
                <a:gd name="T12" fmla="*/ 493 w 1845"/>
                <a:gd name="T13" fmla="*/ 955 h 2463"/>
                <a:gd name="T14" fmla="*/ 340 w 1845"/>
                <a:gd name="T15" fmla="*/ 1438 h 2463"/>
                <a:gd name="T16" fmla="*/ 221 w 1845"/>
                <a:gd name="T17" fmla="*/ 1757 h 2463"/>
                <a:gd name="T18" fmla="*/ 361 w 1845"/>
                <a:gd name="T19" fmla="*/ 1883 h 2463"/>
                <a:gd name="T20" fmla="*/ 982 w 1845"/>
                <a:gd name="T21" fmla="*/ 1770 h 2463"/>
                <a:gd name="T22" fmla="*/ 1845 w 1845"/>
                <a:gd name="T23" fmla="*/ 2073 h 2463"/>
                <a:gd name="T24" fmla="*/ 1845 w 1845"/>
                <a:gd name="T25" fmla="*/ 2080 h 2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45" h="2463">
                  <a:moveTo>
                    <a:pt x="1845" y="2080"/>
                  </a:moveTo>
                  <a:cubicBezTo>
                    <a:pt x="1580" y="2256"/>
                    <a:pt x="1328" y="2463"/>
                    <a:pt x="945" y="2463"/>
                  </a:cubicBezTo>
                  <a:cubicBezTo>
                    <a:pt x="502" y="2463"/>
                    <a:pt x="130" y="2258"/>
                    <a:pt x="58" y="1814"/>
                  </a:cubicBezTo>
                  <a:cubicBezTo>
                    <a:pt x="6" y="1490"/>
                    <a:pt x="0" y="628"/>
                    <a:pt x="0" y="3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82" y="363"/>
                    <a:pt x="493" y="580"/>
                    <a:pt x="493" y="955"/>
                  </a:cubicBezTo>
                  <a:cubicBezTo>
                    <a:pt x="493" y="1141"/>
                    <a:pt x="432" y="1261"/>
                    <a:pt x="340" y="1438"/>
                  </a:cubicBezTo>
                  <a:cubicBezTo>
                    <a:pt x="292" y="1531"/>
                    <a:pt x="221" y="1648"/>
                    <a:pt x="221" y="1757"/>
                  </a:cubicBezTo>
                  <a:cubicBezTo>
                    <a:pt x="221" y="1821"/>
                    <a:pt x="250" y="1883"/>
                    <a:pt x="361" y="1883"/>
                  </a:cubicBezTo>
                  <a:cubicBezTo>
                    <a:pt x="578" y="1883"/>
                    <a:pt x="700" y="1770"/>
                    <a:pt x="982" y="1770"/>
                  </a:cubicBezTo>
                  <a:cubicBezTo>
                    <a:pt x="1304" y="1770"/>
                    <a:pt x="1534" y="1887"/>
                    <a:pt x="1845" y="2073"/>
                  </a:cubicBezTo>
                  <a:cubicBezTo>
                    <a:pt x="1845" y="2080"/>
                    <a:pt x="1845" y="2080"/>
                    <a:pt x="1845" y="208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910E550A-B98B-4ADA-AD2F-D094FE3AAF9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0350" y="258763"/>
              <a:ext cx="241300" cy="323850"/>
            </a:xfrm>
            <a:custGeom>
              <a:avLst/>
              <a:gdLst>
                <a:gd name="T0" fmla="*/ 0 w 1845"/>
                <a:gd name="T1" fmla="*/ 2073 h 2463"/>
                <a:gd name="T2" fmla="*/ 863 w 1845"/>
                <a:gd name="T3" fmla="*/ 1770 h 2463"/>
                <a:gd name="T4" fmla="*/ 1484 w 1845"/>
                <a:gd name="T5" fmla="*/ 1883 h 2463"/>
                <a:gd name="T6" fmla="*/ 1624 w 1845"/>
                <a:gd name="T7" fmla="*/ 1757 h 2463"/>
                <a:gd name="T8" fmla="*/ 1505 w 1845"/>
                <a:gd name="T9" fmla="*/ 1438 h 2463"/>
                <a:gd name="T10" fmla="*/ 1352 w 1845"/>
                <a:gd name="T11" fmla="*/ 955 h 2463"/>
                <a:gd name="T12" fmla="*/ 1839 w 1845"/>
                <a:gd name="T13" fmla="*/ 0 h 2463"/>
                <a:gd name="T14" fmla="*/ 1845 w 1845"/>
                <a:gd name="T15" fmla="*/ 0 h 2463"/>
                <a:gd name="T16" fmla="*/ 1845 w 1845"/>
                <a:gd name="T17" fmla="*/ 334 h 2463"/>
                <a:gd name="T18" fmla="*/ 1787 w 1845"/>
                <a:gd name="T19" fmla="*/ 1814 h 2463"/>
                <a:gd name="T20" fmla="*/ 900 w 1845"/>
                <a:gd name="T21" fmla="*/ 2463 h 2463"/>
                <a:gd name="T22" fmla="*/ 0 w 1845"/>
                <a:gd name="T23" fmla="*/ 2080 h 2463"/>
                <a:gd name="T24" fmla="*/ 0 w 1845"/>
                <a:gd name="T25" fmla="*/ 2073 h 2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45" h="2463">
                  <a:moveTo>
                    <a:pt x="0" y="2073"/>
                  </a:moveTo>
                  <a:cubicBezTo>
                    <a:pt x="311" y="1887"/>
                    <a:pt x="541" y="1770"/>
                    <a:pt x="863" y="1770"/>
                  </a:cubicBezTo>
                  <a:cubicBezTo>
                    <a:pt x="1145" y="1770"/>
                    <a:pt x="1267" y="1883"/>
                    <a:pt x="1484" y="1883"/>
                  </a:cubicBezTo>
                  <a:cubicBezTo>
                    <a:pt x="1594" y="1883"/>
                    <a:pt x="1624" y="1821"/>
                    <a:pt x="1624" y="1757"/>
                  </a:cubicBezTo>
                  <a:cubicBezTo>
                    <a:pt x="1624" y="1648"/>
                    <a:pt x="1553" y="1531"/>
                    <a:pt x="1505" y="1438"/>
                  </a:cubicBezTo>
                  <a:cubicBezTo>
                    <a:pt x="1413" y="1261"/>
                    <a:pt x="1352" y="1141"/>
                    <a:pt x="1352" y="955"/>
                  </a:cubicBezTo>
                  <a:cubicBezTo>
                    <a:pt x="1352" y="580"/>
                    <a:pt x="1663" y="363"/>
                    <a:pt x="1839" y="0"/>
                  </a:cubicBezTo>
                  <a:cubicBezTo>
                    <a:pt x="1845" y="0"/>
                    <a:pt x="1845" y="0"/>
                    <a:pt x="1845" y="0"/>
                  </a:cubicBezTo>
                  <a:cubicBezTo>
                    <a:pt x="1845" y="334"/>
                    <a:pt x="1845" y="334"/>
                    <a:pt x="1845" y="334"/>
                  </a:cubicBezTo>
                  <a:cubicBezTo>
                    <a:pt x="1845" y="628"/>
                    <a:pt x="1839" y="1490"/>
                    <a:pt x="1787" y="1814"/>
                  </a:cubicBezTo>
                  <a:cubicBezTo>
                    <a:pt x="1715" y="2258"/>
                    <a:pt x="1343" y="2463"/>
                    <a:pt x="900" y="2463"/>
                  </a:cubicBezTo>
                  <a:cubicBezTo>
                    <a:pt x="516" y="2463"/>
                    <a:pt x="264" y="2256"/>
                    <a:pt x="0" y="2080"/>
                  </a:cubicBezTo>
                  <a:cubicBezTo>
                    <a:pt x="0" y="2073"/>
                    <a:pt x="0" y="2073"/>
                    <a:pt x="0" y="207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72D2CB4C-85D6-4CEB-9EE1-0E0043FD835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4325" y="625475"/>
              <a:ext cx="95250" cy="139700"/>
            </a:xfrm>
            <a:custGeom>
              <a:avLst/>
              <a:gdLst>
                <a:gd name="T0" fmla="*/ 680 w 728"/>
                <a:gd name="T1" fmla="*/ 252 h 1058"/>
                <a:gd name="T2" fmla="*/ 406 w 728"/>
                <a:gd name="T3" fmla="*/ 140 h 1058"/>
                <a:gd name="T4" fmla="*/ 213 w 728"/>
                <a:gd name="T5" fmla="*/ 265 h 1058"/>
                <a:gd name="T6" fmla="*/ 728 w 728"/>
                <a:gd name="T7" fmla="*/ 752 h 1058"/>
                <a:gd name="T8" fmla="*/ 329 w 728"/>
                <a:gd name="T9" fmla="*/ 1058 h 1058"/>
                <a:gd name="T10" fmla="*/ 7 w 728"/>
                <a:gd name="T11" fmla="*/ 1005 h 1058"/>
                <a:gd name="T12" fmla="*/ 0 w 728"/>
                <a:gd name="T13" fmla="*/ 890 h 1058"/>
                <a:gd name="T14" fmla="*/ 7 w 728"/>
                <a:gd name="T15" fmla="*/ 780 h 1058"/>
                <a:gd name="T16" fmla="*/ 15 w 728"/>
                <a:gd name="T17" fmla="*/ 780 h 1058"/>
                <a:gd name="T18" fmla="*/ 342 w 728"/>
                <a:gd name="T19" fmla="*/ 914 h 1058"/>
                <a:gd name="T20" fmla="*/ 529 w 728"/>
                <a:gd name="T21" fmla="*/ 782 h 1058"/>
                <a:gd name="T22" fmla="*/ 20 w 728"/>
                <a:gd name="T23" fmla="*/ 297 h 1058"/>
                <a:gd name="T24" fmla="*/ 420 w 728"/>
                <a:gd name="T25" fmla="*/ 0 h 1058"/>
                <a:gd name="T26" fmla="*/ 687 w 728"/>
                <a:gd name="T27" fmla="*/ 40 h 1058"/>
                <a:gd name="T28" fmla="*/ 693 w 728"/>
                <a:gd name="T29" fmla="*/ 135 h 1058"/>
                <a:gd name="T30" fmla="*/ 687 w 728"/>
                <a:gd name="T31" fmla="*/ 252 h 1058"/>
                <a:gd name="T32" fmla="*/ 680 w 728"/>
                <a:gd name="T33" fmla="*/ 252 h 10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28" h="1058">
                  <a:moveTo>
                    <a:pt x="680" y="252"/>
                  </a:moveTo>
                  <a:cubicBezTo>
                    <a:pt x="643" y="191"/>
                    <a:pt x="555" y="140"/>
                    <a:pt x="406" y="140"/>
                  </a:cubicBezTo>
                  <a:cubicBezTo>
                    <a:pt x="295" y="140"/>
                    <a:pt x="213" y="174"/>
                    <a:pt x="213" y="265"/>
                  </a:cubicBezTo>
                  <a:cubicBezTo>
                    <a:pt x="213" y="471"/>
                    <a:pt x="728" y="432"/>
                    <a:pt x="728" y="752"/>
                  </a:cubicBezTo>
                  <a:cubicBezTo>
                    <a:pt x="728" y="938"/>
                    <a:pt x="594" y="1058"/>
                    <a:pt x="329" y="1058"/>
                  </a:cubicBezTo>
                  <a:cubicBezTo>
                    <a:pt x="199" y="1058"/>
                    <a:pt x="80" y="1038"/>
                    <a:pt x="7" y="1005"/>
                  </a:cubicBezTo>
                  <a:cubicBezTo>
                    <a:pt x="2" y="965"/>
                    <a:pt x="0" y="927"/>
                    <a:pt x="0" y="890"/>
                  </a:cubicBezTo>
                  <a:cubicBezTo>
                    <a:pt x="0" y="854"/>
                    <a:pt x="3" y="817"/>
                    <a:pt x="7" y="780"/>
                  </a:cubicBezTo>
                  <a:cubicBezTo>
                    <a:pt x="15" y="780"/>
                    <a:pt x="15" y="780"/>
                    <a:pt x="15" y="780"/>
                  </a:cubicBezTo>
                  <a:cubicBezTo>
                    <a:pt x="91" y="880"/>
                    <a:pt x="217" y="914"/>
                    <a:pt x="342" y="914"/>
                  </a:cubicBezTo>
                  <a:cubicBezTo>
                    <a:pt x="464" y="914"/>
                    <a:pt x="529" y="865"/>
                    <a:pt x="529" y="782"/>
                  </a:cubicBezTo>
                  <a:cubicBezTo>
                    <a:pt x="529" y="574"/>
                    <a:pt x="20" y="631"/>
                    <a:pt x="20" y="297"/>
                  </a:cubicBezTo>
                  <a:cubicBezTo>
                    <a:pt x="20" y="114"/>
                    <a:pt x="159" y="0"/>
                    <a:pt x="420" y="0"/>
                  </a:cubicBezTo>
                  <a:cubicBezTo>
                    <a:pt x="487" y="0"/>
                    <a:pt x="616" y="8"/>
                    <a:pt x="687" y="40"/>
                  </a:cubicBezTo>
                  <a:cubicBezTo>
                    <a:pt x="691" y="57"/>
                    <a:pt x="693" y="101"/>
                    <a:pt x="693" y="135"/>
                  </a:cubicBezTo>
                  <a:cubicBezTo>
                    <a:pt x="693" y="182"/>
                    <a:pt x="690" y="225"/>
                    <a:pt x="687" y="252"/>
                  </a:cubicBezTo>
                  <a:cubicBezTo>
                    <a:pt x="680" y="252"/>
                    <a:pt x="680" y="252"/>
                    <a:pt x="680" y="25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E791EDC4-8302-4829-8B4B-A1D52FD2C07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50850" y="627063"/>
              <a:ext cx="103188" cy="136525"/>
            </a:xfrm>
            <a:custGeom>
              <a:avLst/>
              <a:gdLst>
                <a:gd name="T0" fmla="*/ 507 w 792"/>
                <a:gd name="T1" fmla="*/ 879 h 1032"/>
                <a:gd name="T2" fmla="*/ 785 w 792"/>
                <a:gd name="T3" fmla="*/ 818 h 1032"/>
                <a:gd name="T4" fmla="*/ 792 w 792"/>
                <a:gd name="T5" fmla="*/ 818 h 1032"/>
                <a:gd name="T6" fmla="*/ 743 w 792"/>
                <a:gd name="T7" fmla="*/ 1032 h 1032"/>
                <a:gd name="T8" fmla="*/ 0 w 792"/>
                <a:gd name="T9" fmla="*/ 1032 h 1032"/>
                <a:gd name="T10" fmla="*/ 0 w 792"/>
                <a:gd name="T11" fmla="*/ 1025 h 1032"/>
                <a:gd name="T12" fmla="*/ 65 w 792"/>
                <a:gd name="T13" fmla="*/ 886 h 1032"/>
                <a:gd name="T14" fmla="*/ 65 w 792"/>
                <a:gd name="T15" fmla="*/ 306 h 1032"/>
                <a:gd name="T16" fmla="*/ 5 w 792"/>
                <a:gd name="T17" fmla="*/ 13 h 1032"/>
                <a:gd name="T18" fmla="*/ 5 w 792"/>
                <a:gd name="T19" fmla="*/ 5 h 1032"/>
                <a:gd name="T20" fmla="*/ 152 w 792"/>
                <a:gd name="T21" fmla="*/ 0 h 1032"/>
                <a:gd name="T22" fmla="*/ 327 w 792"/>
                <a:gd name="T23" fmla="*/ 6 h 1032"/>
                <a:gd name="T24" fmla="*/ 327 w 792"/>
                <a:gd name="T25" fmla="*/ 14 h 1032"/>
                <a:gd name="T26" fmla="*/ 255 w 792"/>
                <a:gd name="T27" fmla="*/ 306 h 1032"/>
                <a:gd name="T28" fmla="*/ 255 w 792"/>
                <a:gd name="T29" fmla="*/ 879 h 1032"/>
                <a:gd name="T30" fmla="*/ 507 w 792"/>
                <a:gd name="T31" fmla="*/ 879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92" h="1032">
                  <a:moveTo>
                    <a:pt x="507" y="879"/>
                  </a:moveTo>
                  <a:cubicBezTo>
                    <a:pt x="664" y="879"/>
                    <a:pt x="738" y="861"/>
                    <a:pt x="785" y="818"/>
                  </a:cubicBezTo>
                  <a:cubicBezTo>
                    <a:pt x="792" y="818"/>
                    <a:pt x="792" y="818"/>
                    <a:pt x="792" y="818"/>
                  </a:cubicBezTo>
                  <a:cubicBezTo>
                    <a:pt x="787" y="871"/>
                    <a:pt x="759" y="993"/>
                    <a:pt x="743" y="1032"/>
                  </a:cubicBezTo>
                  <a:cubicBezTo>
                    <a:pt x="0" y="1032"/>
                    <a:pt x="0" y="1032"/>
                    <a:pt x="0" y="1032"/>
                  </a:cubicBezTo>
                  <a:cubicBezTo>
                    <a:pt x="0" y="1025"/>
                    <a:pt x="0" y="1025"/>
                    <a:pt x="0" y="1025"/>
                  </a:cubicBezTo>
                  <a:cubicBezTo>
                    <a:pt x="44" y="997"/>
                    <a:pt x="65" y="973"/>
                    <a:pt x="65" y="886"/>
                  </a:cubicBezTo>
                  <a:cubicBezTo>
                    <a:pt x="65" y="306"/>
                    <a:pt x="65" y="306"/>
                    <a:pt x="65" y="306"/>
                  </a:cubicBezTo>
                  <a:cubicBezTo>
                    <a:pt x="65" y="108"/>
                    <a:pt x="65" y="58"/>
                    <a:pt x="5" y="13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34" y="2"/>
                    <a:pt x="87" y="0"/>
                    <a:pt x="152" y="0"/>
                  </a:cubicBezTo>
                  <a:cubicBezTo>
                    <a:pt x="227" y="0"/>
                    <a:pt x="294" y="2"/>
                    <a:pt x="327" y="6"/>
                  </a:cubicBezTo>
                  <a:cubicBezTo>
                    <a:pt x="327" y="14"/>
                    <a:pt x="327" y="14"/>
                    <a:pt x="327" y="14"/>
                  </a:cubicBezTo>
                  <a:cubicBezTo>
                    <a:pt x="257" y="66"/>
                    <a:pt x="255" y="108"/>
                    <a:pt x="255" y="306"/>
                  </a:cubicBezTo>
                  <a:cubicBezTo>
                    <a:pt x="255" y="879"/>
                    <a:pt x="255" y="879"/>
                    <a:pt x="255" y="879"/>
                  </a:cubicBezTo>
                  <a:cubicBezTo>
                    <a:pt x="507" y="879"/>
                    <a:pt x="507" y="879"/>
                    <a:pt x="507" y="87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7F57A86D-80CD-43BB-ABCA-763C7277C56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76263" y="627063"/>
              <a:ext cx="131763" cy="138112"/>
            </a:xfrm>
            <a:custGeom>
              <a:avLst/>
              <a:gdLst>
                <a:gd name="T0" fmla="*/ 71 w 1004"/>
                <a:gd name="T1" fmla="*/ 305 h 1045"/>
                <a:gd name="T2" fmla="*/ 0 w 1004"/>
                <a:gd name="T3" fmla="*/ 14 h 1045"/>
                <a:gd name="T4" fmla="*/ 0 w 1004"/>
                <a:gd name="T5" fmla="*/ 6 h 1045"/>
                <a:gd name="T6" fmla="*/ 160 w 1004"/>
                <a:gd name="T7" fmla="*/ 0 h 1045"/>
                <a:gd name="T8" fmla="*/ 268 w 1004"/>
                <a:gd name="T9" fmla="*/ 2 h 1045"/>
                <a:gd name="T10" fmla="*/ 261 w 1004"/>
                <a:gd name="T11" fmla="*/ 305 h 1045"/>
                <a:gd name="T12" fmla="*/ 261 w 1004"/>
                <a:gd name="T13" fmla="*/ 651 h 1045"/>
                <a:gd name="T14" fmla="*/ 431 w 1004"/>
                <a:gd name="T15" fmla="*/ 879 h 1045"/>
                <a:gd name="T16" fmla="*/ 709 w 1004"/>
                <a:gd name="T17" fmla="*/ 793 h 1045"/>
                <a:gd name="T18" fmla="*/ 730 w 1004"/>
                <a:gd name="T19" fmla="*/ 730 h 1045"/>
                <a:gd name="T20" fmla="*/ 730 w 1004"/>
                <a:gd name="T21" fmla="*/ 309 h 1045"/>
                <a:gd name="T22" fmla="*/ 659 w 1004"/>
                <a:gd name="T23" fmla="*/ 14 h 1045"/>
                <a:gd name="T24" fmla="*/ 659 w 1004"/>
                <a:gd name="T25" fmla="*/ 6 h 1045"/>
                <a:gd name="T26" fmla="*/ 821 w 1004"/>
                <a:gd name="T27" fmla="*/ 0 h 1045"/>
                <a:gd name="T28" fmla="*/ 926 w 1004"/>
                <a:gd name="T29" fmla="*/ 2 h 1045"/>
                <a:gd name="T30" fmla="*/ 920 w 1004"/>
                <a:gd name="T31" fmla="*/ 306 h 1045"/>
                <a:gd name="T32" fmla="*/ 920 w 1004"/>
                <a:gd name="T33" fmla="*/ 784 h 1045"/>
                <a:gd name="T34" fmla="*/ 1004 w 1004"/>
                <a:gd name="T35" fmla="*/ 1027 h 1045"/>
                <a:gd name="T36" fmla="*/ 1004 w 1004"/>
                <a:gd name="T37" fmla="*/ 1032 h 1045"/>
                <a:gd name="T38" fmla="*/ 782 w 1004"/>
                <a:gd name="T39" fmla="*/ 1032 h 1045"/>
                <a:gd name="T40" fmla="*/ 744 w 1004"/>
                <a:gd name="T41" fmla="*/ 939 h 1045"/>
                <a:gd name="T42" fmla="*/ 387 w 1004"/>
                <a:gd name="T43" fmla="*/ 1045 h 1045"/>
                <a:gd name="T44" fmla="*/ 71 w 1004"/>
                <a:gd name="T45" fmla="*/ 736 h 1045"/>
                <a:gd name="T46" fmla="*/ 71 w 1004"/>
                <a:gd name="T47" fmla="*/ 305 h 10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004" h="1045">
                  <a:moveTo>
                    <a:pt x="71" y="305"/>
                  </a:moveTo>
                  <a:cubicBezTo>
                    <a:pt x="71" y="108"/>
                    <a:pt x="71" y="66"/>
                    <a:pt x="0" y="14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26" y="4"/>
                    <a:pt x="92" y="0"/>
                    <a:pt x="160" y="0"/>
                  </a:cubicBezTo>
                  <a:cubicBezTo>
                    <a:pt x="197" y="0"/>
                    <a:pt x="232" y="0"/>
                    <a:pt x="268" y="2"/>
                  </a:cubicBezTo>
                  <a:cubicBezTo>
                    <a:pt x="266" y="40"/>
                    <a:pt x="261" y="102"/>
                    <a:pt x="261" y="305"/>
                  </a:cubicBezTo>
                  <a:cubicBezTo>
                    <a:pt x="261" y="651"/>
                    <a:pt x="261" y="651"/>
                    <a:pt x="261" y="651"/>
                  </a:cubicBezTo>
                  <a:cubicBezTo>
                    <a:pt x="261" y="802"/>
                    <a:pt x="283" y="879"/>
                    <a:pt x="431" y="879"/>
                  </a:cubicBezTo>
                  <a:cubicBezTo>
                    <a:pt x="547" y="879"/>
                    <a:pt x="661" y="834"/>
                    <a:pt x="709" y="793"/>
                  </a:cubicBezTo>
                  <a:cubicBezTo>
                    <a:pt x="730" y="775"/>
                    <a:pt x="730" y="756"/>
                    <a:pt x="730" y="730"/>
                  </a:cubicBezTo>
                  <a:cubicBezTo>
                    <a:pt x="730" y="309"/>
                    <a:pt x="730" y="309"/>
                    <a:pt x="730" y="309"/>
                  </a:cubicBezTo>
                  <a:cubicBezTo>
                    <a:pt x="730" y="108"/>
                    <a:pt x="730" y="67"/>
                    <a:pt x="659" y="14"/>
                  </a:cubicBezTo>
                  <a:cubicBezTo>
                    <a:pt x="659" y="6"/>
                    <a:pt x="659" y="6"/>
                    <a:pt x="659" y="6"/>
                  </a:cubicBezTo>
                  <a:cubicBezTo>
                    <a:pt x="684" y="4"/>
                    <a:pt x="751" y="0"/>
                    <a:pt x="821" y="0"/>
                  </a:cubicBezTo>
                  <a:cubicBezTo>
                    <a:pt x="856" y="0"/>
                    <a:pt x="890" y="0"/>
                    <a:pt x="926" y="2"/>
                  </a:cubicBezTo>
                  <a:cubicBezTo>
                    <a:pt x="925" y="40"/>
                    <a:pt x="920" y="102"/>
                    <a:pt x="920" y="306"/>
                  </a:cubicBezTo>
                  <a:cubicBezTo>
                    <a:pt x="920" y="784"/>
                    <a:pt x="920" y="784"/>
                    <a:pt x="920" y="784"/>
                  </a:cubicBezTo>
                  <a:cubicBezTo>
                    <a:pt x="920" y="871"/>
                    <a:pt x="930" y="979"/>
                    <a:pt x="1004" y="1027"/>
                  </a:cubicBezTo>
                  <a:cubicBezTo>
                    <a:pt x="1004" y="1032"/>
                    <a:pt x="1004" y="1032"/>
                    <a:pt x="1004" y="1032"/>
                  </a:cubicBezTo>
                  <a:cubicBezTo>
                    <a:pt x="782" y="1032"/>
                    <a:pt x="782" y="1032"/>
                    <a:pt x="782" y="1032"/>
                  </a:cubicBezTo>
                  <a:cubicBezTo>
                    <a:pt x="765" y="1014"/>
                    <a:pt x="749" y="960"/>
                    <a:pt x="744" y="939"/>
                  </a:cubicBezTo>
                  <a:cubicBezTo>
                    <a:pt x="639" y="1009"/>
                    <a:pt x="530" y="1045"/>
                    <a:pt x="387" y="1045"/>
                  </a:cubicBezTo>
                  <a:cubicBezTo>
                    <a:pt x="145" y="1045"/>
                    <a:pt x="71" y="926"/>
                    <a:pt x="71" y="736"/>
                  </a:cubicBezTo>
                  <a:cubicBezTo>
                    <a:pt x="71" y="305"/>
                    <a:pt x="71" y="305"/>
                    <a:pt x="71" y="30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</p:grpSp>
      <p:sp>
        <p:nvSpPr>
          <p:cNvPr id="17" name="Rektangel 16">
            <a:extLst>
              <a:ext uri="{FF2B5EF4-FFF2-40B4-BE49-F238E27FC236}">
                <a16:creationId xmlns:a16="http://schemas.microsoft.com/office/drawing/2014/main" id="{A869A8FD-7819-4E27-8383-8602F42D8C67}"/>
              </a:ext>
            </a:extLst>
          </p:cNvPr>
          <p:cNvSpPr/>
          <p:nvPr userDrawn="1"/>
        </p:nvSpPr>
        <p:spPr>
          <a:xfrm>
            <a:off x="-2129051" y="24063"/>
            <a:ext cx="2044827" cy="166455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pPr marL="0" lvl="0" indent="0">
              <a:lnSpc>
                <a:spcPct val="107000"/>
              </a:lnSpc>
              <a:spcAft>
                <a:spcPts val="800"/>
              </a:spcAft>
              <a:buFont typeface="+mj-lt"/>
              <a:buNone/>
            </a:pPr>
            <a:r>
              <a:rPr lang="sv-SE" sz="1200" b="0" i="1" u="none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Titel- och kapitelsida</a:t>
            </a:r>
            <a:r>
              <a:rPr lang="sv-SE" sz="1200" b="0" i="0" u="none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fem färger: här skriver du in föredragets titel, ditt namn och tillhörighet. Mallsidan kan också användas som kapitelsida, där du skriver in avsnittets namn eller mötespunkt i rubrikfältet. </a:t>
            </a:r>
          </a:p>
        </p:txBody>
      </p:sp>
    </p:spTree>
    <p:extLst>
      <p:ext uri="{BB962C8B-B14F-4D97-AF65-F5344CB8AC3E}">
        <p14:creationId xmlns:p14="http://schemas.microsoft.com/office/powerpoint/2010/main" val="2786400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- och kapitelsida – plomm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E8C5A01F-3658-46AC-A1DE-8445AEAB0AA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1A2E631D-57F7-4466-9422-5DF057A37B4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65459" y="3148601"/>
            <a:ext cx="9144000" cy="2387600"/>
          </a:xfrm>
        </p:spPr>
        <p:txBody>
          <a:bodyPr anchor="b"/>
          <a:lstStyle>
            <a:lvl1pPr algn="l">
              <a:lnSpc>
                <a:spcPts val="5600"/>
              </a:lnSpc>
              <a:defRPr sz="4600">
                <a:solidFill>
                  <a:schemeClr val="bg1"/>
                </a:solidFill>
              </a:defRPr>
            </a:lvl1pPr>
          </a:lstStyle>
          <a:p>
            <a:r>
              <a:rPr lang="sv-SE"/>
              <a:t>Titel- och kapitelsida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A5C78210-3B40-4057-98BE-2954168FB20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65459" y="5725391"/>
            <a:ext cx="9144000" cy="581891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5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Namn, organisation</a:t>
            </a:r>
          </a:p>
        </p:txBody>
      </p:sp>
      <p:grpSp>
        <p:nvGrpSpPr>
          <p:cNvPr id="16" name="Grupp 15">
            <a:extLst>
              <a:ext uri="{FF2B5EF4-FFF2-40B4-BE49-F238E27FC236}">
                <a16:creationId xmlns:a16="http://schemas.microsoft.com/office/drawing/2014/main" id="{94A9C963-ED04-41BD-8D28-415BB3BACE33}"/>
              </a:ext>
            </a:extLst>
          </p:cNvPr>
          <p:cNvGrpSpPr/>
          <p:nvPr userDrawn="1"/>
        </p:nvGrpSpPr>
        <p:grpSpPr>
          <a:xfrm>
            <a:off x="260350" y="258763"/>
            <a:ext cx="503238" cy="506412"/>
            <a:chOff x="260350" y="258763"/>
            <a:chExt cx="503238" cy="506412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02CA2365-A94F-4ED0-819A-EFFBD6E13A2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22288" y="258763"/>
              <a:ext cx="241300" cy="323850"/>
            </a:xfrm>
            <a:custGeom>
              <a:avLst/>
              <a:gdLst>
                <a:gd name="T0" fmla="*/ 1845 w 1845"/>
                <a:gd name="T1" fmla="*/ 2080 h 2463"/>
                <a:gd name="T2" fmla="*/ 945 w 1845"/>
                <a:gd name="T3" fmla="*/ 2463 h 2463"/>
                <a:gd name="T4" fmla="*/ 58 w 1845"/>
                <a:gd name="T5" fmla="*/ 1814 h 2463"/>
                <a:gd name="T6" fmla="*/ 0 w 1845"/>
                <a:gd name="T7" fmla="*/ 336 h 2463"/>
                <a:gd name="T8" fmla="*/ 0 w 1845"/>
                <a:gd name="T9" fmla="*/ 0 h 2463"/>
                <a:gd name="T10" fmla="*/ 6 w 1845"/>
                <a:gd name="T11" fmla="*/ 0 h 2463"/>
                <a:gd name="T12" fmla="*/ 493 w 1845"/>
                <a:gd name="T13" fmla="*/ 955 h 2463"/>
                <a:gd name="T14" fmla="*/ 340 w 1845"/>
                <a:gd name="T15" fmla="*/ 1438 h 2463"/>
                <a:gd name="T16" fmla="*/ 221 w 1845"/>
                <a:gd name="T17" fmla="*/ 1757 h 2463"/>
                <a:gd name="T18" fmla="*/ 361 w 1845"/>
                <a:gd name="T19" fmla="*/ 1883 h 2463"/>
                <a:gd name="T20" fmla="*/ 982 w 1845"/>
                <a:gd name="T21" fmla="*/ 1770 h 2463"/>
                <a:gd name="T22" fmla="*/ 1845 w 1845"/>
                <a:gd name="T23" fmla="*/ 2073 h 2463"/>
                <a:gd name="T24" fmla="*/ 1845 w 1845"/>
                <a:gd name="T25" fmla="*/ 2080 h 2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45" h="2463">
                  <a:moveTo>
                    <a:pt x="1845" y="2080"/>
                  </a:moveTo>
                  <a:cubicBezTo>
                    <a:pt x="1580" y="2256"/>
                    <a:pt x="1328" y="2463"/>
                    <a:pt x="945" y="2463"/>
                  </a:cubicBezTo>
                  <a:cubicBezTo>
                    <a:pt x="502" y="2463"/>
                    <a:pt x="130" y="2258"/>
                    <a:pt x="58" y="1814"/>
                  </a:cubicBezTo>
                  <a:cubicBezTo>
                    <a:pt x="6" y="1490"/>
                    <a:pt x="0" y="628"/>
                    <a:pt x="0" y="3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82" y="363"/>
                    <a:pt x="493" y="580"/>
                    <a:pt x="493" y="955"/>
                  </a:cubicBezTo>
                  <a:cubicBezTo>
                    <a:pt x="493" y="1141"/>
                    <a:pt x="432" y="1261"/>
                    <a:pt x="340" y="1438"/>
                  </a:cubicBezTo>
                  <a:cubicBezTo>
                    <a:pt x="292" y="1531"/>
                    <a:pt x="221" y="1648"/>
                    <a:pt x="221" y="1757"/>
                  </a:cubicBezTo>
                  <a:cubicBezTo>
                    <a:pt x="221" y="1821"/>
                    <a:pt x="250" y="1883"/>
                    <a:pt x="361" y="1883"/>
                  </a:cubicBezTo>
                  <a:cubicBezTo>
                    <a:pt x="578" y="1883"/>
                    <a:pt x="700" y="1770"/>
                    <a:pt x="982" y="1770"/>
                  </a:cubicBezTo>
                  <a:cubicBezTo>
                    <a:pt x="1304" y="1770"/>
                    <a:pt x="1534" y="1887"/>
                    <a:pt x="1845" y="2073"/>
                  </a:cubicBezTo>
                  <a:cubicBezTo>
                    <a:pt x="1845" y="2080"/>
                    <a:pt x="1845" y="2080"/>
                    <a:pt x="1845" y="208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910E550A-B98B-4ADA-AD2F-D094FE3AAF9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0350" y="258763"/>
              <a:ext cx="241300" cy="323850"/>
            </a:xfrm>
            <a:custGeom>
              <a:avLst/>
              <a:gdLst>
                <a:gd name="T0" fmla="*/ 0 w 1845"/>
                <a:gd name="T1" fmla="*/ 2073 h 2463"/>
                <a:gd name="T2" fmla="*/ 863 w 1845"/>
                <a:gd name="T3" fmla="*/ 1770 h 2463"/>
                <a:gd name="T4" fmla="*/ 1484 w 1845"/>
                <a:gd name="T5" fmla="*/ 1883 h 2463"/>
                <a:gd name="T6" fmla="*/ 1624 w 1845"/>
                <a:gd name="T7" fmla="*/ 1757 h 2463"/>
                <a:gd name="T8" fmla="*/ 1505 w 1845"/>
                <a:gd name="T9" fmla="*/ 1438 h 2463"/>
                <a:gd name="T10" fmla="*/ 1352 w 1845"/>
                <a:gd name="T11" fmla="*/ 955 h 2463"/>
                <a:gd name="T12" fmla="*/ 1839 w 1845"/>
                <a:gd name="T13" fmla="*/ 0 h 2463"/>
                <a:gd name="T14" fmla="*/ 1845 w 1845"/>
                <a:gd name="T15" fmla="*/ 0 h 2463"/>
                <a:gd name="T16" fmla="*/ 1845 w 1845"/>
                <a:gd name="T17" fmla="*/ 334 h 2463"/>
                <a:gd name="T18" fmla="*/ 1787 w 1845"/>
                <a:gd name="T19" fmla="*/ 1814 h 2463"/>
                <a:gd name="T20" fmla="*/ 900 w 1845"/>
                <a:gd name="T21" fmla="*/ 2463 h 2463"/>
                <a:gd name="T22" fmla="*/ 0 w 1845"/>
                <a:gd name="T23" fmla="*/ 2080 h 2463"/>
                <a:gd name="T24" fmla="*/ 0 w 1845"/>
                <a:gd name="T25" fmla="*/ 2073 h 2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45" h="2463">
                  <a:moveTo>
                    <a:pt x="0" y="2073"/>
                  </a:moveTo>
                  <a:cubicBezTo>
                    <a:pt x="311" y="1887"/>
                    <a:pt x="541" y="1770"/>
                    <a:pt x="863" y="1770"/>
                  </a:cubicBezTo>
                  <a:cubicBezTo>
                    <a:pt x="1145" y="1770"/>
                    <a:pt x="1267" y="1883"/>
                    <a:pt x="1484" y="1883"/>
                  </a:cubicBezTo>
                  <a:cubicBezTo>
                    <a:pt x="1594" y="1883"/>
                    <a:pt x="1624" y="1821"/>
                    <a:pt x="1624" y="1757"/>
                  </a:cubicBezTo>
                  <a:cubicBezTo>
                    <a:pt x="1624" y="1648"/>
                    <a:pt x="1553" y="1531"/>
                    <a:pt x="1505" y="1438"/>
                  </a:cubicBezTo>
                  <a:cubicBezTo>
                    <a:pt x="1413" y="1261"/>
                    <a:pt x="1352" y="1141"/>
                    <a:pt x="1352" y="955"/>
                  </a:cubicBezTo>
                  <a:cubicBezTo>
                    <a:pt x="1352" y="580"/>
                    <a:pt x="1663" y="363"/>
                    <a:pt x="1839" y="0"/>
                  </a:cubicBezTo>
                  <a:cubicBezTo>
                    <a:pt x="1845" y="0"/>
                    <a:pt x="1845" y="0"/>
                    <a:pt x="1845" y="0"/>
                  </a:cubicBezTo>
                  <a:cubicBezTo>
                    <a:pt x="1845" y="334"/>
                    <a:pt x="1845" y="334"/>
                    <a:pt x="1845" y="334"/>
                  </a:cubicBezTo>
                  <a:cubicBezTo>
                    <a:pt x="1845" y="628"/>
                    <a:pt x="1839" y="1490"/>
                    <a:pt x="1787" y="1814"/>
                  </a:cubicBezTo>
                  <a:cubicBezTo>
                    <a:pt x="1715" y="2258"/>
                    <a:pt x="1343" y="2463"/>
                    <a:pt x="900" y="2463"/>
                  </a:cubicBezTo>
                  <a:cubicBezTo>
                    <a:pt x="516" y="2463"/>
                    <a:pt x="264" y="2256"/>
                    <a:pt x="0" y="2080"/>
                  </a:cubicBezTo>
                  <a:cubicBezTo>
                    <a:pt x="0" y="2073"/>
                    <a:pt x="0" y="2073"/>
                    <a:pt x="0" y="207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72D2CB4C-85D6-4CEB-9EE1-0E0043FD835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4325" y="625475"/>
              <a:ext cx="95250" cy="139700"/>
            </a:xfrm>
            <a:custGeom>
              <a:avLst/>
              <a:gdLst>
                <a:gd name="T0" fmla="*/ 680 w 728"/>
                <a:gd name="T1" fmla="*/ 252 h 1058"/>
                <a:gd name="T2" fmla="*/ 406 w 728"/>
                <a:gd name="T3" fmla="*/ 140 h 1058"/>
                <a:gd name="T4" fmla="*/ 213 w 728"/>
                <a:gd name="T5" fmla="*/ 265 h 1058"/>
                <a:gd name="T6" fmla="*/ 728 w 728"/>
                <a:gd name="T7" fmla="*/ 752 h 1058"/>
                <a:gd name="T8" fmla="*/ 329 w 728"/>
                <a:gd name="T9" fmla="*/ 1058 h 1058"/>
                <a:gd name="T10" fmla="*/ 7 w 728"/>
                <a:gd name="T11" fmla="*/ 1005 h 1058"/>
                <a:gd name="T12" fmla="*/ 0 w 728"/>
                <a:gd name="T13" fmla="*/ 890 h 1058"/>
                <a:gd name="T14" fmla="*/ 7 w 728"/>
                <a:gd name="T15" fmla="*/ 780 h 1058"/>
                <a:gd name="T16" fmla="*/ 15 w 728"/>
                <a:gd name="T17" fmla="*/ 780 h 1058"/>
                <a:gd name="T18" fmla="*/ 342 w 728"/>
                <a:gd name="T19" fmla="*/ 914 h 1058"/>
                <a:gd name="T20" fmla="*/ 529 w 728"/>
                <a:gd name="T21" fmla="*/ 782 h 1058"/>
                <a:gd name="T22" fmla="*/ 20 w 728"/>
                <a:gd name="T23" fmla="*/ 297 h 1058"/>
                <a:gd name="T24" fmla="*/ 420 w 728"/>
                <a:gd name="T25" fmla="*/ 0 h 1058"/>
                <a:gd name="T26" fmla="*/ 687 w 728"/>
                <a:gd name="T27" fmla="*/ 40 h 1058"/>
                <a:gd name="T28" fmla="*/ 693 w 728"/>
                <a:gd name="T29" fmla="*/ 135 h 1058"/>
                <a:gd name="T30" fmla="*/ 687 w 728"/>
                <a:gd name="T31" fmla="*/ 252 h 1058"/>
                <a:gd name="T32" fmla="*/ 680 w 728"/>
                <a:gd name="T33" fmla="*/ 252 h 10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28" h="1058">
                  <a:moveTo>
                    <a:pt x="680" y="252"/>
                  </a:moveTo>
                  <a:cubicBezTo>
                    <a:pt x="643" y="191"/>
                    <a:pt x="555" y="140"/>
                    <a:pt x="406" y="140"/>
                  </a:cubicBezTo>
                  <a:cubicBezTo>
                    <a:pt x="295" y="140"/>
                    <a:pt x="213" y="174"/>
                    <a:pt x="213" y="265"/>
                  </a:cubicBezTo>
                  <a:cubicBezTo>
                    <a:pt x="213" y="471"/>
                    <a:pt x="728" y="432"/>
                    <a:pt x="728" y="752"/>
                  </a:cubicBezTo>
                  <a:cubicBezTo>
                    <a:pt x="728" y="938"/>
                    <a:pt x="594" y="1058"/>
                    <a:pt x="329" y="1058"/>
                  </a:cubicBezTo>
                  <a:cubicBezTo>
                    <a:pt x="199" y="1058"/>
                    <a:pt x="80" y="1038"/>
                    <a:pt x="7" y="1005"/>
                  </a:cubicBezTo>
                  <a:cubicBezTo>
                    <a:pt x="2" y="965"/>
                    <a:pt x="0" y="927"/>
                    <a:pt x="0" y="890"/>
                  </a:cubicBezTo>
                  <a:cubicBezTo>
                    <a:pt x="0" y="854"/>
                    <a:pt x="3" y="817"/>
                    <a:pt x="7" y="780"/>
                  </a:cubicBezTo>
                  <a:cubicBezTo>
                    <a:pt x="15" y="780"/>
                    <a:pt x="15" y="780"/>
                    <a:pt x="15" y="780"/>
                  </a:cubicBezTo>
                  <a:cubicBezTo>
                    <a:pt x="91" y="880"/>
                    <a:pt x="217" y="914"/>
                    <a:pt x="342" y="914"/>
                  </a:cubicBezTo>
                  <a:cubicBezTo>
                    <a:pt x="464" y="914"/>
                    <a:pt x="529" y="865"/>
                    <a:pt x="529" y="782"/>
                  </a:cubicBezTo>
                  <a:cubicBezTo>
                    <a:pt x="529" y="574"/>
                    <a:pt x="20" y="631"/>
                    <a:pt x="20" y="297"/>
                  </a:cubicBezTo>
                  <a:cubicBezTo>
                    <a:pt x="20" y="114"/>
                    <a:pt x="159" y="0"/>
                    <a:pt x="420" y="0"/>
                  </a:cubicBezTo>
                  <a:cubicBezTo>
                    <a:pt x="487" y="0"/>
                    <a:pt x="616" y="8"/>
                    <a:pt x="687" y="40"/>
                  </a:cubicBezTo>
                  <a:cubicBezTo>
                    <a:pt x="691" y="57"/>
                    <a:pt x="693" y="101"/>
                    <a:pt x="693" y="135"/>
                  </a:cubicBezTo>
                  <a:cubicBezTo>
                    <a:pt x="693" y="182"/>
                    <a:pt x="690" y="225"/>
                    <a:pt x="687" y="252"/>
                  </a:cubicBezTo>
                  <a:cubicBezTo>
                    <a:pt x="680" y="252"/>
                    <a:pt x="680" y="252"/>
                    <a:pt x="680" y="25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E791EDC4-8302-4829-8B4B-A1D52FD2C07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50850" y="627063"/>
              <a:ext cx="103188" cy="136525"/>
            </a:xfrm>
            <a:custGeom>
              <a:avLst/>
              <a:gdLst>
                <a:gd name="T0" fmla="*/ 507 w 792"/>
                <a:gd name="T1" fmla="*/ 879 h 1032"/>
                <a:gd name="T2" fmla="*/ 785 w 792"/>
                <a:gd name="T3" fmla="*/ 818 h 1032"/>
                <a:gd name="T4" fmla="*/ 792 w 792"/>
                <a:gd name="T5" fmla="*/ 818 h 1032"/>
                <a:gd name="T6" fmla="*/ 743 w 792"/>
                <a:gd name="T7" fmla="*/ 1032 h 1032"/>
                <a:gd name="T8" fmla="*/ 0 w 792"/>
                <a:gd name="T9" fmla="*/ 1032 h 1032"/>
                <a:gd name="T10" fmla="*/ 0 w 792"/>
                <a:gd name="T11" fmla="*/ 1025 h 1032"/>
                <a:gd name="T12" fmla="*/ 65 w 792"/>
                <a:gd name="T13" fmla="*/ 886 h 1032"/>
                <a:gd name="T14" fmla="*/ 65 w 792"/>
                <a:gd name="T15" fmla="*/ 306 h 1032"/>
                <a:gd name="T16" fmla="*/ 5 w 792"/>
                <a:gd name="T17" fmla="*/ 13 h 1032"/>
                <a:gd name="T18" fmla="*/ 5 w 792"/>
                <a:gd name="T19" fmla="*/ 5 h 1032"/>
                <a:gd name="T20" fmla="*/ 152 w 792"/>
                <a:gd name="T21" fmla="*/ 0 h 1032"/>
                <a:gd name="T22" fmla="*/ 327 w 792"/>
                <a:gd name="T23" fmla="*/ 6 h 1032"/>
                <a:gd name="T24" fmla="*/ 327 w 792"/>
                <a:gd name="T25" fmla="*/ 14 h 1032"/>
                <a:gd name="T26" fmla="*/ 255 w 792"/>
                <a:gd name="T27" fmla="*/ 306 h 1032"/>
                <a:gd name="T28" fmla="*/ 255 w 792"/>
                <a:gd name="T29" fmla="*/ 879 h 1032"/>
                <a:gd name="T30" fmla="*/ 507 w 792"/>
                <a:gd name="T31" fmla="*/ 879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92" h="1032">
                  <a:moveTo>
                    <a:pt x="507" y="879"/>
                  </a:moveTo>
                  <a:cubicBezTo>
                    <a:pt x="664" y="879"/>
                    <a:pt x="738" y="861"/>
                    <a:pt x="785" y="818"/>
                  </a:cubicBezTo>
                  <a:cubicBezTo>
                    <a:pt x="792" y="818"/>
                    <a:pt x="792" y="818"/>
                    <a:pt x="792" y="818"/>
                  </a:cubicBezTo>
                  <a:cubicBezTo>
                    <a:pt x="787" y="871"/>
                    <a:pt x="759" y="993"/>
                    <a:pt x="743" y="1032"/>
                  </a:cubicBezTo>
                  <a:cubicBezTo>
                    <a:pt x="0" y="1032"/>
                    <a:pt x="0" y="1032"/>
                    <a:pt x="0" y="1032"/>
                  </a:cubicBezTo>
                  <a:cubicBezTo>
                    <a:pt x="0" y="1025"/>
                    <a:pt x="0" y="1025"/>
                    <a:pt x="0" y="1025"/>
                  </a:cubicBezTo>
                  <a:cubicBezTo>
                    <a:pt x="44" y="997"/>
                    <a:pt x="65" y="973"/>
                    <a:pt x="65" y="886"/>
                  </a:cubicBezTo>
                  <a:cubicBezTo>
                    <a:pt x="65" y="306"/>
                    <a:pt x="65" y="306"/>
                    <a:pt x="65" y="306"/>
                  </a:cubicBezTo>
                  <a:cubicBezTo>
                    <a:pt x="65" y="108"/>
                    <a:pt x="65" y="58"/>
                    <a:pt x="5" y="13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34" y="2"/>
                    <a:pt x="87" y="0"/>
                    <a:pt x="152" y="0"/>
                  </a:cubicBezTo>
                  <a:cubicBezTo>
                    <a:pt x="227" y="0"/>
                    <a:pt x="294" y="2"/>
                    <a:pt x="327" y="6"/>
                  </a:cubicBezTo>
                  <a:cubicBezTo>
                    <a:pt x="327" y="14"/>
                    <a:pt x="327" y="14"/>
                    <a:pt x="327" y="14"/>
                  </a:cubicBezTo>
                  <a:cubicBezTo>
                    <a:pt x="257" y="66"/>
                    <a:pt x="255" y="108"/>
                    <a:pt x="255" y="306"/>
                  </a:cubicBezTo>
                  <a:cubicBezTo>
                    <a:pt x="255" y="879"/>
                    <a:pt x="255" y="879"/>
                    <a:pt x="255" y="879"/>
                  </a:cubicBezTo>
                  <a:cubicBezTo>
                    <a:pt x="507" y="879"/>
                    <a:pt x="507" y="879"/>
                    <a:pt x="507" y="87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7F57A86D-80CD-43BB-ABCA-763C7277C56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76263" y="627063"/>
              <a:ext cx="131763" cy="138112"/>
            </a:xfrm>
            <a:custGeom>
              <a:avLst/>
              <a:gdLst>
                <a:gd name="T0" fmla="*/ 71 w 1004"/>
                <a:gd name="T1" fmla="*/ 305 h 1045"/>
                <a:gd name="T2" fmla="*/ 0 w 1004"/>
                <a:gd name="T3" fmla="*/ 14 h 1045"/>
                <a:gd name="T4" fmla="*/ 0 w 1004"/>
                <a:gd name="T5" fmla="*/ 6 h 1045"/>
                <a:gd name="T6" fmla="*/ 160 w 1004"/>
                <a:gd name="T7" fmla="*/ 0 h 1045"/>
                <a:gd name="T8" fmla="*/ 268 w 1004"/>
                <a:gd name="T9" fmla="*/ 2 h 1045"/>
                <a:gd name="T10" fmla="*/ 261 w 1004"/>
                <a:gd name="T11" fmla="*/ 305 h 1045"/>
                <a:gd name="T12" fmla="*/ 261 w 1004"/>
                <a:gd name="T13" fmla="*/ 651 h 1045"/>
                <a:gd name="T14" fmla="*/ 431 w 1004"/>
                <a:gd name="T15" fmla="*/ 879 h 1045"/>
                <a:gd name="T16" fmla="*/ 709 w 1004"/>
                <a:gd name="T17" fmla="*/ 793 h 1045"/>
                <a:gd name="T18" fmla="*/ 730 w 1004"/>
                <a:gd name="T19" fmla="*/ 730 h 1045"/>
                <a:gd name="T20" fmla="*/ 730 w 1004"/>
                <a:gd name="T21" fmla="*/ 309 h 1045"/>
                <a:gd name="T22" fmla="*/ 659 w 1004"/>
                <a:gd name="T23" fmla="*/ 14 h 1045"/>
                <a:gd name="T24" fmla="*/ 659 w 1004"/>
                <a:gd name="T25" fmla="*/ 6 h 1045"/>
                <a:gd name="T26" fmla="*/ 821 w 1004"/>
                <a:gd name="T27" fmla="*/ 0 h 1045"/>
                <a:gd name="T28" fmla="*/ 926 w 1004"/>
                <a:gd name="T29" fmla="*/ 2 h 1045"/>
                <a:gd name="T30" fmla="*/ 920 w 1004"/>
                <a:gd name="T31" fmla="*/ 306 h 1045"/>
                <a:gd name="T32" fmla="*/ 920 w 1004"/>
                <a:gd name="T33" fmla="*/ 784 h 1045"/>
                <a:gd name="T34" fmla="*/ 1004 w 1004"/>
                <a:gd name="T35" fmla="*/ 1027 h 1045"/>
                <a:gd name="T36" fmla="*/ 1004 w 1004"/>
                <a:gd name="T37" fmla="*/ 1032 h 1045"/>
                <a:gd name="T38" fmla="*/ 782 w 1004"/>
                <a:gd name="T39" fmla="*/ 1032 h 1045"/>
                <a:gd name="T40" fmla="*/ 744 w 1004"/>
                <a:gd name="T41" fmla="*/ 939 h 1045"/>
                <a:gd name="T42" fmla="*/ 387 w 1004"/>
                <a:gd name="T43" fmla="*/ 1045 h 1045"/>
                <a:gd name="T44" fmla="*/ 71 w 1004"/>
                <a:gd name="T45" fmla="*/ 736 h 1045"/>
                <a:gd name="T46" fmla="*/ 71 w 1004"/>
                <a:gd name="T47" fmla="*/ 305 h 10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004" h="1045">
                  <a:moveTo>
                    <a:pt x="71" y="305"/>
                  </a:moveTo>
                  <a:cubicBezTo>
                    <a:pt x="71" y="108"/>
                    <a:pt x="71" y="66"/>
                    <a:pt x="0" y="14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26" y="4"/>
                    <a:pt x="92" y="0"/>
                    <a:pt x="160" y="0"/>
                  </a:cubicBezTo>
                  <a:cubicBezTo>
                    <a:pt x="197" y="0"/>
                    <a:pt x="232" y="0"/>
                    <a:pt x="268" y="2"/>
                  </a:cubicBezTo>
                  <a:cubicBezTo>
                    <a:pt x="266" y="40"/>
                    <a:pt x="261" y="102"/>
                    <a:pt x="261" y="305"/>
                  </a:cubicBezTo>
                  <a:cubicBezTo>
                    <a:pt x="261" y="651"/>
                    <a:pt x="261" y="651"/>
                    <a:pt x="261" y="651"/>
                  </a:cubicBezTo>
                  <a:cubicBezTo>
                    <a:pt x="261" y="802"/>
                    <a:pt x="283" y="879"/>
                    <a:pt x="431" y="879"/>
                  </a:cubicBezTo>
                  <a:cubicBezTo>
                    <a:pt x="547" y="879"/>
                    <a:pt x="661" y="834"/>
                    <a:pt x="709" y="793"/>
                  </a:cubicBezTo>
                  <a:cubicBezTo>
                    <a:pt x="730" y="775"/>
                    <a:pt x="730" y="756"/>
                    <a:pt x="730" y="730"/>
                  </a:cubicBezTo>
                  <a:cubicBezTo>
                    <a:pt x="730" y="309"/>
                    <a:pt x="730" y="309"/>
                    <a:pt x="730" y="309"/>
                  </a:cubicBezTo>
                  <a:cubicBezTo>
                    <a:pt x="730" y="108"/>
                    <a:pt x="730" y="67"/>
                    <a:pt x="659" y="14"/>
                  </a:cubicBezTo>
                  <a:cubicBezTo>
                    <a:pt x="659" y="6"/>
                    <a:pt x="659" y="6"/>
                    <a:pt x="659" y="6"/>
                  </a:cubicBezTo>
                  <a:cubicBezTo>
                    <a:pt x="684" y="4"/>
                    <a:pt x="751" y="0"/>
                    <a:pt x="821" y="0"/>
                  </a:cubicBezTo>
                  <a:cubicBezTo>
                    <a:pt x="856" y="0"/>
                    <a:pt x="890" y="0"/>
                    <a:pt x="926" y="2"/>
                  </a:cubicBezTo>
                  <a:cubicBezTo>
                    <a:pt x="925" y="40"/>
                    <a:pt x="920" y="102"/>
                    <a:pt x="920" y="306"/>
                  </a:cubicBezTo>
                  <a:cubicBezTo>
                    <a:pt x="920" y="784"/>
                    <a:pt x="920" y="784"/>
                    <a:pt x="920" y="784"/>
                  </a:cubicBezTo>
                  <a:cubicBezTo>
                    <a:pt x="920" y="871"/>
                    <a:pt x="930" y="979"/>
                    <a:pt x="1004" y="1027"/>
                  </a:cubicBezTo>
                  <a:cubicBezTo>
                    <a:pt x="1004" y="1032"/>
                    <a:pt x="1004" y="1032"/>
                    <a:pt x="1004" y="1032"/>
                  </a:cubicBezTo>
                  <a:cubicBezTo>
                    <a:pt x="782" y="1032"/>
                    <a:pt x="782" y="1032"/>
                    <a:pt x="782" y="1032"/>
                  </a:cubicBezTo>
                  <a:cubicBezTo>
                    <a:pt x="765" y="1014"/>
                    <a:pt x="749" y="960"/>
                    <a:pt x="744" y="939"/>
                  </a:cubicBezTo>
                  <a:cubicBezTo>
                    <a:pt x="639" y="1009"/>
                    <a:pt x="530" y="1045"/>
                    <a:pt x="387" y="1045"/>
                  </a:cubicBezTo>
                  <a:cubicBezTo>
                    <a:pt x="145" y="1045"/>
                    <a:pt x="71" y="926"/>
                    <a:pt x="71" y="736"/>
                  </a:cubicBezTo>
                  <a:cubicBezTo>
                    <a:pt x="71" y="305"/>
                    <a:pt x="71" y="305"/>
                    <a:pt x="71" y="30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</p:grpSp>
      <p:sp>
        <p:nvSpPr>
          <p:cNvPr id="17" name="Rektangel 16">
            <a:extLst>
              <a:ext uri="{FF2B5EF4-FFF2-40B4-BE49-F238E27FC236}">
                <a16:creationId xmlns:a16="http://schemas.microsoft.com/office/drawing/2014/main" id="{55B6A2C6-5A5E-4C59-9FF4-96A68ADB3B71}"/>
              </a:ext>
            </a:extLst>
          </p:cNvPr>
          <p:cNvSpPr/>
          <p:nvPr userDrawn="1"/>
        </p:nvSpPr>
        <p:spPr>
          <a:xfrm>
            <a:off x="-2129051" y="24063"/>
            <a:ext cx="2044827" cy="166455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pPr marL="0" lvl="0" indent="0">
              <a:lnSpc>
                <a:spcPct val="107000"/>
              </a:lnSpc>
              <a:spcAft>
                <a:spcPts val="800"/>
              </a:spcAft>
              <a:buFont typeface="+mj-lt"/>
              <a:buNone/>
            </a:pPr>
            <a:r>
              <a:rPr lang="sv-SE" sz="1200" b="0" i="1" u="none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Titel- och kapitelsida</a:t>
            </a:r>
            <a:r>
              <a:rPr lang="sv-SE" sz="1200" b="0" i="0" u="none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fem färger: här skriver du in föredragets titel, ditt namn och tillhörighet. Mallsidan kan också användas som kapitelsida, där du skriver in avsnittets namn eller mötespunkt i rubrikfältet. </a:t>
            </a:r>
          </a:p>
        </p:txBody>
      </p:sp>
    </p:spTree>
    <p:extLst>
      <p:ext uri="{BB962C8B-B14F-4D97-AF65-F5344CB8AC3E}">
        <p14:creationId xmlns:p14="http://schemas.microsoft.com/office/powerpoint/2010/main" val="2970622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- och kapitelsida – havsv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E8C5A01F-3658-46AC-A1DE-8445AEAB0AA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1A2E631D-57F7-4466-9422-5DF057A37B4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65459" y="3148601"/>
            <a:ext cx="9144000" cy="2387600"/>
          </a:xfrm>
        </p:spPr>
        <p:txBody>
          <a:bodyPr anchor="b"/>
          <a:lstStyle>
            <a:lvl1pPr algn="l">
              <a:lnSpc>
                <a:spcPts val="5600"/>
              </a:lnSpc>
              <a:defRPr sz="4600">
                <a:solidFill>
                  <a:schemeClr val="bg1"/>
                </a:solidFill>
              </a:defRPr>
            </a:lvl1pPr>
          </a:lstStyle>
          <a:p>
            <a:r>
              <a:rPr lang="sv-SE"/>
              <a:t>Titel- och kapitelsida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A5C78210-3B40-4057-98BE-2954168FB20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65459" y="5725391"/>
            <a:ext cx="9144000" cy="581891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5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Namn, organisation</a:t>
            </a:r>
          </a:p>
        </p:txBody>
      </p:sp>
      <p:grpSp>
        <p:nvGrpSpPr>
          <p:cNvPr id="16" name="Grupp 15">
            <a:extLst>
              <a:ext uri="{FF2B5EF4-FFF2-40B4-BE49-F238E27FC236}">
                <a16:creationId xmlns:a16="http://schemas.microsoft.com/office/drawing/2014/main" id="{94A9C963-ED04-41BD-8D28-415BB3BACE33}"/>
              </a:ext>
            </a:extLst>
          </p:cNvPr>
          <p:cNvGrpSpPr/>
          <p:nvPr userDrawn="1"/>
        </p:nvGrpSpPr>
        <p:grpSpPr>
          <a:xfrm>
            <a:off x="260350" y="258763"/>
            <a:ext cx="503238" cy="506412"/>
            <a:chOff x="260350" y="258763"/>
            <a:chExt cx="503238" cy="506412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02CA2365-A94F-4ED0-819A-EFFBD6E13A2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22288" y="258763"/>
              <a:ext cx="241300" cy="323850"/>
            </a:xfrm>
            <a:custGeom>
              <a:avLst/>
              <a:gdLst>
                <a:gd name="T0" fmla="*/ 1845 w 1845"/>
                <a:gd name="T1" fmla="*/ 2080 h 2463"/>
                <a:gd name="T2" fmla="*/ 945 w 1845"/>
                <a:gd name="T3" fmla="*/ 2463 h 2463"/>
                <a:gd name="T4" fmla="*/ 58 w 1845"/>
                <a:gd name="T5" fmla="*/ 1814 h 2463"/>
                <a:gd name="T6" fmla="*/ 0 w 1845"/>
                <a:gd name="T7" fmla="*/ 336 h 2463"/>
                <a:gd name="T8" fmla="*/ 0 w 1845"/>
                <a:gd name="T9" fmla="*/ 0 h 2463"/>
                <a:gd name="T10" fmla="*/ 6 w 1845"/>
                <a:gd name="T11" fmla="*/ 0 h 2463"/>
                <a:gd name="T12" fmla="*/ 493 w 1845"/>
                <a:gd name="T13" fmla="*/ 955 h 2463"/>
                <a:gd name="T14" fmla="*/ 340 w 1845"/>
                <a:gd name="T15" fmla="*/ 1438 h 2463"/>
                <a:gd name="T16" fmla="*/ 221 w 1845"/>
                <a:gd name="T17" fmla="*/ 1757 h 2463"/>
                <a:gd name="T18" fmla="*/ 361 w 1845"/>
                <a:gd name="T19" fmla="*/ 1883 h 2463"/>
                <a:gd name="T20" fmla="*/ 982 w 1845"/>
                <a:gd name="T21" fmla="*/ 1770 h 2463"/>
                <a:gd name="T22" fmla="*/ 1845 w 1845"/>
                <a:gd name="T23" fmla="*/ 2073 h 2463"/>
                <a:gd name="T24" fmla="*/ 1845 w 1845"/>
                <a:gd name="T25" fmla="*/ 2080 h 2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45" h="2463">
                  <a:moveTo>
                    <a:pt x="1845" y="2080"/>
                  </a:moveTo>
                  <a:cubicBezTo>
                    <a:pt x="1580" y="2256"/>
                    <a:pt x="1328" y="2463"/>
                    <a:pt x="945" y="2463"/>
                  </a:cubicBezTo>
                  <a:cubicBezTo>
                    <a:pt x="502" y="2463"/>
                    <a:pt x="130" y="2258"/>
                    <a:pt x="58" y="1814"/>
                  </a:cubicBezTo>
                  <a:cubicBezTo>
                    <a:pt x="6" y="1490"/>
                    <a:pt x="0" y="628"/>
                    <a:pt x="0" y="3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82" y="363"/>
                    <a:pt x="493" y="580"/>
                    <a:pt x="493" y="955"/>
                  </a:cubicBezTo>
                  <a:cubicBezTo>
                    <a:pt x="493" y="1141"/>
                    <a:pt x="432" y="1261"/>
                    <a:pt x="340" y="1438"/>
                  </a:cubicBezTo>
                  <a:cubicBezTo>
                    <a:pt x="292" y="1531"/>
                    <a:pt x="221" y="1648"/>
                    <a:pt x="221" y="1757"/>
                  </a:cubicBezTo>
                  <a:cubicBezTo>
                    <a:pt x="221" y="1821"/>
                    <a:pt x="250" y="1883"/>
                    <a:pt x="361" y="1883"/>
                  </a:cubicBezTo>
                  <a:cubicBezTo>
                    <a:pt x="578" y="1883"/>
                    <a:pt x="700" y="1770"/>
                    <a:pt x="982" y="1770"/>
                  </a:cubicBezTo>
                  <a:cubicBezTo>
                    <a:pt x="1304" y="1770"/>
                    <a:pt x="1534" y="1887"/>
                    <a:pt x="1845" y="2073"/>
                  </a:cubicBezTo>
                  <a:cubicBezTo>
                    <a:pt x="1845" y="2080"/>
                    <a:pt x="1845" y="2080"/>
                    <a:pt x="1845" y="208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910E550A-B98B-4ADA-AD2F-D094FE3AAF9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0350" y="258763"/>
              <a:ext cx="241300" cy="323850"/>
            </a:xfrm>
            <a:custGeom>
              <a:avLst/>
              <a:gdLst>
                <a:gd name="T0" fmla="*/ 0 w 1845"/>
                <a:gd name="T1" fmla="*/ 2073 h 2463"/>
                <a:gd name="T2" fmla="*/ 863 w 1845"/>
                <a:gd name="T3" fmla="*/ 1770 h 2463"/>
                <a:gd name="T4" fmla="*/ 1484 w 1845"/>
                <a:gd name="T5" fmla="*/ 1883 h 2463"/>
                <a:gd name="T6" fmla="*/ 1624 w 1845"/>
                <a:gd name="T7" fmla="*/ 1757 h 2463"/>
                <a:gd name="T8" fmla="*/ 1505 w 1845"/>
                <a:gd name="T9" fmla="*/ 1438 h 2463"/>
                <a:gd name="T10" fmla="*/ 1352 w 1845"/>
                <a:gd name="T11" fmla="*/ 955 h 2463"/>
                <a:gd name="T12" fmla="*/ 1839 w 1845"/>
                <a:gd name="T13" fmla="*/ 0 h 2463"/>
                <a:gd name="T14" fmla="*/ 1845 w 1845"/>
                <a:gd name="T15" fmla="*/ 0 h 2463"/>
                <a:gd name="T16" fmla="*/ 1845 w 1845"/>
                <a:gd name="T17" fmla="*/ 334 h 2463"/>
                <a:gd name="T18" fmla="*/ 1787 w 1845"/>
                <a:gd name="T19" fmla="*/ 1814 h 2463"/>
                <a:gd name="T20" fmla="*/ 900 w 1845"/>
                <a:gd name="T21" fmla="*/ 2463 h 2463"/>
                <a:gd name="T22" fmla="*/ 0 w 1845"/>
                <a:gd name="T23" fmla="*/ 2080 h 2463"/>
                <a:gd name="T24" fmla="*/ 0 w 1845"/>
                <a:gd name="T25" fmla="*/ 2073 h 2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45" h="2463">
                  <a:moveTo>
                    <a:pt x="0" y="2073"/>
                  </a:moveTo>
                  <a:cubicBezTo>
                    <a:pt x="311" y="1887"/>
                    <a:pt x="541" y="1770"/>
                    <a:pt x="863" y="1770"/>
                  </a:cubicBezTo>
                  <a:cubicBezTo>
                    <a:pt x="1145" y="1770"/>
                    <a:pt x="1267" y="1883"/>
                    <a:pt x="1484" y="1883"/>
                  </a:cubicBezTo>
                  <a:cubicBezTo>
                    <a:pt x="1594" y="1883"/>
                    <a:pt x="1624" y="1821"/>
                    <a:pt x="1624" y="1757"/>
                  </a:cubicBezTo>
                  <a:cubicBezTo>
                    <a:pt x="1624" y="1648"/>
                    <a:pt x="1553" y="1531"/>
                    <a:pt x="1505" y="1438"/>
                  </a:cubicBezTo>
                  <a:cubicBezTo>
                    <a:pt x="1413" y="1261"/>
                    <a:pt x="1352" y="1141"/>
                    <a:pt x="1352" y="955"/>
                  </a:cubicBezTo>
                  <a:cubicBezTo>
                    <a:pt x="1352" y="580"/>
                    <a:pt x="1663" y="363"/>
                    <a:pt x="1839" y="0"/>
                  </a:cubicBezTo>
                  <a:cubicBezTo>
                    <a:pt x="1845" y="0"/>
                    <a:pt x="1845" y="0"/>
                    <a:pt x="1845" y="0"/>
                  </a:cubicBezTo>
                  <a:cubicBezTo>
                    <a:pt x="1845" y="334"/>
                    <a:pt x="1845" y="334"/>
                    <a:pt x="1845" y="334"/>
                  </a:cubicBezTo>
                  <a:cubicBezTo>
                    <a:pt x="1845" y="628"/>
                    <a:pt x="1839" y="1490"/>
                    <a:pt x="1787" y="1814"/>
                  </a:cubicBezTo>
                  <a:cubicBezTo>
                    <a:pt x="1715" y="2258"/>
                    <a:pt x="1343" y="2463"/>
                    <a:pt x="900" y="2463"/>
                  </a:cubicBezTo>
                  <a:cubicBezTo>
                    <a:pt x="516" y="2463"/>
                    <a:pt x="264" y="2256"/>
                    <a:pt x="0" y="2080"/>
                  </a:cubicBezTo>
                  <a:cubicBezTo>
                    <a:pt x="0" y="2073"/>
                    <a:pt x="0" y="2073"/>
                    <a:pt x="0" y="207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72D2CB4C-85D6-4CEB-9EE1-0E0043FD835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4325" y="625475"/>
              <a:ext cx="95250" cy="139700"/>
            </a:xfrm>
            <a:custGeom>
              <a:avLst/>
              <a:gdLst>
                <a:gd name="T0" fmla="*/ 680 w 728"/>
                <a:gd name="T1" fmla="*/ 252 h 1058"/>
                <a:gd name="T2" fmla="*/ 406 w 728"/>
                <a:gd name="T3" fmla="*/ 140 h 1058"/>
                <a:gd name="T4" fmla="*/ 213 w 728"/>
                <a:gd name="T5" fmla="*/ 265 h 1058"/>
                <a:gd name="T6" fmla="*/ 728 w 728"/>
                <a:gd name="T7" fmla="*/ 752 h 1058"/>
                <a:gd name="T8" fmla="*/ 329 w 728"/>
                <a:gd name="T9" fmla="*/ 1058 h 1058"/>
                <a:gd name="T10" fmla="*/ 7 w 728"/>
                <a:gd name="T11" fmla="*/ 1005 h 1058"/>
                <a:gd name="T12" fmla="*/ 0 w 728"/>
                <a:gd name="T13" fmla="*/ 890 h 1058"/>
                <a:gd name="T14" fmla="*/ 7 w 728"/>
                <a:gd name="T15" fmla="*/ 780 h 1058"/>
                <a:gd name="T16" fmla="*/ 15 w 728"/>
                <a:gd name="T17" fmla="*/ 780 h 1058"/>
                <a:gd name="T18" fmla="*/ 342 w 728"/>
                <a:gd name="T19" fmla="*/ 914 h 1058"/>
                <a:gd name="T20" fmla="*/ 529 w 728"/>
                <a:gd name="T21" fmla="*/ 782 h 1058"/>
                <a:gd name="T22" fmla="*/ 20 w 728"/>
                <a:gd name="T23" fmla="*/ 297 h 1058"/>
                <a:gd name="T24" fmla="*/ 420 w 728"/>
                <a:gd name="T25" fmla="*/ 0 h 1058"/>
                <a:gd name="T26" fmla="*/ 687 w 728"/>
                <a:gd name="T27" fmla="*/ 40 h 1058"/>
                <a:gd name="T28" fmla="*/ 693 w 728"/>
                <a:gd name="T29" fmla="*/ 135 h 1058"/>
                <a:gd name="T30" fmla="*/ 687 w 728"/>
                <a:gd name="T31" fmla="*/ 252 h 1058"/>
                <a:gd name="T32" fmla="*/ 680 w 728"/>
                <a:gd name="T33" fmla="*/ 252 h 10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28" h="1058">
                  <a:moveTo>
                    <a:pt x="680" y="252"/>
                  </a:moveTo>
                  <a:cubicBezTo>
                    <a:pt x="643" y="191"/>
                    <a:pt x="555" y="140"/>
                    <a:pt x="406" y="140"/>
                  </a:cubicBezTo>
                  <a:cubicBezTo>
                    <a:pt x="295" y="140"/>
                    <a:pt x="213" y="174"/>
                    <a:pt x="213" y="265"/>
                  </a:cubicBezTo>
                  <a:cubicBezTo>
                    <a:pt x="213" y="471"/>
                    <a:pt x="728" y="432"/>
                    <a:pt x="728" y="752"/>
                  </a:cubicBezTo>
                  <a:cubicBezTo>
                    <a:pt x="728" y="938"/>
                    <a:pt x="594" y="1058"/>
                    <a:pt x="329" y="1058"/>
                  </a:cubicBezTo>
                  <a:cubicBezTo>
                    <a:pt x="199" y="1058"/>
                    <a:pt x="80" y="1038"/>
                    <a:pt x="7" y="1005"/>
                  </a:cubicBezTo>
                  <a:cubicBezTo>
                    <a:pt x="2" y="965"/>
                    <a:pt x="0" y="927"/>
                    <a:pt x="0" y="890"/>
                  </a:cubicBezTo>
                  <a:cubicBezTo>
                    <a:pt x="0" y="854"/>
                    <a:pt x="3" y="817"/>
                    <a:pt x="7" y="780"/>
                  </a:cubicBezTo>
                  <a:cubicBezTo>
                    <a:pt x="15" y="780"/>
                    <a:pt x="15" y="780"/>
                    <a:pt x="15" y="780"/>
                  </a:cubicBezTo>
                  <a:cubicBezTo>
                    <a:pt x="91" y="880"/>
                    <a:pt x="217" y="914"/>
                    <a:pt x="342" y="914"/>
                  </a:cubicBezTo>
                  <a:cubicBezTo>
                    <a:pt x="464" y="914"/>
                    <a:pt x="529" y="865"/>
                    <a:pt x="529" y="782"/>
                  </a:cubicBezTo>
                  <a:cubicBezTo>
                    <a:pt x="529" y="574"/>
                    <a:pt x="20" y="631"/>
                    <a:pt x="20" y="297"/>
                  </a:cubicBezTo>
                  <a:cubicBezTo>
                    <a:pt x="20" y="114"/>
                    <a:pt x="159" y="0"/>
                    <a:pt x="420" y="0"/>
                  </a:cubicBezTo>
                  <a:cubicBezTo>
                    <a:pt x="487" y="0"/>
                    <a:pt x="616" y="8"/>
                    <a:pt x="687" y="40"/>
                  </a:cubicBezTo>
                  <a:cubicBezTo>
                    <a:pt x="691" y="57"/>
                    <a:pt x="693" y="101"/>
                    <a:pt x="693" y="135"/>
                  </a:cubicBezTo>
                  <a:cubicBezTo>
                    <a:pt x="693" y="182"/>
                    <a:pt x="690" y="225"/>
                    <a:pt x="687" y="252"/>
                  </a:cubicBezTo>
                  <a:cubicBezTo>
                    <a:pt x="680" y="252"/>
                    <a:pt x="680" y="252"/>
                    <a:pt x="680" y="25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E791EDC4-8302-4829-8B4B-A1D52FD2C07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50850" y="627063"/>
              <a:ext cx="103188" cy="136525"/>
            </a:xfrm>
            <a:custGeom>
              <a:avLst/>
              <a:gdLst>
                <a:gd name="T0" fmla="*/ 507 w 792"/>
                <a:gd name="T1" fmla="*/ 879 h 1032"/>
                <a:gd name="T2" fmla="*/ 785 w 792"/>
                <a:gd name="T3" fmla="*/ 818 h 1032"/>
                <a:gd name="T4" fmla="*/ 792 w 792"/>
                <a:gd name="T5" fmla="*/ 818 h 1032"/>
                <a:gd name="T6" fmla="*/ 743 w 792"/>
                <a:gd name="T7" fmla="*/ 1032 h 1032"/>
                <a:gd name="T8" fmla="*/ 0 w 792"/>
                <a:gd name="T9" fmla="*/ 1032 h 1032"/>
                <a:gd name="T10" fmla="*/ 0 w 792"/>
                <a:gd name="T11" fmla="*/ 1025 h 1032"/>
                <a:gd name="T12" fmla="*/ 65 w 792"/>
                <a:gd name="T13" fmla="*/ 886 h 1032"/>
                <a:gd name="T14" fmla="*/ 65 w 792"/>
                <a:gd name="T15" fmla="*/ 306 h 1032"/>
                <a:gd name="T16" fmla="*/ 5 w 792"/>
                <a:gd name="T17" fmla="*/ 13 h 1032"/>
                <a:gd name="T18" fmla="*/ 5 w 792"/>
                <a:gd name="T19" fmla="*/ 5 h 1032"/>
                <a:gd name="T20" fmla="*/ 152 w 792"/>
                <a:gd name="T21" fmla="*/ 0 h 1032"/>
                <a:gd name="T22" fmla="*/ 327 w 792"/>
                <a:gd name="T23" fmla="*/ 6 h 1032"/>
                <a:gd name="T24" fmla="*/ 327 w 792"/>
                <a:gd name="T25" fmla="*/ 14 h 1032"/>
                <a:gd name="T26" fmla="*/ 255 w 792"/>
                <a:gd name="T27" fmla="*/ 306 h 1032"/>
                <a:gd name="T28" fmla="*/ 255 w 792"/>
                <a:gd name="T29" fmla="*/ 879 h 1032"/>
                <a:gd name="T30" fmla="*/ 507 w 792"/>
                <a:gd name="T31" fmla="*/ 879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92" h="1032">
                  <a:moveTo>
                    <a:pt x="507" y="879"/>
                  </a:moveTo>
                  <a:cubicBezTo>
                    <a:pt x="664" y="879"/>
                    <a:pt x="738" y="861"/>
                    <a:pt x="785" y="818"/>
                  </a:cubicBezTo>
                  <a:cubicBezTo>
                    <a:pt x="792" y="818"/>
                    <a:pt x="792" y="818"/>
                    <a:pt x="792" y="818"/>
                  </a:cubicBezTo>
                  <a:cubicBezTo>
                    <a:pt x="787" y="871"/>
                    <a:pt x="759" y="993"/>
                    <a:pt x="743" y="1032"/>
                  </a:cubicBezTo>
                  <a:cubicBezTo>
                    <a:pt x="0" y="1032"/>
                    <a:pt x="0" y="1032"/>
                    <a:pt x="0" y="1032"/>
                  </a:cubicBezTo>
                  <a:cubicBezTo>
                    <a:pt x="0" y="1025"/>
                    <a:pt x="0" y="1025"/>
                    <a:pt x="0" y="1025"/>
                  </a:cubicBezTo>
                  <a:cubicBezTo>
                    <a:pt x="44" y="997"/>
                    <a:pt x="65" y="973"/>
                    <a:pt x="65" y="886"/>
                  </a:cubicBezTo>
                  <a:cubicBezTo>
                    <a:pt x="65" y="306"/>
                    <a:pt x="65" y="306"/>
                    <a:pt x="65" y="306"/>
                  </a:cubicBezTo>
                  <a:cubicBezTo>
                    <a:pt x="65" y="108"/>
                    <a:pt x="65" y="58"/>
                    <a:pt x="5" y="13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34" y="2"/>
                    <a:pt x="87" y="0"/>
                    <a:pt x="152" y="0"/>
                  </a:cubicBezTo>
                  <a:cubicBezTo>
                    <a:pt x="227" y="0"/>
                    <a:pt x="294" y="2"/>
                    <a:pt x="327" y="6"/>
                  </a:cubicBezTo>
                  <a:cubicBezTo>
                    <a:pt x="327" y="14"/>
                    <a:pt x="327" y="14"/>
                    <a:pt x="327" y="14"/>
                  </a:cubicBezTo>
                  <a:cubicBezTo>
                    <a:pt x="257" y="66"/>
                    <a:pt x="255" y="108"/>
                    <a:pt x="255" y="306"/>
                  </a:cubicBezTo>
                  <a:cubicBezTo>
                    <a:pt x="255" y="879"/>
                    <a:pt x="255" y="879"/>
                    <a:pt x="255" y="879"/>
                  </a:cubicBezTo>
                  <a:cubicBezTo>
                    <a:pt x="507" y="879"/>
                    <a:pt x="507" y="879"/>
                    <a:pt x="507" y="87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7F57A86D-80CD-43BB-ABCA-763C7277C56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76263" y="627063"/>
              <a:ext cx="131763" cy="138112"/>
            </a:xfrm>
            <a:custGeom>
              <a:avLst/>
              <a:gdLst>
                <a:gd name="T0" fmla="*/ 71 w 1004"/>
                <a:gd name="T1" fmla="*/ 305 h 1045"/>
                <a:gd name="T2" fmla="*/ 0 w 1004"/>
                <a:gd name="T3" fmla="*/ 14 h 1045"/>
                <a:gd name="T4" fmla="*/ 0 w 1004"/>
                <a:gd name="T5" fmla="*/ 6 h 1045"/>
                <a:gd name="T6" fmla="*/ 160 w 1004"/>
                <a:gd name="T7" fmla="*/ 0 h 1045"/>
                <a:gd name="T8" fmla="*/ 268 w 1004"/>
                <a:gd name="T9" fmla="*/ 2 h 1045"/>
                <a:gd name="T10" fmla="*/ 261 w 1004"/>
                <a:gd name="T11" fmla="*/ 305 h 1045"/>
                <a:gd name="T12" fmla="*/ 261 w 1004"/>
                <a:gd name="T13" fmla="*/ 651 h 1045"/>
                <a:gd name="T14" fmla="*/ 431 w 1004"/>
                <a:gd name="T15" fmla="*/ 879 h 1045"/>
                <a:gd name="T16" fmla="*/ 709 w 1004"/>
                <a:gd name="T17" fmla="*/ 793 h 1045"/>
                <a:gd name="T18" fmla="*/ 730 w 1004"/>
                <a:gd name="T19" fmla="*/ 730 h 1045"/>
                <a:gd name="T20" fmla="*/ 730 w 1004"/>
                <a:gd name="T21" fmla="*/ 309 h 1045"/>
                <a:gd name="T22" fmla="*/ 659 w 1004"/>
                <a:gd name="T23" fmla="*/ 14 h 1045"/>
                <a:gd name="T24" fmla="*/ 659 w 1004"/>
                <a:gd name="T25" fmla="*/ 6 h 1045"/>
                <a:gd name="T26" fmla="*/ 821 w 1004"/>
                <a:gd name="T27" fmla="*/ 0 h 1045"/>
                <a:gd name="T28" fmla="*/ 926 w 1004"/>
                <a:gd name="T29" fmla="*/ 2 h 1045"/>
                <a:gd name="T30" fmla="*/ 920 w 1004"/>
                <a:gd name="T31" fmla="*/ 306 h 1045"/>
                <a:gd name="T32" fmla="*/ 920 w 1004"/>
                <a:gd name="T33" fmla="*/ 784 h 1045"/>
                <a:gd name="T34" fmla="*/ 1004 w 1004"/>
                <a:gd name="T35" fmla="*/ 1027 h 1045"/>
                <a:gd name="T36" fmla="*/ 1004 w 1004"/>
                <a:gd name="T37" fmla="*/ 1032 h 1045"/>
                <a:gd name="T38" fmla="*/ 782 w 1004"/>
                <a:gd name="T39" fmla="*/ 1032 h 1045"/>
                <a:gd name="T40" fmla="*/ 744 w 1004"/>
                <a:gd name="T41" fmla="*/ 939 h 1045"/>
                <a:gd name="T42" fmla="*/ 387 w 1004"/>
                <a:gd name="T43" fmla="*/ 1045 h 1045"/>
                <a:gd name="T44" fmla="*/ 71 w 1004"/>
                <a:gd name="T45" fmla="*/ 736 h 1045"/>
                <a:gd name="T46" fmla="*/ 71 w 1004"/>
                <a:gd name="T47" fmla="*/ 305 h 10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004" h="1045">
                  <a:moveTo>
                    <a:pt x="71" y="305"/>
                  </a:moveTo>
                  <a:cubicBezTo>
                    <a:pt x="71" y="108"/>
                    <a:pt x="71" y="66"/>
                    <a:pt x="0" y="14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26" y="4"/>
                    <a:pt x="92" y="0"/>
                    <a:pt x="160" y="0"/>
                  </a:cubicBezTo>
                  <a:cubicBezTo>
                    <a:pt x="197" y="0"/>
                    <a:pt x="232" y="0"/>
                    <a:pt x="268" y="2"/>
                  </a:cubicBezTo>
                  <a:cubicBezTo>
                    <a:pt x="266" y="40"/>
                    <a:pt x="261" y="102"/>
                    <a:pt x="261" y="305"/>
                  </a:cubicBezTo>
                  <a:cubicBezTo>
                    <a:pt x="261" y="651"/>
                    <a:pt x="261" y="651"/>
                    <a:pt x="261" y="651"/>
                  </a:cubicBezTo>
                  <a:cubicBezTo>
                    <a:pt x="261" y="802"/>
                    <a:pt x="283" y="879"/>
                    <a:pt x="431" y="879"/>
                  </a:cubicBezTo>
                  <a:cubicBezTo>
                    <a:pt x="547" y="879"/>
                    <a:pt x="661" y="834"/>
                    <a:pt x="709" y="793"/>
                  </a:cubicBezTo>
                  <a:cubicBezTo>
                    <a:pt x="730" y="775"/>
                    <a:pt x="730" y="756"/>
                    <a:pt x="730" y="730"/>
                  </a:cubicBezTo>
                  <a:cubicBezTo>
                    <a:pt x="730" y="309"/>
                    <a:pt x="730" y="309"/>
                    <a:pt x="730" y="309"/>
                  </a:cubicBezTo>
                  <a:cubicBezTo>
                    <a:pt x="730" y="108"/>
                    <a:pt x="730" y="67"/>
                    <a:pt x="659" y="14"/>
                  </a:cubicBezTo>
                  <a:cubicBezTo>
                    <a:pt x="659" y="6"/>
                    <a:pt x="659" y="6"/>
                    <a:pt x="659" y="6"/>
                  </a:cubicBezTo>
                  <a:cubicBezTo>
                    <a:pt x="684" y="4"/>
                    <a:pt x="751" y="0"/>
                    <a:pt x="821" y="0"/>
                  </a:cubicBezTo>
                  <a:cubicBezTo>
                    <a:pt x="856" y="0"/>
                    <a:pt x="890" y="0"/>
                    <a:pt x="926" y="2"/>
                  </a:cubicBezTo>
                  <a:cubicBezTo>
                    <a:pt x="925" y="40"/>
                    <a:pt x="920" y="102"/>
                    <a:pt x="920" y="306"/>
                  </a:cubicBezTo>
                  <a:cubicBezTo>
                    <a:pt x="920" y="784"/>
                    <a:pt x="920" y="784"/>
                    <a:pt x="920" y="784"/>
                  </a:cubicBezTo>
                  <a:cubicBezTo>
                    <a:pt x="920" y="871"/>
                    <a:pt x="930" y="979"/>
                    <a:pt x="1004" y="1027"/>
                  </a:cubicBezTo>
                  <a:cubicBezTo>
                    <a:pt x="1004" y="1032"/>
                    <a:pt x="1004" y="1032"/>
                    <a:pt x="1004" y="1032"/>
                  </a:cubicBezTo>
                  <a:cubicBezTo>
                    <a:pt x="782" y="1032"/>
                    <a:pt x="782" y="1032"/>
                    <a:pt x="782" y="1032"/>
                  </a:cubicBezTo>
                  <a:cubicBezTo>
                    <a:pt x="765" y="1014"/>
                    <a:pt x="749" y="960"/>
                    <a:pt x="744" y="939"/>
                  </a:cubicBezTo>
                  <a:cubicBezTo>
                    <a:pt x="639" y="1009"/>
                    <a:pt x="530" y="1045"/>
                    <a:pt x="387" y="1045"/>
                  </a:cubicBezTo>
                  <a:cubicBezTo>
                    <a:pt x="145" y="1045"/>
                    <a:pt x="71" y="926"/>
                    <a:pt x="71" y="736"/>
                  </a:cubicBezTo>
                  <a:cubicBezTo>
                    <a:pt x="71" y="305"/>
                    <a:pt x="71" y="305"/>
                    <a:pt x="71" y="30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</p:grpSp>
      <p:sp>
        <p:nvSpPr>
          <p:cNvPr id="17" name="Rektangel 16">
            <a:extLst>
              <a:ext uri="{FF2B5EF4-FFF2-40B4-BE49-F238E27FC236}">
                <a16:creationId xmlns:a16="http://schemas.microsoft.com/office/drawing/2014/main" id="{8E950D7F-C06C-4075-BD6B-9B742F936C49}"/>
              </a:ext>
            </a:extLst>
          </p:cNvPr>
          <p:cNvSpPr/>
          <p:nvPr userDrawn="1"/>
        </p:nvSpPr>
        <p:spPr>
          <a:xfrm>
            <a:off x="-2129051" y="24063"/>
            <a:ext cx="2044827" cy="166455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pPr marL="0" lvl="0" indent="0">
              <a:lnSpc>
                <a:spcPct val="107000"/>
              </a:lnSpc>
              <a:spcAft>
                <a:spcPts val="800"/>
              </a:spcAft>
              <a:buFont typeface="+mj-lt"/>
              <a:buNone/>
            </a:pPr>
            <a:r>
              <a:rPr lang="sv-SE" sz="1200" b="0" i="1" u="none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Titel- och kapitelsida</a:t>
            </a:r>
            <a:r>
              <a:rPr lang="sv-SE" sz="1200" b="0" i="0" u="none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fem färger: här skriver du in föredragets titel, ditt namn och tillhörighet. Mallsidan kan också användas som kapitelsida, där du skriver in avsnittets namn eller mötespunkt i rubrikfältet. </a:t>
            </a:r>
          </a:p>
        </p:txBody>
      </p:sp>
    </p:spTree>
    <p:extLst>
      <p:ext uri="{BB962C8B-B14F-4D97-AF65-F5344CB8AC3E}">
        <p14:creationId xmlns:p14="http://schemas.microsoft.com/office/powerpoint/2010/main" val="4255354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- och kapitelsida – sko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E8C5A01F-3658-46AC-A1DE-8445AEAB0AA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1A2E631D-57F7-4466-9422-5DF057A37B4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65459" y="3148601"/>
            <a:ext cx="9144000" cy="2387600"/>
          </a:xfrm>
        </p:spPr>
        <p:txBody>
          <a:bodyPr anchor="b"/>
          <a:lstStyle>
            <a:lvl1pPr algn="l">
              <a:lnSpc>
                <a:spcPts val="5600"/>
              </a:lnSpc>
              <a:defRPr sz="4600">
                <a:solidFill>
                  <a:schemeClr val="bg1"/>
                </a:solidFill>
              </a:defRPr>
            </a:lvl1pPr>
          </a:lstStyle>
          <a:p>
            <a:r>
              <a:rPr lang="sv-SE"/>
              <a:t>Titel- och kapitelsida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A5C78210-3B40-4057-98BE-2954168FB20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65459" y="5725391"/>
            <a:ext cx="9144000" cy="581891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5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Namn, organisation</a:t>
            </a:r>
          </a:p>
        </p:txBody>
      </p:sp>
      <p:grpSp>
        <p:nvGrpSpPr>
          <p:cNvPr id="16" name="Grupp 15">
            <a:extLst>
              <a:ext uri="{FF2B5EF4-FFF2-40B4-BE49-F238E27FC236}">
                <a16:creationId xmlns:a16="http://schemas.microsoft.com/office/drawing/2014/main" id="{94A9C963-ED04-41BD-8D28-415BB3BACE33}"/>
              </a:ext>
            </a:extLst>
          </p:cNvPr>
          <p:cNvGrpSpPr/>
          <p:nvPr userDrawn="1"/>
        </p:nvGrpSpPr>
        <p:grpSpPr>
          <a:xfrm>
            <a:off x="260350" y="258763"/>
            <a:ext cx="503238" cy="506412"/>
            <a:chOff x="260350" y="258763"/>
            <a:chExt cx="503238" cy="506412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02CA2365-A94F-4ED0-819A-EFFBD6E13A2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22288" y="258763"/>
              <a:ext cx="241300" cy="323850"/>
            </a:xfrm>
            <a:custGeom>
              <a:avLst/>
              <a:gdLst>
                <a:gd name="T0" fmla="*/ 1845 w 1845"/>
                <a:gd name="T1" fmla="*/ 2080 h 2463"/>
                <a:gd name="T2" fmla="*/ 945 w 1845"/>
                <a:gd name="T3" fmla="*/ 2463 h 2463"/>
                <a:gd name="T4" fmla="*/ 58 w 1845"/>
                <a:gd name="T5" fmla="*/ 1814 h 2463"/>
                <a:gd name="T6" fmla="*/ 0 w 1845"/>
                <a:gd name="T7" fmla="*/ 336 h 2463"/>
                <a:gd name="T8" fmla="*/ 0 w 1845"/>
                <a:gd name="T9" fmla="*/ 0 h 2463"/>
                <a:gd name="T10" fmla="*/ 6 w 1845"/>
                <a:gd name="T11" fmla="*/ 0 h 2463"/>
                <a:gd name="T12" fmla="*/ 493 w 1845"/>
                <a:gd name="T13" fmla="*/ 955 h 2463"/>
                <a:gd name="T14" fmla="*/ 340 w 1845"/>
                <a:gd name="T15" fmla="*/ 1438 h 2463"/>
                <a:gd name="T16" fmla="*/ 221 w 1845"/>
                <a:gd name="T17" fmla="*/ 1757 h 2463"/>
                <a:gd name="T18" fmla="*/ 361 w 1845"/>
                <a:gd name="T19" fmla="*/ 1883 h 2463"/>
                <a:gd name="T20" fmla="*/ 982 w 1845"/>
                <a:gd name="T21" fmla="*/ 1770 h 2463"/>
                <a:gd name="T22" fmla="*/ 1845 w 1845"/>
                <a:gd name="T23" fmla="*/ 2073 h 2463"/>
                <a:gd name="T24" fmla="*/ 1845 w 1845"/>
                <a:gd name="T25" fmla="*/ 2080 h 2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45" h="2463">
                  <a:moveTo>
                    <a:pt x="1845" y="2080"/>
                  </a:moveTo>
                  <a:cubicBezTo>
                    <a:pt x="1580" y="2256"/>
                    <a:pt x="1328" y="2463"/>
                    <a:pt x="945" y="2463"/>
                  </a:cubicBezTo>
                  <a:cubicBezTo>
                    <a:pt x="502" y="2463"/>
                    <a:pt x="130" y="2258"/>
                    <a:pt x="58" y="1814"/>
                  </a:cubicBezTo>
                  <a:cubicBezTo>
                    <a:pt x="6" y="1490"/>
                    <a:pt x="0" y="628"/>
                    <a:pt x="0" y="3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82" y="363"/>
                    <a:pt x="493" y="580"/>
                    <a:pt x="493" y="955"/>
                  </a:cubicBezTo>
                  <a:cubicBezTo>
                    <a:pt x="493" y="1141"/>
                    <a:pt x="432" y="1261"/>
                    <a:pt x="340" y="1438"/>
                  </a:cubicBezTo>
                  <a:cubicBezTo>
                    <a:pt x="292" y="1531"/>
                    <a:pt x="221" y="1648"/>
                    <a:pt x="221" y="1757"/>
                  </a:cubicBezTo>
                  <a:cubicBezTo>
                    <a:pt x="221" y="1821"/>
                    <a:pt x="250" y="1883"/>
                    <a:pt x="361" y="1883"/>
                  </a:cubicBezTo>
                  <a:cubicBezTo>
                    <a:pt x="578" y="1883"/>
                    <a:pt x="700" y="1770"/>
                    <a:pt x="982" y="1770"/>
                  </a:cubicBezTo>
                  <a:cubicBezTo>
                    <a:pt x="1304" y="1770"/>
                    <a:pt x="1534" y="1887"/>
                    <a:pt x="1845" y="2073"/>
                  </a:cubicBezTo>
                  <a:cubicBezTo>
                    <a:pt x="1845" y="2080"/>
                    <a:pt x="1845" y="2080"/>
                    <a:pt x="1845" y="208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910E550A-B98B-4ADA-AD2F-D094FE3AAF9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0350" y="258763"/>
              <a:ext cx="241300" cy="323850"/>
            </a:xfrm>
            <a:custGeom>
              <a:avLst/>
              <a:gdLst>
                <a:gd name="T0" fmla="*/ 0 w 1845"/>
                <a:gd name="T1" fmla="*/ 2073 h 2463"/>
                <a:gd name="T2" fmla="*/ 863 w 1845"/>
                <a:gd name="T3" fmla="*/ 1770 h 2463"/>
                <a:gd name="T4" fmla="*/ 1484 w 1845"/>
                <a:gd name="T5" fmla="*/ 1883 h 2463"/>
                <a:gd name="T6" fmla="*/ 1624 w 1845"/>
                <a:gd name="T7" fmla="*/ 1757 h 2463"/>
                <a:gd name="T8" fmla="*/ 1505 w 1845"/>
                <a:gd name="T9" fmla="*/ 1438 h 2463"/>
                <a:gd name="T10" fmla="*/ 1352 w 1845"/>
                <a:gd name="T11" fmla="*/ 955 h 2463"/>
                <a:gd name="T12" fmla="*/ 1839 w 1845"/>
                <a:gd name="T13" fmla="*/ 0 h 2463"/>
                <a:gd name="T14" fmla="*/ 1845 w 1845"/>
                <a:gd name="T15" fmla="*/ 0 h 2463"/>
                <a:gd name="T16" fmla="*/ 1845 w 1845"/>
                <a:gd name="T17" fmla="*/ 334 h 2463"/>
                <a:gd name="T18" fmla="*/ 1787 w 1845"/>
                <a:gd name="T19" fmla="*/ 1814 h 2463"/>
                <a:gd name="T20" fmla="*/ 900 w 1845"/>
                <a:gd name="T21" fmla="*/ 2463 h 2463"/>
                <a:gd name="T22" fmla="*/ 0 w 1845"/>
                <a:gd name="T23" fmla="*/ 2080 h 2463"/>
                <a:gd name="T24" fmla="*/ 0 w 1845"/>
                <a:gd name="T25" fmla="*/ 2073 h 2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45" h="2463">
                  <a:moveTo>
                    <a:pt x="0" y="2073"/>
                  </a:moveTo>
                  <a:cubicBezTo>
                    <a:pt x="311" y="1887"/>
                    <a:pt x="541" y="1770"/>
                    <a:pt x="863" y="1770"/>
                  </a:cubicBezTo>
                  <a:cubicBezTo>
                    <a:pt x="1145" y="1770"/>
                    <a:pt x="1267" y="1883"/>
                    <a:pt x="1484" y="1883"/>
                  </a:cubicBezTo>
                  <a:cubicBezTo>
                    <a:pt x="1594" y="1883"/>
                    <a:pt x="1624" y="1821"/>
                    <a:pt x="1624" y="1757"/>
                  </a:cubicBezTo>
                  <a:cubicBezTo>
                    <a:pt x="1624" y="1648"/>
                    <a:pt x="1553" y="1531"/>
                    <a:pt x="1505" y="1438"/>
                  </a:cubicBezTo>
                  <a:cubicBezTo>
                    <a:pt x="1413" y="1261"/>
                    <a:pt x="1352" y="1141"/>
                    <a:pt x="1352" y="955"/>
                  </a:cubicBezTo>
                  <a:cubicBezTo>
                    <a:pt x="1352" y="580"/>
                    <a:pt x="1663" y="363"/>
                    <a:pt x="1839" y="0"/>
                  </a:cubicBezTo>
                  <a:cubicBezTo>
                    <a:pt x="1845" y="0"/>
                    <a:pt x="1845" y="0"/>
                    <a:pt x="1845" y="0"/>
                  </a:cubicBezTo>
                  <a:cubicBezTo>
                    <a:pt x="1845" y="334"/>
                    <a:pt x="1845" y="334"/>
                    <a:pt x="1845" y="334"/>
                  </a:cubicBezTo>
                  <a:cubicBezTo>
                    <a:pt x="1845" y="628"/>
                    <a:pt x="1839" y="1490"/>
                    <a:pt x="1787" y="1814"/>
                  </a:cubicBezTo>
                  <a:cubicBezTo>
                    <a:pt x="1715" y="2258"/>
                    <a:pt x="1343" y="2463"/>
                    <a:pt x="900" y="2463"/>
                  </a:cubicBezTo>
                  <a:cubicBezTo>
                    <a:pt x="516" y="2463"/>
                    <a:pt x="264" y="2256"/>
                    <a:pt x="0" y="2080"/>
                  </a:cubicBezTo>
                  <a:cubicBezTo>
                    <a:pt x="0" y="2073"/>
                    <a:pt x="0" y="2073"/>
                    <a:pt x="0" y="207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72D2CB4C-85D6-4CEB-9EE1-0E0043FD835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4325" y="625475"/>
              <a:ext cx="95250" cy="139700"/>
            </a:xfrm>
            <a:custGeom>
              <a:avLst/>
              <a:gdLst>
                <a:gd name="T0" fmla="*/ 680 w 728"/>
                <a:gd name="T1" fmla="*/ 252 h 1058"/>
                <a:gd name="T2" fmla="*/ 406 w 728"/>
                <a:gd name="T3" fmla="*/ 140 h 1058"/>
                <a:gd name="T4" fmla="*/ 213 w 728"/>
                <a:gd name="T5" fmla="*/ 265 h 1058"/>
                <a:gd name="T6" fmla="*/ 728 w 728"/>
                <a:gd name="T7" fmla="*/ 752 h 1058"/>
                <a:gd name="T8" fmla="*/ 329 w 728"/>
                <a:gd name="T9" fmla="*/ 1058 h 1058"/>
                <a:gd name="T10" fmla="*/ 7 w 728"/>
                <a:gd name="T11" fmla="*/ 1005 h 1058"/>
                <a:gd name="T12" fmla="*/ 0 w 728"/>
                <a:gd name="T13" fmla="*/ 890 h 1058"/>
                <a:gd name="T14" fmla="*/ 7 w 728"/>
                <a:gd name="T15" fmla="*/ 780 h 1058"/>
                <a:gd name="T16" fmla="*/ 15 w 728"/>
                <a:gd name="T17" fmla="*/ 780 h 1058"/>
                <a:gd name="T18" fmla="*/ 342 w 728"/>
                <a:gd name="T19" fmla="*/ 914 h 1058"/>
                <a:gd name="T20" fmla="*/ 529 w 728"/>
                <a:gd name="T21" fmla="*/ 782 h 1058"/>
                <a:gd name="T22" fmla="*/ 20 w 728"/>
                <a:gd name="T23" fmla="*/ 297 h 1058"/>
                <a:gd name="T24" fmla="*/ 420 w 728"/>
                <a:gd name="T25" fmla="*/ 0 h 1058"/>
                <a:gd name="T26" fmla="*/ 687 w 728"/>
                <a:gd name="T27" fmla="*/ 40 h 1058"/>
                <a:gd name="T28" fmla="*/ 693 w 728"/>
                <a:gd name="T29" fmla="*/ 135 h 1058"/>
                <a:gd name="T30" fmla="*/ 687 w 728"/>
                <a:gd name="T31" fmla="*/ 252 h 1058"/>
                <a:gd name="T32" fmla="*/ 680 w 728"/>
                <a:gd name="T33" fmla="*/ 252 h 10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28" h="1058">
                  <a:moveTo>
                    <a:pt x="680" y="252"/>
                  </a:moveTo>
                  <a:cubicBezTo>
                    <a:pt x="643" y="191"/>
                    <a:pt x="555" y="140"/>
                    <a:pt x="406" y="140"/>
                  </a:cubicBezTo>
                  <a:cubicBezTo>
                    <a:pt x="295" y="140"/>
                    <a:pt x="213" y="174"/>
                    <a:pt x="213" y="265"/>
                  </a:cubicBezTo>
                  <a:cubicBezTo>
                    <a:pt x="213" y="471"/>
                    <a:pt x="728" y="432"/>
                    <a:pt x="728" y="752"/>
                  </a:cubicBezTo>
                  <a:cubicBezTo>
                    <a:pt x="728" y="938"/>
                    <a:pt x="594" y="1058"/>
                    <a:pt x="329" y="1058"/>
                  </a:cubicBezTo>
                  <a:cubicBezTo>
                    <a:pt x="199" y="1058"/>
                    <a:pt x="80" y="1038"/>
                    <a:pt x="7" y="1005"/>
                  </a:cubicBezTo>
                  <a:cubicBezTo>
                    <a:pt x="2" y="965"/>
                    <a:pt x="0" y="927"/>
                    <a:pt x="0" y="890"/>
                  </a:cubicBezTo>
                  <a:cubicBezTo>
                    <a:pt x="0" y="854"/>
                    <a:pt x="3" y="817"/>
                    <a:pt x="7" y="780"/>
                  </a:cubicBezTo>
                  <a:cubicBezTo>
                    <a:pt x="15" y="780"/>
                    <a:pt x="15" y="780"/>
                    <a:pt x="15" y="780"/>
                  </a:cubicBezTo>
                  <a:cubicBezTo>
                    <a:pt x="91" y="880"/>
                    <a:pt x="217" y="914"/>
                    <a:pt x="342" y="914"/>
                  </a:cubicBezTo>
                  <a:cubicBezTo>
                    <a:pt x="464" y="914"/>
                    <a:pt x="529" y="865"/>
                    <a:pt x="529" y="782"/>
                  </a:cubicBezTo>
                  <a:cubicBezTo>
                    <a:pt x="529" y="574"/>
                    <a:pt x="20" y="631"/>
                    <a:pt x="20" y="297"/>
                  </a:cubicBezTo>
                  <a:cubicBezTo>
                    <a:pt x="20" y="114"/>
                    <a:pt x="159" y="0"/>
                    <a:pt x="420" y="0"/>
                  </a:cubicBezTo>
                  <a:cubicBezTo>
                    <a:pt x="487" y="0"/>
                    <a:pt x="616" y="8"/>
                    <a:pt x="687" y="40"/>
                  </a:cubicBezTo>
                  <a:cubicBezTo>
                    <a:pt x="691" y="57"/>
                    <a:pt x="693" y="101"/>
                    <a:pt x="693" y="135"/>
                  </a:cubicBezTo>
                  <a:cubicBezTo>
                    <a:pt x="693" y="182"/>
                    <a:pt x="690" y="225"/>
                    <a:pt x="687" y="252"/>
                  </a:cubicBezTo>
                  <a:cubicBezTo>
                    <a:pt x="680" y="252"/>
                    <a:pt x="680" y="252"/>
                    <a:pt x="680" y="25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E791EDC4-8302-4829-8B4B-A1D52FD2C07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50850" y="627063"/>
              <a:ext cx="103188" cy="136525"/>
            </a:xfrm>
            <a:custGeom>
              <a:avLst/>
              <a:gdLst>
                <a:gd name="T0" fmla="*/ 507 w 792"/>
                <a:gd name="T1" fmla="*/ 879 h 1032"/>
                <a:gd name="T2" fmla="*/ 785 w 792"/>
                <a:gd name="T3" fmla="*/ 818 h 1032"/>
                <a:gd name="T4" fmla="*/ 792 w 792"/>
                <a:gd name="T5" fmla="*/ 818 h 1032"/>
                <a:gd name="T6" fmla="*/ 743 w 792"/>
                <a:gd name="T7" fmla="*/ 1032 h 1032"/>
                <a:gd name="T8" fmla="*/ 0 w 792"/>
                <a:gd name="T9" fmla="*/ 1032 h 1032"/>
                <a:gd name="T10" fmla="*/ 0 w 792"/>
                <a:gd name="T11" fmla="*/ 1025 h 1032"/>
                <a:gd name="T12" fmla="*/ 65 w 792"/>
                <a:gd name="T13" fmla="*/ 886 h 1032"/>
                <a:gd name="T14" fmla="*/ 65 w 792"/>
                <a:gd name="T15" fmla="*/ 306 h 1032"/>
                <a:gd name="T16" fmla="*/ 5 w 792"/>
                <a:gd name="T17" fmla="*/ 13 h 1032"/>
                <a:gd name="T18" fmla="*/ 5 w 792"/>
                <a:gd name="T19" fmla="*/ 5 h 1032"/>
                <a:gd name="T20" fmla="*/ 152 w 792"/>
                <a:gd name="T21" fmla="*/ 0 h 1032"/>
                <a:gd name="T22" fmla="*/ 327 w 792"/>
                <a:gd name="T23" fmla="*/ 6 h 1032"/>
                <a:gd name="T24" fmla="*/ 327 w 792"/>
                <a:gd name="T25" fmla="*/ 14 h 1032"/>
                <a:gd name="T26" fmla="*/ 255 w 792"/>
                <a:gd name="T27" fmla="*/ 306 h 1032"/>
                <a:gd name="T28" fmla="*/ 255 w 792"/>
                <a:gd name="T29" fmla="*/ 879 h 1032"/>
                <a:gd name="T30" fmla="*/ 507 w 792"/>
                <a:gd name="T31" fmla="*/ 879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92" h="1032">
                  <a:moveTo>
                    <a:pt x="507" y="879"/>
                  </a:moveTo>
                  <a:cubicBezTo>
                    <a:pt x="664" y="879"/>
                    <a:pt x="738" y="861"/>
                    <a:pt x="785" y="818"/>
                  </a:cubicBezTo>
                  <a:cubicBezTo>
                    <a:pt x="792" y="818"/>
                    <a:pt x="792" y="818"/>
                    <a:pt x="792" y="818"/>
                  </a:cubicBezTo>
                  <a:cubicBezTo>
                    <a:pt x="787" y="871"/>
                    <a:pt x="759" y="993"/>
                    <a:pt x="743" y="1032"/>
                  </a:cubicBezTo>
                  <a:cubicBezTo>
                    <a:pt x="0" y="1032"/>
                    <a:pt x="0" y="1032"/>
                    <a:pt x="0" y="1032"/>
                  </a:cubicBezTo>
                  <a:cubicBezTo>
                    <a:pt x="0" y="1025"/>
                    <a:pt x="0" y="1025"/>
                    <a:pt x="0" y="1025"/>
                  </a:cubicBezTo>
                  <a:cubicBezTo>
                    <a:pt x="44" y="997"/>
                    <a:pt x="65" y="973"/>
                    <a:pt x="65" y="886"/>
                  </a:cubicBezTo>
                  <a:cubicBezTo>
                    <a:pt x="65" y="306"/>
                    <a:pt x="65" y="306"/>
                    <a:pt x="65" y="306"/>
                  </a:cubicBezTo>
                  <a:cubicBezTo>
                    <a:pt x="65" y="108"/>
                    <a:pt x="65" y="58"/>
                    <a:pt x="5" y="13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34" y="2"/>
                    <a:pt x="87" y="0"/>
                    <a:pt x="152" y="0"/>
                  </a:cubicBezTo>
                  <a:cubicBezTo>
                    <a:pt x="227" y="0"/>
                    <a:pt x="294" y="2"/>
                    <a:pt x="327" y="6"/>
                  </a:cubicBezTo>
                  <a:cubicBezTo>
                    <a:pt x="327" y="14"/>
                    <a:pt x="327" y="14"/>
                    <a:pt x="327" y="14"/>
                  </a:cubicBezTo>
                  <a:cubicBezTo>
                    <a:pt x="257" y="66"/>
                    <a:pt x="255" y="108"/>
                    <a:pt x="255" y="306"/>
                  </a:cubicBezTo>
                  <a:cubicBezTo>
                    <a:pt x="255" y="879"/>
                    <a:pt x="255" y="879"/>
                    <a:pt x="255" y="879"/>
                  </a:cubicBezTo>
                  <a:cubicBezTo>
                    <a:pt x="507" y="879"/>
                    <a:pt x="507" y="879"/>
                    <a:pt x="507" y="87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7F57A86D-80CD-43BB-ABCA-763C7277C56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76263" y="627063"/>
              <a:ext cx="131763" cy="138112"/>
            </a:xfrm>
            <a:custGeom>
              <a:avLst/>
              <a:gdLst>
                <a:gd name="T0" fmla="*/ 71 w 1004"/>
                <a:gd name="T1" fmla="*/ 305 h 1045"/>
                <a:gd name="T2" fmla="*/ 0 w 1004"/>
                <a:gd name="T3" fmla="*/ 14 h 1045"/>
                <a:gd name="T4" fmla="*/ 0 w 1004"/>
                <a:gd name="T5" fmla="*/ 6 h 1045"/>
                <a:gd name="T6" fmla="*/ 160 w 1004"/>
                <a:gd name="T7" fmla="*/ 0 h 1045"/>
                <a:gd name="T8" fmla="*/ 268 w 1004"/>
                <a:gd name="T9" fmla="*/ 2 h 1045"/>
                <a:gd name="T10" fmla="*/ 261 w 1004"/>
                <a:gd name="T11" fmla="*/ 305 h 1045"/>
                <a:gd name="T12" fmla="*/ 261 w 1004"/>
                <a:gd name="T13" fmla="*/ 651 h 1045"/>
                <a:gd name="T14" fmla="*/ 431 w 1004"/>
                <a:gd name="T15" fmla="*/ 879 h 1045"/>
                <a:gd name="T16" fmla="*/ 709 w 1004"/>
                <a:gd name="T17" fmla="*/ 793 h 1045"/>
                <a:gd name="T18" fmla="*/ 730 w 1004"/>
                <a:gd name="T19" fmla="*/ 730 h 1045"/>
                <a:gd name="T20" fmla="*/ 730 w 1004"/>
                <a:gd name="T21" fmla="*/ 309 h 1045"/>
                <a:gd name="T22" fmla="*/ 659 w 1004"/>
                <a:gd name="T23" fmla="*/ 14 h 1045"/>
                <a:gd name="T24" fmla="*/ 659 w 1004"/>
                <a:gd name="T25" fmla="*/ 6 h 1045"/>
                <a:gd name="T26" fmla="*/ 821 w 1004"/>
                <a:gd name="T27" fmla="*/ 0 h 1045"/>
                <a:gd name="T28" fmla="*/ 926 w 1004"/>
                <a:gd name="T29" fmla="*/ 2 h 1045"/>
                <a:gd name="T30" fmla="*/ 920 w 1004"/>
                <a:gd name="T31" fmla="*/ 306 h 1045"/>
                <a:gd name="T32" fmla="*/ 920 w 1004"/>
                <a:gd name="T33" fmla="*/ 784 h 1045"/>
                <a:gd name="T34" fmla="*/ 1004 w 1004"/>
                <a:gd name="T35" fmla="*/ 1027 h 1045"/>
                <a:gd name="T36" fmla="*/ 1004 w 1004"/>
                <a:gd name="T37" fmla="*/ 1032 h 1045"/>
                <a:gd name="T38" fmla="*/ 782 w 1004"/>
                <a:gd name="T39" fmla="*/ 1032 h 1045"/>
                <a:gd name="T40" fmla="*/ 744 w 1004"/>
                <a:gd name="T41" fmla="*/ 939 h 1045"/>
                <a:gd name="T42" fmla="*/ 387 w 1004"/>
                <a:gd name="T43" fmla="*/ 1045 h 1045"/>
                <a:gd name="T44" fmla="*/ 71 w 1004"/>
                <a:gd name="T45" fmla="*/ 736 h 1045"/>
                <a:gd name="T46" fmla="*/ 71 w 1004"/>
                <a:gd name="T47" fmla="*/ 305 h 10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004" h="1045">
                  <a:moveTo>
                    <a:pt x="71" y="305"/>
                  </a:moveTo>
                  <a:cubicBezTo>
                    <a:pt x="71" y="108"/>
                    <a:pt x="71" y="66"/>
                    <a:pt x="0" y="14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26" y="4"/>
                    <a:pt x="92" y="0"/>
                    <a:pt x="160" y="0"/>
                  </a:cubicBezTo>
                  <a:cubicBezTo>
                    <a:pt x="197" y="0"/>
                    <a:pt x="232" y="0"/>
                    <a:pt x="268" y="2"/>
                  </a:cubicBezTo>
                  <a:cubicBezTo>
                    <a:pt x="266" y="40"/>
                    <a:pt x="261" y="102"/>
                    <a:pt x="261" y="305"/>
                  </a:cubicBezTo>
                  <a:cubicBezTo>
                    <a:pt x="261" y="651"/>
                    <a:pt x="261" y="651"/>
                    <a:pt x="261" y="651"/>
                  </a:cubicBezTo>
                  <a:cubicBezTo>
                    <a:pt x="261" y="802"/>
                    <a:pt x="283" y="879"/>
                    <a:pt x="431" y="879"/>
                  </a:cubicBezTo>
                  <a:cubicBezTo>
                    <a:pt x="547" y="879"/>
                    <a:pt x="661" y="834"/>
                    <a:pt x="709" y="793"/>
                  </a:cubicBezTo>
                  <a:cubicBezTo>
                    <a:pt x="730" y="775"/>
                    <a:pt x="730" y="756"/>
                    <a:pt x="730" y="730"/>
                  </a:cubicBezTo>
                  <a:cubicBezTo>
                    <a:pt x="730" y="309"/>
                    <a:pt x="730" y="309"/>
                    <a:pt x="730" y="309"/>
                  </a:cubicBezTo>
                  <a:cubicBezTo>
                    <a:pt x="730" y="108"/>
                    <a:pt x="730" y="67"/>
                    <a:pt x="659" y="14"/>
                  </a:cubicBezTo>
                  <a:cubicBezTo>
                    <a:pt x="659" y="6"/>
                    <a:pt x="659" y="6"/>
                    <a:pt x="659" y="6"/>
                  </a:cubicBezTo>
                  <a:cubicBezTo>
                    <a:pt x="684" y="4"/>
                    <a:pt x="751" y="0"/>
                    <a:pt x="821" y="0"/>
                  </a:cubicBezTo>
                  <a:cubicBezTo>
                    <a:pt x="856" y="0"/>
                    <a:pt x="890" y="0"/>
                    <a:pt x="926" y="2"/>
                  </a:cubicBezTo>
                  <a:cubicBezTo>
                    <a:pt x="925" y="40"/>
                    <a:pt x="920" y="102"/>
                    <a:pt x="920" y="306"/>
                  </a:cubicBezTo>
                  <a:cubicBezTo>
                    <a:pt x="920" y="784"/>
                    <a:pt x="920" y="784"/>
                    <a:pt x="920" y="784"/>
                  </a:cubicBezTo>
                  <a:cubicBezTo>
                    <a:pt x="920" y="871"/>
                    <a:pt x="930" y="979"/>
                    <a:pt x="1004" y="1027"/>
                  </a:cubicBezTo>
                  <a:cubicBezTo>
                    <a:pt x="1004" y="1032"/>
                    <a:pt x="1004" y="1032"/>
                    <a:pt x="1004" y="1032"/>
                  </a:cubicBezTo>
                  <a:cubicBezTo>
                    <a:pt x="782" y="1032"/>
                    <a:pt x="782" y="1032"/>
                    <a:pt x="782" y="1032"/>
                  </a:cubicBezTo>
                  <a:cubicBezTo>
                    <a:pt x="765" y="1014"/>
                    <a:pt x="749" y="960"/>
                    <a:pt x="744" y="939"/>
                  </a:cubicBezTo>
                  <a:cubicBezTo>
                    <a:pt x="639" y="1009"/>
                    <a:pt x="530" y="1045"/>
                    <a:pt x="387" y="1045"/>
                  </a:cubicBezTo>
                  <a:cubicBezTo>
                    <a:pt x="145" y="1045"/>
                    <a:pt x="71" y="926"/>
                    <a:pt x="71" y="736"/>
                  </a:cubicBezTo>
                  <a:cubicBezTo>
                    <a:pt x="71" y="305"/>
                    <a:pt x="71" y="305"/>
                    <a:pt x="71" y="30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</p:grpSp>
      <p:sp>
        <p:nvSpPr>
          <p:cNvPr id="17" name="Rektangel 16">
            <a:extLst>
              <a:ext uri="{FF2B5EF4-FFF2-40B4-BE49-F238E27FC236}">
                <a16:creationId xmlns:a16="http://schemas.microsoft.com/office/drawing/2014/main" id="{38E6F990-5417-4B35-AE8C-59B9F25EA90A}"/>
              </a:ext>
            </a:extLst>
          </p:cNvPr>
          <p:cNvSpPr/>
          <p:nvPr userDrawn="1"/>
        </p:nvSpPr>
        <p:spPr>
          <a:xfrm>
            <a:off x="-2129051" y="24063"/>
            <a:ext cx="2044827" cy="166455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pPr marL="0" lvl="0" indent="0">
              <a:lnSpc>
                <a:spcPct val="107000"/>
              </a:lnSpc>
              <a:spcAft>
                <a:spcPts val="800"/>
              </a:spcAft>
              <a:buFont typeface="+mj-lt"/>
              <a:buNone/>
            </a:pPr>
            <a:r>
              <a:rPr lang="sv-SE" sz="1200" b="0" i="1" u="none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Titel- och kapitelsida</a:t>
            </a:r>
            <a:r>
              <a:rPr lang="sv-SE" sz="1200" b="0" i="0" u="none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fem färger: här skriver du in föredragets titel, ditt namn och tillhörighet. Mallsidan kan också användas som kapitelsida, där du skriver in avsnittets namn eller mötespunkt i rubrikfältet. </a:t>
            </a:r>
          </a:p>
        </p:txBody>
      </p:sp>
    </p:spTree>
    <p:extLst>
      <p:ext uri="{BB962C8B-B14F-4D97-AF65-F5344CB8AC3E}">
        <p14:creationId xmlns:p14="http://schemas.microsoft.com/office/powerpoint/2010/main" val="1216938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spositions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BED21EC5-62F9-469A-B2AE-D25E125AF6D9}"/>
              </a:ext>
            </a:extLst>
          </p:cNvPr>
          <p:cNvSpPr/>
          <p:nvPr userDrawn="1"/>
        </p:nvSpPr>
        <p:spPr>
          <a:xfrm>
            <a:off x="0" y="0"/>
            <a:ext cx="806823" cy="6858000"/>
          </a:xfrm>
          <a:prstGeom prst="rect">
            <a:avLst/>
          </a:prstGeom>
          <a:solidFill>
            <a:srgbClr val="0049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/>
          </a:p>
        </p:txBody>
      </p:sp>
      <p:pic>
        <p:nvPicPr>
          <p:cNvPr id="14" name="Bildobjekt 13">
            <a:extLst>
              <a:ext uri="{FF2B5EF4-FFF2-40B4-BE49-F238E27FC236}">
                <a16:creationId xmlns:a16="http://schemas.microsoft.com/office/drawing/2014/main" id="{D077B0EB-C7B7-43AB-8A6A-B3EB0DEE2B2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94"/>
          <a:stretch/>
        </p:blipFill>
        <p:spPr>
          <a:xfrm>
            <a:off x="35861" y="0"/>
            <a:ext cx="12156139" cy="6858000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355D1907-0D70-4CB2-988F-97D44F560C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5072" y="800100"/>
            <a:ext cx="8669483" cy="880197"/>
          </a:xfrm>
        </p:spPr>
        <p:txBody>
          <a:bodyPr/>
          <a:lstStyle>
            <a:lvl1pPr>
              <a:lnSpc>
                <a:spcPct val="10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sv-SE"/>
              <a:t>Innehåll</a:t>
            </a:r>
          </a:p>
        </p:txBody>
      </p:sp>
      <p:grpSp>
        <p:nvGrpSpPr>
          <p:cNvPr id="7" name="Grupp 6">
            <a:extLst>
              <a:ext uri="{FF2B5EF4-FFF2-40B4-BE49-F238E27FC236}">
                <a16:creationId xmlns:a16="http://schemas.microsoft.com/office/drawing/2014/main" id="{281B56D4-D572-4F77-ADFE-A496E83B0B07}"/>
              </a:ext>
            </a:extLst>
          </p:cNvPr>
          <p:cNvGrpSpPr/>
          <p:nvPr userDrawn="1"/>
        </p:nvGrpSpPr>
        <p:grpSpPr>
          <a:xfrm>
            <a:off x="260350" y="258763"/>
            <a:ext cx="503238" cy="506412"/>
            <a:chOff x="260350" y="258763"/>
            <a:chExt cx="503238" cy="506412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89950389-10F4-457A-987D-FDD9A7550BB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22288" y="258763"/>
              <a:ext cx="241300" cy="323850"/>
            </a:xfrm>
            <a:custGeom>
              <a:avLst/>
              <a:gdLst>
                <a:gd name="T0" fmla="*/ 1845 w 1845"/>
                <a:gd name="T1" fmla="*/ 2080 h 2463"/>
                <a:gd name="T2" fmla="*/ 945 w 1845"/>
                <a:gd name="T3" fmla="*/ 2463 h 2463"/>
                <a:gd name="T4" fmla="*/ 58 w 1845"/>
                <a:gd name="T5" fmla="*/ 1814 h 2463"/>
                <a:gd name="T6" fmla="*/ 0 w 1845"/>
                <a:gd name="T7" fmla="*/ 336 h 2463"/>
                <a:gd name="T8" fmla="*/ 0 w 1845"/>
                <a:gd name="T9" fmla="*/ 0 h 2463"/>
                <a:gd name="T10" fmla="*/ 6 w 1845"/>
                <a:gd name="T11" fmla="*/ 0 h 2463"/>
                <a:gd name="T12" fmla="*/ 493 w 1845"/>
                <a:gd name="T13" fmla="*/ 955 h 2463"/>
                <a:gd name="T14" fmla="*/ 340 w 1845"/>
                <a:gd name="T15" fmla="*/ 1438 h 2463"/>
                <a:gd name="T16" fmla="*/ 221 w 1845"/>
                <a:gd name="T17" fmla="*/ 1757 h 2463"/>
                <a:gd name="T18" fmla="*/ 361 w 1845"/>
                <a:gd name="T19" fmla="*/ 1883 h 2463"/>
                <a:gd name="T20" fmla="*/ 982 w 1845"/>
                <a:gd name="T21" fmla="*/ 1770 h 2463"/>
                <a:gd name="T22" fmla="*/ 1845 w 1845"/>
                <a:gd name="T23" fmla="*/ 2073 h 2463"/>
                <a:gd name="T24" fmla="*/ 1845 w 1845"/>
                <a:gd name="T25" fmla="*/ 2080 h 2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45" h="2463">
                  <a:moveTo>
                    <a:pt x="1845" y="2080"/>
                  </a:moveTo>
                  <a:cubicBezTo>
                    <a:pt x="1580" y="2256"/>
                    <a:pt x="1328" y="2463"/>
                    <a:pt x="945" y="2463"/>
                  </a:cubicBezTo>
                  <a:cubicBezTo>
                    <a:pt x="502" y="2463"/>
                    <a:pt x="130" y="2258"/>
                    <a:pt x="58" y="1814"/>
                  </a:cubicBezTo>
                  <a:cubicBezTo>
                    <a:pt x="6" y="1490"/>
                    <a:pt x="0" y="628"/>
                    <a:pt x="0" y="3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82" y="363"/>
                    <a:pt x="493" y="580"/>
                    <a:pt x="493" y="955"/>
                  </a:cubicBezTo>
                  <a:cubicBezTo>
                    <a:pt x="493" y="1141"/>
                    <a:pt x="432" y="1261"/>
                    <a:pt x="340" y="1438"/>
                  </a:cubicBezTo>
                  <a:cubicBezTo>
                    <a:pt x="292" y="1531"/>
                    <a:pt x="221" y="1648"/>
                    <a:pt x="221" y="1757"/>
                  </a:cubicBezTo>
                  <a:cubicBezTo>
                    <a:pt x="221" y="1821"/>
                    <a:pt x="250" y="1883"/>
                    <a:pt x="361" y="1883"/>
                  </a:cubicBezTo>
                  <a:cubicBezTo>
                    <a:pt x="578" y="1883"/>
                    <a:pt x="700" y="1770"/>
                    <a:pt x="982" y="1770"/>
                  </a:cubicBezTo>
                  <a:cubicBezTo>
                    <a:pt x="1304" y="1770"/>
                    <a:pt x="1534" y="1887"/>
                    <a:pt x="1845" y="2073"/>
                  </a:cubicBezTo>
                  <a:cubicBezTo>
                    <a:pt x="1845" y="2080"/>
                    <a:pt x="1845" y="2080"/>
                    <a:pt x="1845" y="208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5BA4E1A3-C424-492E-980C-420CF1ECD85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0350" y="258763"/>
              <a:ext cx="241300" cy="323850"/>
            </a:xfrm>
            <a:custGeom>
              <a:avLst/>
              <a:gdLst>
                <a:gd name="T0" fmla="*/ 0 w 1845"/>
                <a:gd name="T1" fmla="*/ 2073 h 2463"/>
                <a:gd name="T2" fmla="*/ 863 w 1845"/>
                <a:gd name="T3" fmla="*/ 1770 h 2463"/>
                <a:gd name="T4" fmla="*/ 1484 w 1845"/>
                <a:gd name="T5" fmla="*/ 1883 h 2463"/>
                <a:gd name="T6" fmla="*/ 1624 w 1845"/>
                <a:gd name="T7" fmla="*/ 1757 h 2463"/>
                <a:gd name="T8" fmla="*/ 1505 w 1845"/>
                <a:gd name="T9" fmla="*/ 1438 h 2463"/>
                <a:gd name="T10" fmla="*/ 1352 w 1845"/>
                <a:gd name="T11" fmla="*/ 955 h 2463"/>
                <a:gd name="T12" fmla="*/ 1839 w 1845"/>
                <a:gd name="T13" fmla="*/ 0 h 2463"/>
                <a:gd name="T14" fmla="*/ 1845 w 1845"/>
                <a:gd name="T15" fmla="*/ 0 h 2463"/>
                <a:gd name="T16" fmla="*/ 1845 w 1845"/>
                <a:gd name="T17" fmla="*/ 334 h 2463"/>
                <a:gd name="T18" fmla="*/ 1787 w 1845"/>
                <a:gd name="T19" fmla="*/ 1814 h 2463"/>
                <a:gd name="T20" fmla="*/ 900 w 1845"/>
                <a:gd name="T21" fmla="*/ 2463 h 2463"/>
                <a:gd name="T22" fmla="*/ 0 w 1845"/>
                <a:gd name="T23" fmla="*/ 2080 h 2463"/>
                <a:gd name="T24" fmla="*/ 0 w 1845"/>
                <a:gd name="T25" fmla="*/ 2073 h 2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45" h="2463">
                  <a:moveTo>
                    <a:pt x="0" y="2073"/>
                  </a:moveTo>
                  <a:cubicBezTo>
                    <a:pt x="311" y="1887"/>
                    <a:pt x="541" y="1770"/>
                    <a:pt x="863" y="1770"/>
                  </a:cubicBezTo>
                  <a:cubicBezTo>
                    <a:pt x="1145" y="1770"/>
                    <a:pt x="1267" y="1883"/>
                    <a:pt x="1484" y="1883"/>
                  </a:cubicBezTo>
                  <a:cubicBezTo>
                    <a:pt x="1594" y="1883"/>
                    <a:pt x="1624" y="1821"/>
                    <a:pt x="1624" y="1757"/>
                  </a:cubicBezTo>
                  <a:cubicBezTo>
                    <a:pt x="1624" y="1648"/>
                    <a:pt x="1553" y="1531"/>
                    <a:pt x="1505" y="1438"/>
                  </a:cubicBezTo>
                  <a:cubicBezTo>
                    <a:pt x="1413" y="1261"/>
                    <a:pt x="1352" y="1141"/>
                    <a:pt x="1352" y="955"/>
                  </a:cubicBezTo>
                  <a:cubicBezTo>
                    <a:pt x="1352" y="580"/>
                    <a:pt x="1663" y="363"/>
                    <a:pt x="1839" y="0"/>
                  </a:cubicBezTo>
                  <a:cubicBezTo>
                    <a:pt x="1845" y="0"/>
                    <a:pt x="1845" y="0"/>
                    <a:pt x="1845" y="0"/>
                  </a:cubicBezTo>
                  <a:cubicBezTo>
                    <a:pt x="1845" y="334"/>
                    <a:pt x="1845" y="334"/>
                    <a:pt x="1845" y="334"/>
                  </a:cubicBezTo>
                  <a:cubicBezTo>
                    <a:pt x="1845" y="628"/>
                    <a:pt x="1839" y="1490"/>
                    <a:pt x="1787" y="1814"/>
                  </a:cubicBezTo>
                  <a:cubicBezTo>
                    <a:pt x="1715" y="2258"/>
                    <a:pt x="1343" y="2463"/>
                    <a:pt x="900" y="2463"/>
                  </a:cubicBezTo>
                  <a:cubicBezTo>
                    <a:pt x="516" y="2463"/>
                    <a:pt x="264" y="2256"/>
                    <a:pt x="0" y="2080"/>
                  </a:cubicBezTo>
                  <a:cubicBezTo>
                    <a:pt x="0" y="2073"/>
                    <a:pt x="0" y="2073"/>
                    <a:pt x="0" y="207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90F966FE-8E3B-4344-AE8D-478E20AFEC8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4325" y="625475"/>
              <a:ext cx="95250" cy="139700"/>
            </a:xfrm>
            <a:custGeom>
              <a:avLst/>
              <a:gdLst>
                <a:gd name="T0" fmla="*/ 680 w 728"/>
                <a:gd name="T1" fmla="*/ 252 h 1058"/>
                <a:gd name="T2" fmla="*/ 406 w 728"/>
                <a:gd name="T3" fmla="*/ 140 h 1058"/>
                <a:gd name="T4" fmla="*/ 213 w 728"/>
                <a:gd name="T5" fmla="*/ 265 h 1058"/>
                <a:gd name="T6" fmla="*/ 728 w 728"/>
                <a:gd name="T7" fmla="*/ 752 h 1058"/>
                <a:gd name="T8" fmla="*/ 329 w 728"/>
                <a:gd name="T9" fmla="*/ 1058 h 1058"/>
                <a:gd name="T10" fmla="*/ 7 w 728"/>
                <a:gd name="T11" fmla="*/ 1005 h 1058"/>
                <a:gd name="T12" fmla="*/ 0 w 728"/>
                <a:gd name="T13" fmla="*/ 890 h 1058"/>
                <a:gd name="T14" fmla="*/ 7 w 728"/>
                <a:gd name="T15" fmla="*/ 780 h 1058"/>
                <a:gd name="T16" fmla="*/ 15 w 728"/>
                <a:gd name="T17" fmla="*/ 780 h 1058"/>
                <a:gd name="T18" fmla="*/ 342 w 728"/>
                <a:gd name="T19" fmla="*/ 914 h 1058"/>
                <a:gd name="T20" fmla="*/ 529 w 728"/>
                <a:gd name="T21" fmla="*/ 782 h 1058"/>
                <a:gd name="T22" fmla="*/ 20 w 728"/>
                <a:gd name="T23" fmla="*/ 297 h 1058"/>
                <a:gd name="T24" fmla="*/ 420 w 728"/>
                <a:gd name="T25" fmla="*/ 0 h 1058"/>
                <a:gd name="T26" fmla="*/ 687 w 728"/>
                <a:gd name="T27" fmla="*/ 40 h 1058"/>
                <a:gd name="T28" fmla="*/ 693 w 728"/>
                <a:gd name="T29" fmla="*/ 135 h 1058"/>
                <a:gd name="T30" fmla="*/ 687 w 728"/>
                <a:gd name="T31" fmla="*/ 252 h 1058"/>
                <a:gd name="T32" fmla="*/ 680 w 728"/>
                <a:gd name="T33" fmla="*/ 252 h 10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28" h="1058">
                  <a:moveTo>
                    <a:pt x="680" y="252"/>
                  </a:moveTo>
                  <a:cubicBezTo>
                    <a:pt x="643" y="191"/>
                    <a:pt x="555" y="140"/>
                    <a:pt x="406" y="140"/>
                  </a:cubicBezTo>
                  <a:cubicBezTo>
                    <a:pt x="295" y="140"/>
                    <a:pt x="213" y="174"/>
                    <a:pt x="213" y="265"/>
                  </a:cubicBezTo>
                  <a:cubicBezTo>
                    <a:pt x="213" y="471"/>
                    <a:pt x="728" y="432"/>
                    <a:pt x="728" y="752"/>
                  </a:cubicBezTo>
                  <a:cubicBezTo>
                    <a:pt x="728" y="938"/>
                    <a:pt x="594" y="1058"/>
                    <a:pt x="329" y="1058"/>
                  </a:cubicBezTo>
                  <a:cubicBezTo>
                    <a:pt x="199" y="1058"/>
                    <a:pt x="80" y="1038"/>
                    <a:pt x="7" y="1005"/>
                  </a:cubicBezTo>
                  <a:cubicBezTo>
                    <a:pt x="2" y="965"/>
                    <a:pt x="0" y="927"/>
                    <a:pt x="0" y="890"/>
                  </a:cubicBezTo>
                  <a:cubicBezTo>
                    <a:pt x="0" y="854"/>
                    <a:pt x="3" y="817"/>
                    <a:pt x="7" y="780"/>
                  </a:cubicBezTo>
                  <a:cubicBezTo>
                    <a:pt x="15" y="780"/>
                    <a:pt x="15" y="780"/>
                    <a:pt x="15" y="780"/>
                  </a:cubicBezTo>
                  <a:cubicBezTo>
                    <a:pt x="91" y="880"/>
                    <a:pt x="217" y="914"/>
                    <a:pt x="342" y="914"/>
                  </a:cubicBezTo>
                  <a:cubicBezTo>
                    <a:pt x="464" y="914"/>
                    <a:pt x="529" y="865"/>
                    <a:pt x="529" y="782"/>
                  </a:cubicBezTo>
                  <a:cubicBezTo>
                    <a:pt x="529" y="574"/>
                    <a:pt x="20" y="631"/>
                    <a:pt x="20" y="297"/>
                  </a:cubicBezTo>
                  <a:cubicBezTo>
                    <a:pt x="20" y="114"/>
                    <a:pt x="159" y="0"/>
                    <a:pt x="420" y="0"/>
                  </a:cubicBezTo>
                  <a:cubicBezTo>
                    <a:pt x="487" y="0"/>
                    <a:pt x="616" y="8"/>
                    <a:pt x="687" y="40"/>
                  </a:cubicBezTo>
                  <a:cubicBezTo>
                    <a:pt x="691" y="57"/>
                    <a:pt x="693" y="101"/>
                    <a:pt x="693" y="135"/>
                  </a:cubicBezTo>
                  <a:cubicBezTo>
                    <a:pt x="693" y="182"/>
                    <a:pt x="690" y="225"/>
                    <a:pt x="687" y="252"/>
                  </a:cubicBezTo>
                  <a:cubicBezTo>
                    <a:pt x="680" y="252"/>
                    <a:pt x="680" y="252"/>
                    <a:pt x="680" y="25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697503E8-9288-4CB1-A5AA-B956986E949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50850" y="627063"/>
              <a:ext cx="103188" cy="136525"/>
            </a:xfrm>
            <a:custGeom>
              <a:avLst/>
              <a:gdLst>
                <a:gd name="T0" fmla="*/ 507 w 792"/>
                <a:gd name="T1" fmla="*/ 879 h 1032"/>
                <a:gd name="T2" fmla="*/ 785 w 792"/>
                <a:gd name="T3" fmla="*/ 818 h 1032"/>
                <a:gd name="T4" fmla="*/ 792 w 792"/>
                <a:gd name="T5" fmla="*/ 818 h 1032"/>
                <a:gd name="T6" fmla="*/ 743 w 792"/>
                <a:gd name="T7" fmla="*/ 1032 h 1032"/>
                <a:gd name="T8" fmla="*/ 0 w 792"/>
                <a:gd name="T9" fmla="*/ 1032 h 1032"/>
                <a:gd name="T10" fmla="*/ 0 w 792"/>
                <a:gd name="T11" fmla="*/ 1025 h 1032"/>
                <a:gd name="T12" fmla="*/ 65 w 792"/>
                <a:gd name="T13" fmla="*/ 886 h 1032"/>
                <a:gd name="T14" fmla="*/ 65 w 792"/>
                <a:gd name="T15" fmla="*/ 306 h 1032"/>
                <a:gd name="T16" fmla="*/ 5 w 792"/>
                <a:gd name="T17" fmla="*/ 13 h 1032"/>
                <a:gd name="T18" fmla="*/ 5 w 792"/>
                <a:gd name="T19" fmla="*/ 5 h 1032"/>
                <a:gd name="T20" fmla="*/ 152 w 792"/>
                <a:gd name="T21" fmla="*/ 0 h 1032"/>
                <a:gd name="T22" fmla="*/ 327 w 792"/>
                <a:gd name="T23" fmla="*/ 6 h 1032"/>
                <a:gd name="T24" fmla="*/ 327 w 792"/>
                <a:gd name="T25" fmla="*/ 14 h 1032"/>
                <a:gd name="T26" fmla="*/ 255 w 792"/>
                <a:gd name="T27" fmla="*/ 306 h 1032"/>
                <a:gd name="T28" fmla="*/ 255 w 792"/>
                <a:gd name="T29" fmla="*/ 879 h 1032"/>
                <a:gd name="T30" fmla="*/ 507 w 792"/>
                <a:gd name="T31" fmla="*/ 879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92" h="1032">
                  <a:moveTo>
                    <a:pt x="507" y="879"/>
                  </a:moveTo>
                  <a:cubicBezTo>
                    <a:pt x="664" y="879"/>
                    <a:pt x="738" y="861"/>
                    <a:pt x="785" y="818"/>
                  </a:cubicBezTo>
                  <a:cubicBezTo>
                    <a:pt x="792" y="818"/>
                    <a:pt x="792" y="818"/>
                    <a:pt x="792" y="818"/>
                  </a:cubicBezTo>
                  <a:cubicBezTo>
                    <a:pt x="787" y="871"/>
                    <a:pt x="759" y="993"/>
                    <a:pt x="743" y="1032"/>
                  </a:cubicBezTo>
                  <a:cubicBezTo>
                    <a:pt x="0" y="1032"/>
                    <a:pt x="0" y="1032"/>
                    <a:pt x="0" y="1032"/>
                  </a:cubicBezTo>
                  <a:cubicBezTo>
                    <a:pt x="0" y="1025"/>
                    <a:pt x="0" y="1025"/>
                    <a:pt x="0" y="1025"/>
                  </a:cubicBezTo>
                  <a:cubicBezTo>
                    <a:pt x="44" y="997"/>
                    <a:pt x="65" y="973"/>
                    <a:pt x="65" y="886"/>
                  </a:cubicBezTo>
                  <a:cubicBezTo>
                    <a:pt x="65" y="306"/>
                    <a:pt x="65" y="306"/>
                    <a:pt x="65" y="306"/>
                  </a:cubicBezTo>
                  <a:cubicBezTo>
                    <a:pt x="65" y="108"/>
                    <a:pt x="65" y="58"/>
                    <a:pt x="5" y="13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34" y="2"/>
                    <a:pt x="87" y="0"/>
                    <a:pt x="152" y="0"/>
                  </a:cubicBezTo>
                  <a:cubicBezTo>
                    <a:pt x="227" y="0"/>
                    <a:pt x="294" y="2"/>
                    <a:pt x="327" y="6"/>
                  </a:cubicBezTo>
                  <a:cubicBezTo>
                    <a:pt x="327" y="14"/>
                    <a:pt x="327" y="14"/>
                    <a:pt x="327" y="14"/>
                  </a:cubicBezTo>
                  <a:cubicBezTo>
                    <a:pt x="257" y="66"/>
                    <a:pt x="255" y="108"/>
                    <a:pt x="255" y="306"/>
                  </a:cubicBezTo>
                  <a:cubicBezTo>
                    <a:pt x="255" y="879"/>
                    <a:pt x="255" y="879"/>
                    <a:pt x="255" y="879"/>
                  </a:cubicBezTo>
                  <a:cubicBezTo>
                    <a:pt x="507" y="879"/>
                    <a:pt x="507" y="879"/>
                    <a:pt x="507" y="87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2D2D20C9-0781-4420-82D4-B22761D4263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76263" y="627063"/>
              <a:ext cx="131763" cy="138112"/>
            </a:xfrm>
            <a:custGeom>
              <a:avLst/>
              <a:gdLst>
                <a:gd name="T0" fmla="*/ 71 w 1004"/>
                <a:gd name="T1" fmla="*/ 305 h 1045"/>
                <a:gd name="T2" fmla="*/ 0 w 1004"/>
                <a:gd name="T3" fmla="*/ 14 h 1045"/>
                <a:gd name="T4" fmla="*/ 0 w 1004"/>
                <a:gd name="T5" fmla="*/ 6 h 1045"/>
                <a:gd name="T6" fmla="*/ 160 w 1004"/>
                <a:gd name="T7" fmla="*/ 0 h 1045"/>
                <a:gd name="T8" fmla="*/ 268 w 1004"/>
                <a:gd name="T9" fmla="*/ 2 h 1045"/>
                <a:gd name="T10" fmla="*/ 261 w 1004"/>
                <a:gd name="T11" fmla="*/ 305 h 1045"/>
                <a:gd name="T12" fmla="*/ 261 w 1004"/>
                <a:gd name="T13" fmla="*/ 651 h 1045"/>
                <a:gd name="T14" fmla="*/ 431 w 1004"/>
                <a:gd name="T15" fmla="*/ 879 h 1045"/>
                <a:gd name="T16" fmla="*/ 709 w 1004"/>
                <a:gd name="T17" fmla="*/ 793 h 1045"/>
                <a:gd name="T18" fmla="*/ 730 w 1004"/>
                <a:gd name="T19" fmla="*/ 730 h 1045"/>
                <a:gd name="T20" fmla="*/ 730 w 1004"/>
                <a:gd name="T21" fmla="*/ 309 h 1045"/>
                <a:gd name="T22" fmla="*/ 659 w 1004"/>
                <a:gd name="T23" fmla="*/ 14 h 1045"/>
                <a:gd name="T24" fmla="*/ 659 w 1004"/>
                <a:gd name="T25" fmla="*/ 6 h 1045"/>
                <a:gd name="T26" fmla="*/ 821 w 1004"/>
                <a:gd name="T27" fmla="*/ 0 h 1045"/>
                <a:gd name="T28" fmla="*/ 926 w 1004"/>
                <a:gd name="T29" fmla="*/ 2 h 1045"/>
                <a:gd name="T30" fmla="*/ 920 w 1004"/>
                <a:gd name="T31" fmla="*/ 306 h 1045"/>
                <a:gd name="T32" fmla="*/ 920 w 1004"/>
                <a:gd name="T33" fmla="*/ 784 h 1045"/>
                <a:gd name="T34" fmla="*/ 1004 w 1004"/>
                <a:gd name="T35" fmla="*/ 1027 h 1045"/>
                <a:gd name="T36" fmla="*/ 1004 w 1004"/>
                <a:gd name="T37" fmla="*/ 1032 h 1045"/>
                <a:gd name="T38" fmla="*/ 782 w 1004"/>
                <a:gd name="T39" fmla="*/ 1032 h 1045"/>
                <a:gd name="T40" fmla="*/ 744 w 1004"/>
                <a:gd name="T41" fmla="*/ 939 h 1045"/>
                <a:gd name="T42" fmla="*/ 387 w 1004"/>
                <a:gd name="T43" fmla="*/ 1045 h 1045"/>
                <a:gd name="T44" fmla="*/ 71 w 1004"/>
                <a:gd name="T45" fmla="*/ 736 h 1045"/>
                <a:gd name="T46" fmla="*/ 71 w 1004"/>
                <a:gd name="T47" fmla="*/ 305 h 10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004" h="1045">
                  <a:moveTo>
                    <a:pt x="71" y="305"/>
                  </a:moveTo>
                  <a:cubicBezTo>
                    <a:pt x="71" y="108"/>
                    <a:pt x="71" y="66"/>
                    <a:pt x="0" y="14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26" y="4"/>
                    <a:pt x="92" y="0"/>
                    <a:pt x="160" y="0"/>
                  </a:cubicBezTo>
                  <a:cubicBezTo>
                    <a:pt x="197" y="0"/>
                    <a:pt x="232" y="0"/>
                    <a:pt x="268" y="2"/>
                  </a:cubicBezTo>
                  <a:cubicBezTo>
                    <a:pt x="266" y="40"/>
                    <a:pt x="261" y="102"/>
                    <a:pt x="261" y="305"/>
                  </a:cubicBezTo>
                  <a:cubicBezTo>
                    <a:pt x="261" y="651"/>
                    <a:pt x="261" y="651"/>
                    <a:pt x="261" y="651"/>
                  </a:cubicBezTo>
                  <a:cubicBezTo>
                    <a:pt x="261" y="802"/>
                    <a:pt x="283" y="879"/>
                    <a:pt x="431" y="879"/>
                  </a:cubicBezTo>
                  <a:cubicBezTo>
                    <a:pt x="547" y="879"/>
                    <a:pt x="661" y="834"/>
                    <a:pt x="709" y="793"/>
                  </a:cubicBezTo>
                  <a:cubicBezTo>
                    <a:pt x="730" y="775"/>
                    <a:pt x="730" y="756"/>
                    <a:pt x="730" y="730"/>
                  </a:cubicBezTo>
                  <a:cubicBezTo>
                    <a:pt x="730" y="309"/>
                    <a:pt x="730" y="309"/>
                    <a:pt x="730" y="309"/>
                  </a:cubicBezTo>
                  <a:cubicBezTo>
                    <a:pt x="730" y="108"/>
                    <a:pt x="730" y="67"/>
                    <a:pt x="659" y="14"/>
                  </a:cubicBezTo>
                  <a:cubicBezTo>
                    <a:pt x="659" y="6"/>
                    <a:pt x="659" y="6"/>
                    <a:pt x="659" y="6"/>
                  </a:cubicBezTo>
                  <a:cubicBezTo>
                    <a:pt x="684" y="4"/>
                    <a:pt x="751" y="0"/>
                    <a:pt x="821" y="0"/>
                  </a:cubicBezTo>
                  <a:cubicBezTo>
                    <a:pt x="856" y="0"/>
                    <a:pt x="890" y="0"/>
                    <a:pt x="926" y="2"/>
                  </a:cubicBezTo>
                  <a:cubicBezTo>
                    <a:pt x="925" y="40"/>
                    <a:pt x="920" y="102"/>
                    <a:pt x="920" y="306"/>
                  </a:cubicBezTo>
                  <a:cubicBezTo>
                    <a:pt x="920" y="784"/>
                    <a:pt x="920" y="784"/>
                    <a:pt x="920" y="784"/>
                  </a:cubicBezTo>
                  <a:cubicBezTo>
                    <a:pt x="920" y="871"/>
                    <a:pt x="930" y="979"/>
                    <a:pt x="1004" y="1027"/>
                  </a:cubicBezTo>
                  <a:cubicBezTo>
                    <a:pt x="1004" y="1032"/>
                    <a:pt x="1004" y="1032"/>
                    <a:pt x="1004" y="1032"/>
                  </a:cubicBezTo>
                  <a:cubicBezTo>
                    <a:pt x="782" y="1032"/>
                    <a:pt x="782" y="1032"/>
                    <a:pt x="782" y="1032"/>
                  </a:cubicBezTo>
                  <a:cubicBezTo>
                    <a:pt x="765" y="1014"/>
                    <a:pt x="749" y="960"/>
                    <a:pt x="744" y="939"/>
                  </a:cubicBezTo>
                  <a:cubicBezTo>
                    <a:pt x="639" y="1009"/>
                    <a:pt x="530" y="1045"/>
                    <a:pt x="387" y="1045"/>
                  </a:cubicBezTo>
                  <a:cubicBezTo>
                    <a:pt x="145" y="1045"/>
                    <a:pt x="71" y="926"/>
                    <a:pt x="71" y="736"/>
                  </a:cubicBezTo>
                  <a:cubicBezTo>
                    <a:pt x="71" y="305"/>
                    <a:pt x="71" y="305"/>
                    <a:pt x="71" y="30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</p:grpSp>
      <p:sp>
        <p:nvSpPr>
          <p:cNvPr id="13" name="Rektangel 12">
            <a:extLst>
              <a:ext uri="{FF2B5EF4-FFF2-40B4-BE49-F238E27FC236}">
                <a16:creationId xmlns:a16="http://schemas.microsoft.com/office/drawing/2014/main" id="{ABEB415B-90BD-4B90-9A47-EE31D58C43FE}"/>
              </a:ext>
            </a:extLst>
          </p:cNvPr>
          <p:cNvSpPr/>
          <p:nvPr userDrawn="1"/>
        </p:nvSpPr>
        <p:spPr>
          <a:xfrm>
            <a:off x="-2211572" y="24063"/>
            <a:ext cx="2127348" cy="87408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pPr marL="0" lvl="0" indent="0">
              <a:lnSpc>
                <a:spcPct val="107000"/>
              </a:lnSpc>
              <a:spcAft>
                <a:spcPts val="800"/>
              </a:spcAft>
              <a:buFont typeface="+mj-lt"/>
              <a:buNone/>
            </a:pPr>
            <a:r>
              <a:rPr lang="sv-SE" sz="1200" b="0" i="1" u="none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Dispositionssida</a:t>
            </a:r>
            <a:r>
              <a:rPr lang="sv-SE" sz="1200" b="0" i="0" u="none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här skriver du in de olika punkter (kapitel) som föredraget eller mötet innehåller.</a:t>
            </a:r>
          </a:p>
        </p:txBody>
      </p:sp>
      <p:sp>
        <p:nvSpPr>
          <p:cNvPr id="15" name="Platshållare för text 4">
            <a:extLst>
              <a:ext uri="{FF2B5EF4-FFF2-40B4-BE49-F238E27FC236}">
                <a16:creationId xmlns:a16="http://schemas.microsoft.com/office/drawing/2014/main" id="{99C489A3-F9A8-462F-B8AE-A8B3134F743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22313" y="1960814"/>
            <a:ext cx="8710445" cy="4343400"/>
          </a:xfrm>
        </p:spPr>
        <p:txBody>
          <a:bodyPr/>
          <a:lstStyle>
            <a:lvl1pPr marL="457200" indent="-457200">
              <a:buFont typeface="+mj-lt"/>
              <a:buAutoNum type="arabicPeriod"/>
              <a:defRPr>
                <a:solidFill>
                  <a:schemeClr val="bg1"/>
                </a:solidFill>
              </a:defRPr>
            </a:lvl1pPr>
            <a:lvl2pPr marL="901700" indent="-457200">
              <a:buFont typeface="+mj-lt"/>
              <a:buAutoNum type="alphaLcParenR"/>
              <a:defRPr>
                <a:solidFill>
                  <a:schemeClr val="bg1"/>
                </a:solidFill>
              </a:defRPr>
            </a:lvl2pPr>
            <a:lvl3pPr marL="901700" indent="-457200">
              <a:buFont typeface="+mj-lt"/>
              <a:buAutoNum type="alphaLcParenR"/>
              <a:defRPr>
                <a:solidFill>
                  <a:schemeClr val="bg1"/>
                </a:solidFill>
              </a:defRPr>
            </a:lvl3pPr>
            <a:lvl4pPr marL="901700" indent="-457200">
              <a:buFont typeface="+mj-lt"/>
              <a:buAutoNum type="alphaLcParenR"/>
              <a:defRPr>
                <a:solidFill>
                  <a:schemeClr val="bg1"/>
                </a:solidFill>
              </a:defRPr>
            </a:lvl4pPr>
            <a:lvl5pPr marL="901700" indent="-457200">
              <a:buFont typeface="+mj-lt"/>
              <a:buAutoNum type="alphaLcParenR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58954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kil och utbytbar liten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098BC990-E3F0-4969-A62C-2B2DAB821CF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674669" y="1014582"/>
            <a:ext cx="1543488" cy="5849336"/>
          </a:xfrm>
          <a:custGeom>
            <a:avLst/>
            <a:gdLst>
              <a:gd name="connsiteX0" fmla="*/ 0 w 1533233"/>
              <a:gd name="connsiteY0" fmla="*/ 6008703 h 6008703"/>
              <a:gd name="connsiteX1" fmla="*/ 1533233 w 1533233"/>
              <a:gd name="connsiteY1" fmla="*/ 0 h 6008703"/>
              <a:gd name="connsiteX2" fmla="*/ 1533233 w 1533233"/>
              <a:gd name="connsiteY2" fmla="*/ 6008703 h 6008703"/>
              <a:gd name="connsiteX3" fmla="*/ 0 w 1533233"/>
              <a:gd name="connsiteY3" fmla="*/ 6008703 h 6008703"/>
              <a:gd name="connsiteX0" fmla="*/ 0 w 1533233"/>
              <a:gd name="connsiteY0" fmla="*/ 6008703 h 6014621"/>
              <a:gd name="connsiteX1" fmla="*/ 1533233 w 1533233"/>
              <a:gd name="connsiteY1" fmla="*/ 0 h 6014621"/>
              <a:gd name="connsiteX2" fmla="*/ 314033 w 1533233"/>
              <a:gd name="connsiteY2" fmla="*/ 6014621 h 6014621"/>
              <a:gd name="connsiteX3" fmla="*/ 0 w 1533233"/>
              <a:gd name="connsiteY3" fmla="*/ 6008703 h 6014621"/>
              <a:gd name="connsiteX0" fmla="*/ 0 w 1538565"/>
              <a:gd name="connsiteY0" fmla="*/ 5843418 h 5849336"/>
              <a:gd name="connsiteX1" fmla="*/ 1538565 w 1538565"/>
              <a:gd name="connsiteY1" fmla="*/ 0 h 5849336"/>
              <a:gd name="connsiteX2" fmla="*/ 314033 w 1538565"/>
              <a:gd name="connsiteY2" fmla="*/ 5849336 h 5849336"/>
              <a:gd name="connsiteX3" fmla="*/ 0 w 1538565"/>
              <a:gd name="connsiteY3" fmla="*/ 5843418 h 5849336"/>
              <a:gd name="connsiteX0" fmla="*/ 0 w 1538565"/>
              <a:gd name="connsiteY0" fmla="*/ 5843418 h 5849336"/>
              <a:gd name="connsiteX1" fmla="*/ 1538565 w 1538565"/>
              <a:gd name="connsiteY1" fmla="*/ 0 h 5849336"/>
              <a:gd name="connsiteX2" fmla="*/ 1492752 w 1538565"/>
              <a:gd name="connsiteY2" fmla="*/ 216524 h 5849336"/>
              <a:gd name="connsiteX3" fmla="*/ 314033 w 1538565"/>
              <a:gd name="connsiteY3" fmla="*/ 5849336 h 5849336"/>
              <a:gd name="connsiteX4" fmla="*/ 0 w 1538565"/>
              <a:gd name="connsiteY4" fmla="*/ 5843418 h 5849336"/>
              <a:gd name="connsiteX0" fmla="*/ 0 w 1542759"/>
              <a:gd name="connsiteY0" fmla="*/ 5843418 h 5849336"/>
              <a:gd name="connsiteX1" fmla="*/ 1538565 w 1542759"/>
              <a:gd name="connsiteY1" fmla="*/ 0 h 5849336"/>
              <a:gd name="connsiteX2" fmla="*/ 1542759 w 1542759"/>
              <a:gd name="connsiteY2" fmla="*/ 54599 h 5849336"/>
              <a:gd name="connsiteX3" fmla="*/ 314033 w 1542759"/>
              <a:gd name="connsiteY3" fmla="*/ 5849336 h 5849336"/>
              <a:gd name="connsiteX4" fmla="*/ 0 w 1542759"/>
              <a:gd name="connsiteY4" fmla="*/ 5843418 h 5849336"/>
              <a:gd name="connsiteX0" fmla="*/ 0 w 1538565"/>
              <a:gd name="connsiteY0" fmla="*/ 5843418 h 5849336"/>
              <a:gd name="connsiteX1" fmla="*/ 1538565 w 1538565"/>
              <a:gd name="connsiteY1" fmla="*/ 0 h 5849336"/>
              <a:gd name="connsiteX2" fmla="*/ 1535615 w 1538565"/>
              <a:gd name="connsiteY2" fmla="*/ 56980 h 5849336"/>
              <a:gd name="connsiteX3" fmla="*/ 314033 w 1538565"/>
              <a:gd name="connsiteY3" fmla="*/ 5849336 h 5849336"/>
              <a:gd name="connsiteX4" fmla="*/ 0 w 1538565"/>
              <a:gd name="connsiteY4" fmla="*/ 5843418 h 5849336"/>
              <a:gd name="connsiteX0" fmla="*/ 0 w 1578477"/>
              <a:gd name="connsiteY0" fmla="*/ 5843418 h 5849336"/>
              <a:gd name="connsiteX1" fmla="*/ 1538565 w 1578477"/>
              <a:gd name="connsiteY1" fmla="*/ 0 h 5849336"/>
              <a:gd name="connsiteX2" fmla="*/ 1578477 w 1578477"/>
              <a:gd name="connsiteY2" fmla="*/ 87937 h 5849336"/>
              <a:gd name="connsiteX3" fmla="*/ 314033 w 1578477"/>
              <a:gd name="connsiteY3" fmla="*/ 5849336 h 5849336"/>
              <a:gd name="connsiteX4" fmla="*/ 0 w 1578477"/>
              <a:gd name="connsiteY4" fmla="*/ 5843418 h 5849336"/>
              <a:gd name="connsiteX0" fmla="*/ 0 w 1578502"/>
              <a:gd name="connsiteY0" fmla="*/ 5843418 h 5849336"/>
              <a:gd name="connsiteX1" fmla="*/ 1538565 w 1578502"/>
              <a:gd name="connsiteY1" fmla="*/ 0 h 5849336"/>
              <a:gd name="connsiteX2" fmla="*/ 1578477 w 1578502"/>
              <a:gd name="connsiteY2" fmla="*/ 87937 h 5849336"/>
              <a:gd name="connsiteX3" fmla="*/ 314033 w 1578502"/>
              <a:gd name="connsiteY3" fmla="*/ 5849336 h 5849336"/>
              <a:gd name="connsiteX4" fmla="*/ 0 w 1578502"/>
              <a:gd name="connsiteY4" fmla="*/ 5843418 h 5849336"/>
              <a:gd name="connsiteX0" fmla="*/ 0 w 1543111"/>
              <a:gd name="connsiteY0" fmla="*/ 5843418 h 5849336"/>
              <a:gd name="connsiteX1" fmla="*/ 1538565 w 1543111"/>
              <a:gd name="connsiteY1" fmla="*/ 0 h 5849336"/>
              <a:gd name="connsiteX2" fmla="*/ 1530852 w 1543111"/>
              <a:gd name="connsiteY2" fmla="*/ 83174 h 5849336"/>
              <a:gd name="connsiteX3" fmla="*/ 314033 w 1543111"/>
              <a:gd name="connsiteY3" fmla="*/ 5849336 h 5849336"/>
              <a:gd name="connsiteX4" fmla="*/ 0 w 1543111"/>
              <a:gd name="connsiteY4" fmla="*/ 5843418 h 5849336"/>
              <a:gd name="connsiteX0" fmla="*/ 0 w 1540225"/>
              <a:gd name="connsiteY0" fmla="*/ 5843418 h 5849336"/>
              <a:gd name="connsiteX1" fmla="*/ 1538565 w 1540225"/>
              <a:gd name="connsiteY1" fmla="*/ 0 h 5849336"/>
              <a:gd name="connsiteX2" fmla="*/ 1530852 w 1540225"/>
              <a:gd name="connsiteY2" fmla="*/ 83174 h 5849336"/>
              <a:gd name="connsiteX3" fmla="*/ 314033 w 1540225"/>
              <a:gd name="connsiteY3" fmla="*/ 5849336 h 5849336"/>
              <a:gd name="connsiteX4" fmla="*/ 0 w 1540225"/>
              <a:gd name="connsiteY4" fmla="*/ 5843418 h 5849336"/>
              <a:gd name="connsiteX0" fmla="*/ 0 w 1545425"/>
              <a:gd name="connsiteY0" fmla="*/ 5843418 h 5849336"/>
              <a:gd name="connsiteX1" fmla="*/ 1538565 w 1545425"/>
              <a:gd name="connsiteY1" fmla="*/ 0 h 5849336"/>
              <a:gd name="connsiteX2" fmla="*/ 1545139 w 1545425"/>
              <a:gd name="connsiteY2" fmla="*/ 80793 h 5849336"/>
              <a:gd name="connsiteX3" fmla="*/ 314033 w 1545425"/>
              <a:gd name="connsiteY3" fmla="*/ 5849336 h 5849336"/>
              <a:gd name="connsiteX4" fmla="*/ 0 w 1545425"/>
              <a:gd name="connsiteY4" fmla="*/ 5843418 h 5849336"/>
              <a:gd name="connsiteX0" fmla="*/ 0 w 1543488"/>
              <a:gd name="connsiteY0" fmla="*/ 5843418 h 5849336"/>
              <a:gd name="connsiteX1" fmla="*/ 1538565 w 1543488"/>
              <a:gd name="connsiteY1" fmla="*/ 0 h 5849336"/>
              <a:gd name="connsiteX2" fmla="*/ 1542758 w 1543488"/>
              <a:gd name="connsiteY2" fmla="*/ 49836 h 5849336"/>
              <a:gd name="connsiteX3" fmla="*/ 314033 w 1543488"/>
              <a:gd name="connsiteY3" fmla="*/ 5849336 h 5849336"/>
              <a:gd name="connsiteX4" fmla="*/ 0 w 1543488"/>
              <a:gd name="connsiteY4" fmla="*/ 5843418 h 5849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43488" h="5849336">
                <a:moveTo>
                  <a:pt x="0" y="5843418"/>
                </a:moveTo>
                <a:lnTo>
                  <a:pt x="1538565" y="0"/>
                </a:lnTo>
                <a:cubicBezTo>
                  <a:pt x="1544726" y="26931"/>
                  <a:pt x="1543742" y="13381"/>
                  <a:pt x="1542758" y="49836"/>
                </a:cubicBezTo>
                <a:lnTo>
                  <a:pt x="314033" y="5849336"/>
                </a:lnTo>
                <a:lnTo>
                  <a:pt x="0" y="5843418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/>
          <a:lstStyle>
            <a:lvl1pPr marL="0" indent="0">
              <a:buNone/>
              <a:defRPr sz="100"/>
            </a:lvl1pPr>
          </a:lstStyle>
          <a:p>
            <a:pPr lvl="0"/>
            <a:r>
              <a:rPr lang="sv-SE"/>
              <a:t>.</a:t>
            </a:r>
          </a:p>
        </p:txBody>
      </p:sp>
      <p:sp>
        <p:nvSpPr>
          <p:cNvPr id="7" name="Platshållare för bild 6">
            <a:extLst>
              <a:ext uri="{FF2B5EF4-FFF2-40B4-BE49-F238E27FC236}">
                <a16:creationId xmlns:a16="http://schemas.microsoft.com/office/drawing/2014/main" id="{42E0A6B9-3A25-4D77-BE60-01561989422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0960963" y="1108695"/>
            <a:ext cx="1233996" cy="5749305"/>
          </a:xfrm>
          <a:custGeom>
            <a:avLst/>
            <a:gdLst>
              <a:gd name="connsiteX0" fmla="*/ 0 w 1233996"/>
              <a:gd name="connsiteY0" fmla="*/ 5825504 h 5825504"/>
              <a:gd name="connsiteX1" fmla="*/ 1233996 w 1233996"/>
              <a:gd name="connsiteY1" fmla="*/ 0 h 5825504"/>
              <a:gd name="connsiteX2" fmla="*/ 1233996 w 1233996"/>
              <a:gd name="connsiteY2" fmla="*/ 5825504 h 5825504"/>
              <a:gd name="connsiteX3" fmla="*/ 0 w 1233996"/>
              <a:gd name="connsiteY3" fmla="*/ 5825504 h 5825504"/>
              <a:gd name="connsiteX0" fmla="*/ 0 w 1260190"/>
              <a:gd name="connsiteY0" fmla="*/ 5715967 h 5715967"/>
              <a:gd name="connsiteX1" fmla="*/ 1260190 w 1260190"/>
              <a:gd name="connsiteY1" fmla="*/ 0 h 5715967"/>
              <a:gd name="connsiteX2" fmla="*/ 1233996 w 1260190"/>
              <a:gd name="connsiteY2" fmla="*/ 5715967 h 5715967"/>
              <a:gd name="connsiteX3" fmla="*/ 0 w 1260190"/>
              <a:gd name="connsiteY3" fmla="*/ 5715967 h 5715967"/>
              <a:gd name="connsiteX0" fmla="*/ 0 w 1233996"/>
              <a:gd name="connsiteY0" fmla="*/ 5749305 h 5749305"/>
              <a:gd name="connsiteX1" fmla="*/ 1231615 w 1233996"/>
              <a:gd name="connsiteY1" fmla="*/ 0 h 5749305"/>
              <a:gd name="connsiteX2" fmla="*/ 1233996 w 1233996"/>
              <a:gd name="connsiteY2" fmla="*/ 5749305 h 5749305"/>
              <a:gd name="connsiteX3" fmla="*/ 0 w 1233996"/>
              <a:gd name="connsiteY3" fmla="*/ 5749305 h 5749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33996" h="5749305">
                <a:moveTo>
                  <a:pt x="0" y="5749305"/>
                </a:moveTo>
                <a:lnTo>
                  <a:pt x="1231615" y="0"/>
                </a:lnTo>
                <a:cubicBezTo>
                  <a:pt x="1232409" y="1916435"/>
                  <a:pt x="1233202" y="3832870"/>
                  <a:pt x="1233996" y="5749305"/>
                </a:cubicBezTo>
                <a:lnTo>
                  <a:pt x="0" y="5749305"/>
                </a:lnTo>
                <a:close/>
              </a:path>
            </a:pathLst>
          </a:cu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lIns="720000" bIns="165600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sv-SE"/>
              <a:t>.</a:t>
            </a: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22CE84D2-A6B0-47F2-BD7C-842E6783A3CA}"/>
              </a:ext>
            </a:extLst>
          </p:cNvPr>
          <p:cNvSpPr/>
          <p:nvPr userDrawn="1"/>
        </p:nvSpPr>
        <p:spPr>
          <a:xfrm>
            <a:off x="-2074460" y="24063"/>
            <a:ext cx="1990236" cy="375089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pPr marL="0" lvl="0" indent="0">
              <a:lnSpc>
                <a:spcPct val="107000"/>
              </a:lnSpc>
              <a:spcAft>
                <a:spcPts val="800"/>
              </a:spcAft>
              <a:buFont typeface="+mj-lt"/>
              <a:buNone/>
            </a:pPr>
            <a:r>
              <a:rPr lang="sv-SE" sz="1200" i="1" u="none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Text, kil och utbytbar liten bild: </a:t>
            </a: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Font typeface="+mj-lt"/>
              <a:buNone/>
            </a:pPr>
            <a:r>
              <a:rPr lang="sv-SE" sz="1200" i="0" u="none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a. Byta till egen bild: klicka på ikonen för ”Bilder” i platshållaren och infoga bild, som inte bör vara för detaljerad. </a:t>
            </a: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Font typeface="+mj-lt"/>
              <a:buNone/>
            </a:pPr>
            <a:r>
              <a:rPr lang="sv-SE" sz="1200" i="0" u="none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b. Flytta bilden inom bildytan: markera bilden, välj ”Beskär”, markera bilden igen och flytta/ändra storlek.</a:t>
            </a: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Font typeface="+mj-lt"/>
              <a:buNone/>
            </a:pPr>
            <a:r>
              <a:rPr lang="sv-SE" sz="1200" i="0" u="none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c. Byta färg på kilen: markera kilen, välj annan temafärg med ”Figurfyllning”. Om kilen inte kan markeras, markera bildytan och välj ”Placera längst bak”.</a:t>
            </a:r>
          </a:p>
        </p:txBody>
      </p:sp>
      <p:sp>
        <p:nvSpPr>
          <p:cNvPr id="14" name="Rubrik 1">
            <a:extLst>
              <a:ext uri="{FF2B5EF4-FFF2-40B4-BE49-F238E27FC236}">
                <a16:creationId xmlns:a16="http://schemas.microsoft.com/office/drawing/2014/main" id="{74DDC08D-FA75-4863-947C-517F8BA91B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720" y="1250479"/>
            <a:ext cx="9862886" cy="880197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15" name="Platshållare för innehåll 2">
            <a:extLst>
              <a:ext uri="{FF2B5EF4-FFF2-40B4-BE49-F238E27FC236}">
                <a16:creationId xmlns:a16="http://schemas.microsoft.com/office/drawing/2014/main" id="{180675CF-18A0-44DC-94A7-B0DBF8A481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8720" y="2397440"/>
            <a:ext cx="9862886" cy="3648517"/>
          </a:xfrm>
        </p:spPr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63859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kil och utbytbar stor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6">
            <a:extLst>
              <a:ext uri="{FF2B5EF4-FFF2-40B4-BE49-F238E27FC236}">
                <a16:creationId xmlns:a16="http://schemas.microsoft.com/office/drawing/2014/main" id="{42E0A6B9-3A25-4D77-BE60-01561989422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817330" y="-13285"/>
            <a:ext cx="6385180" cy="6892305"/>
          </a:xfrm>
          <a:custGeom>
            <a:avLst/>
            <a:gdLst>
              <a:gd name="connsiteX0" fmla="*/ 0 w 1233996"/>
              <a:gd name="connsiteY0" fmla="*/ 5825504 h 5825504"/>
              <a:gd name="connsiteX1" fmla="*/ 1233996 w 1233996"/>
              <a:gd name="connsiteY1" fmla="*/ 0 h 5825504"/>
              <a:gd name="connsiteX2" fmla="*/ 1233996 w 1233996"/>
              <a:gd name="connsiteY2" fmla="*/ 5825504 h 5825504"/>
              <a:gd name="connsiteX3" fmla="*/ 0 w 1233996"/>
              <a:gd name="connsiteY3" fmla="*/ 5825504 h 5825504"/>
              <a:gd name="connsiteX0" fmla="*/ 0 w 1260190"/>
              <a:gd name="connsiteY0" fmla="*/ 5715967 h 5715967"/>
              <a:gd name="connsiteX1" fmla="*/ 1260190 w 1260190"/>
              <a:gd name="connsiteY1" fmla="*/ 0 h 5715967"/>
              <a:gd name="connsiteX2" fmla="*/ 1233996 w 1260190"/>
              <a:gd name="connsiteY2" fmla="*/ 5715967 h 5715967"/>
              <a:gd name="connsiteX3" fmla="*/ 0 w 1260190"/>
              <a:gd name="connsiteY3" fmla="*/ 5715967 h 5715967"/>
              <a:gd name="connsiteX0" fmla="*/ 0 w 1233996"/>
              <a:gd name="connsiteY0" fmla="*/ 5749305 h 5749305"/>
              <a:gd name="connsiteX1" fmla="*/ 1231615 w 1233996"/>
              <a:gd name="connsiteY1" fmla="*/ 0 h 5749305"/>
              <a:gd name="connsiteX2" fmla="*/ 1233996 w 1233996"/>
              <a:gd name="connsiteY2" fmla="*/ 5749305 h 5749305"/>
              <a:gd name="connsiteX3" fmla="*/ 0 w 1233996"/>
              <a:gd name="connsiteY3" fmla="*/ 5749305 h 5749305"/>
              <a:gd name="connsiteX0" fmla="*/ 0 w 1233996"/>
              <a:gd name="connsiteY0" fmla="*/ 5749305 h 5749305"/>
              <a:gd name="connsiteX1" fmla="*/ 1071872 w 1233996"/>
              <a:gd name="connsiteY1" fmla="*/ 772060 h 5749305"/>
              <a:gd name="connsiteX2" fmla="*/ 1231615 w 1233996"/>
              <a:gd name="connsiteY2" fmla="*/ 0 h 5749305"/>
              <a:gd name="connsiteX3" fmla="*/ 1233996 w 1233996"/>
              <a:gd name="connsiteY3" fmla="*/ 5749305 h 5749305"/>
              <a:gd name="connsiteX4" fmla="*/ 0 w 1233996"/>
              <a:gd name="connsiteY4" fmla="*/ 5749305 h 5749305"/>
              <a:gd name="connsiteX0" fmla="*/ 0 w 1233996"/>
              <a:gd name="connsiteY0" fmla="*/ 5749305 h 5749305"/>
              <a:gd name="connsiteX1" fmla="*/ 1071872 w 1233996"/>
              <a:gd name="connsiteY1" fmla="*/ 772060 h 5749305"/>
              <a:gd name="connsiteX2" fmla="*/ 1231615 w 1233996"/>
              <a:gd name="connsiteY2" fmla="*/ 0 h 5749305"/>
              <a:gd name="connsiteX3" fmla="*/ 1233996 w 1233996"/>
              <a:gd name="connsiteY3" fmla="*/ 5749305 h 5749305"/>
              <a:gd name="connsiteX4" fmla="*/ 0 w 1233996"/>
              <a:gd name="connsiteY4" fmla="*/ 5749305 h 5749305"/>
              <a:gd name="connsiteX0" fmla="*/ 0 w 1233996"/>
              <a:gd name="connsiteY0" fmla="*/ 6868391 h 6868391"/>
              <a:gd name="connsiteX1" fmla="*/ 241323 w 1233996"/>
              <a:gd name="connsiteY1" fmla="*/ 0 h 6868391"/>
              <a:gd name="connsiteX2" fmla="*/ 1231615 w 1233996"/>
              <a:gd name="connsiteY2" fmla="*/ 1119086 h 6868391"/>
              <a:gd name="connsiteX3" fmla="*/ 1233996 w 1233996"/>
              <a:gd name="connsiteY3" fmla="*/ 6868391 h 6868391"/>
              <a:gd name="connsiteX4" fmla="*/ 0 w 1233996"/>
              <a:gd name="connsiteY4" fmla="*/ 6868391 h 6868391"/>
              <a:gd name="connsiteX0" fmla="*/ 0 w 1235763"/>
              <a:gd name="connsiteY0" fmla="*/ 6892305 h 6892305"/>
              <a:gd name="connsiteX1" fmla="*/ 241323 w 1235763"/>
              <a:gd name="connsiteY1" fmla="*/ 23914 h 6892305"/>
              <a:gd name="connsiteX2" fmla="*/ 1235637 w 1235763"/>
              <a:gd name="connsiteY2" fmla="*/ 0 h 6892305"/>
              <a:gd name="connsiteX3" fmla="*/ 1233996 w 1235763"/>
              <a:gd name="connsiteY3" fmla="*/ 6892305 h 6892305"/>
              <a:gd name="connsiteX4" fmla="*/ 0 w 1235763"/>
              <a:gd name="connsiteY4" fmla="*/ 6892305 h 6892305"/>
              <a:gd name="connsiteX0" fmla="*/ 0 w 1235763"/>
              <a:gd name="connsiteY0" fmla="*/ 6892305 h 6892305"/>
              <a:gd name="connsiteX1" fmla="*/ 239480 w 1235763"/>
              <a:gd name="connsiteY1" fmla="*/ 21533 h 6892305"/>
              <a:gd name="connsiteX2" fmla="*/ 1235637 w 1235763"/>
              <a:gd name="connsiteY2" fmla="*/ 0 h 6892305"/>
              <a:gd name="connsiteX3" fmla="*/ 1233996 w 1235763"/>
              <a:gd name="connsiteY3" fmla="*/ 6892305 h 6892305"/>
              <a:gd name="connsiteX4" fmla="*/ 0 w 1235763"/>
              <a:gd name="connsiteY4" fmla="*/ 6892305 h 6892305"/>
              <a:gd name="connsiteX0" fmla="*/ 0 w 1235763"/>
              <a:gd name="connsiteY0" fmla="*/ 6892305 h 6892305"/>
              <a:gd name="connsiteX1" fmla="*/ 245582 w 1235763"/>
              <a:gd name="connsiteY1" fmla="*/ 11023 h 6892305"/>
              <a:gd name="connsiteX2" fmla="*/ 1235637 w 1235763"/>
              <a:gd name="connsiteY2" fmla="*/ 0 h 6892305"/>
              <a:gd name="connsiteX3" fmla="*/ 1233996 w 1235763"/>
              <a:gd name="connsiteY3" fmla="*/ 6892305 h 6892305"/>
              <a:gd name="connsiteX4" fmla="*/ 0 w 1235763"/>
              <a:gd name="connsiteY4" fmla="*/ 6892305 h 6892305"/>
              <a:gd name="connsiteX0" fmla="*/ 0 w 1235763"/>
              <a:gd name="connsiteY0" fmla="*/ 6892305 h 6892305"/>
              <a:gd name="connsiteX1" fmla="*/ 245582 w 1235763"/>
              <a:gd name="connsiteY1" fmla="*/ 3880 h 6892305"/>
              <a:gd name="connsiteX2" fmla="*/ 1235637 w 1235763"/>
              <a:gd name="connsiteY2" fmla="*/ 0 h 6892305"/>
              <a:gd name="connsiteX3" fmla="*/ 1233996 w 1235763"/>
              <a:gd name="connsiteY3" fmla="*/ 6892305 h 6892305"/>
              <a:gd name="connsiteX4" fmla="*/ 0 w 1235763"/>
              <a:gd name="connsiteY4" fmla="*/ 6892305 h 6892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35763" h="6892305">
                <a:moveTo>
                  <a:pt x="0" y="6892305"/>
                </a:moveTo>
                <a:lnTo>
                  <a:pt x="245582" y="3880"/>
                </a:lnTo>
                <a:cubicBezTo>
                  <a:pt x="577634" y="-3298"/>
                  <a:pt x="903585" y="7178"/>
                  <a:pt x="1235637" y="0"/>
                </a:cubicBezTo>
                <a:cubicBezTo>
                  <a:pt x="1236431" y="1916435"/>
                  <a:pt x="1233202" y="4975870"/>
                  <a:pt x="1233996" y="6892305"/>
                </a:cubicBezTo>
                <a:lnTo>
                  <a:pt x="0" y="6892305"/>
                </a:lnTo>
                <a:close/>
              </a:path>
            </a:pathLst>
          </a:cu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</p:spPr>
        <p:txBody>
          <a:bodyPr lIns="0" tIns="1332000" bIns="0" anchor="t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">
                <a:solidFill>
                  <a:schemeClr val="tx1"/>
                </a:solidFill>
              </a:defRPr>
            </a:lvl1pPr>
          </a:lstStyle>
          <a:p>
            <a:r>
              <a:rPr lang="sv-SE"/>
              <a:t>.</a:t>
            </a: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1A5E3EC2-7DB2-4C8C-8E35-255720F3AAA6}"/>
              </a:ext>
            </a:extLst>
          </p:cNvPr>
          <p:cNvSpPr/>
          <p:nvPr userDrawn="1"/>
        </p:nvSpPr>
        <p:spPr>
          <a:xfrm>
            <a:off x="-2088107" y="24063"/>
            <a:ext cx="2003883" cy="375089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pPr marL="0" lvl="0" indent="0">
              <a:lnSpc>
                <a:spcPct val="107000"/>
              </a:lnSpc>
              <a:spcAft>
                <a:spcPts val="800"/>
              </a:spcAft>
              <a:buFont typeface="+mj-lt"/>
              <a:buNone/>
            </a:pPr>
            <a:r>
              <a:rPr lang="sv-SE" sz="1200" i="1" u="none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Text, kil och utbytbar stor bild: </a:t>
            </a: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Font typeface="+mj-lt"/>
              <a:buNone/>
            </a:pPr>
            <a:r>
              <a:rPr lang="sv-SE" sz="1200" i="0" u="none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a. Byta till egen bild: klicka på ikonen för ”Bilder” i platshållaren och infoga bild, som inte bör vara för detaljerad. </a:t>
            </a: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Font typeface="+mj-lt"/>
              <a:buNone/>
            </a:pPr>
            <a:r>
              <a:rPr lang="sv-SE" sz="1200" i="0" u="none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b. Flytta bilden inom bildytan: markera bilden, välj ”Beskär”, markera bilden igen och flytta/ändra storlek.</a:t>
            </a: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Font typeface="+mj-lt"/>
              <a:buNone/>
            </a:pPr>
            <a:r>
              <a:rPr lang="sv-SE" sz="1200" i="0" u="none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c. Byta färg på kilen: markera kilen, välj annan temafärg med ”Figurfyllning”. Om kilen inte kan markeras, markera bildytan och välj ”Placera längst bak”.</a:t>
            </a:r>
          </a:p>
        </p:txBody>
      </p:sp>
      <p:sp>
        <p:nvSpPr>
          <p:cNvPr id="10" name="Rubrik 1">
            <a:extLst>
              <a:ext uri="{FF2B5EF4-FFF2-40B4-BE49-F238E27FC236}">
                <a16:creationId xmlns:a16="http://schemas.microsoft.com/office/drawing/2014/main" id="{DAD75157-2CF5-43DE-9D1C-3B451B4BA3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720" y="1250479"/>
            <a:ext cx="5168055" cy="880197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11" name="Platshållare för innehåll 2">
            <a:extLst>
              <a:ext uri="{FF2B5EF4-FFF2-40B4-BE49-F238E27FC236}">
                <a16:creationId xmlns:a16="http://schemas.microsoft.com/office/drawing/2014/main" id="{8498AC19-0878-4078-B419-F210CA38C6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8720" y="2397440"/>
            <a:ext cx="5168055" cy="3648517"/>
          </a:xfrm>
        </p:spPr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098BC990-E3F0-4969-A62C-2B2DAB821CF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23045" y="-26568"/>
            <a:ext cx="1565663" cy="6887833"/>
          </a:xfrm>
          <a:custGeom>
            <a:avLst/>
            <a:gdLst>
              <a:gd name="connsiteX0" fmla="*/ 0 w 1533233"/>
              <a:gd name="connsiteY0" fmla="*/ 6008703 h 6008703"/>
              <a:gd name="connsiteX1" fmla="*/ 1533233 w 1533233"/>
              <a:gd name="connsiteY1" fmla="*/ 0 h 6008703"/>
              <a:gd name="connsiteX2" fmla="*/ 1533233 w 1533233"/>
              <a:gd name="connsiteY2" fmla="*/ 6008703 h 6008703"/>
              <a:gd name="connsiteX3" fmla="*/ 0 w 1533233"/>
              <a:gd name="connsiteY3" fmla="*/ 6008703 h 6008703"/>
              <a:gd name="connsiteX0" fmla="*/ 0 w 1533233"/>
              <a:gd name="connsiteY0" fmla="*/ 6008703 h 6014621"/>
              <a:gd name="connsiteX1" fmla="*/ 1533233 w 1533233"/>
              <a:gd name="connsiteY1" fmla="*/ 0 h 6014621"/>
              <a:gd name="connsiteX2" fmla="*/ 314033 w 1533233"/>
              <a:gd name="connsiteY2" fmla="*/ 6014621 h 6014621"/>
              <a:gd name="connsiteX3" fmla="*/ 0 w 1533233"/>
              <a:gd name="connsiteY3" fmla="*/ 6008703 h 6014621"/>
              <a:gd name="connsiteX0" fmla="*/ 0 w 1538565"/>
              <a:gd name="connsiteY0" fmla="*/ 5843418 h 5849336"/>
              <a:gd name="connsiteX1" fmla="*/ 1538565 w 1538565"/>
              <a:gd name="connsiteY1" fmla="*/ 0 h 5849336"/>
              <a:gd name="connsiteX2" fmla="*/ 314033 w 1538565"/>
              <a:gd name="connsiteY2" fmla="*/ 5849336 h 5849336"/>
              <a:gd name="connsiteX3" fmla="*/ 0 w 1538565"/>
              <a:gd name="connsiteY3" fmla="*/ 5843418 h 5849336"/>
              <a:gd name="connsiteX0" fmla="*/ 0 w 1538565"/>
              <a:gd name="connsiteY0" fmla="*/ 5843418 h 5849336"/>
              <a:gd name="connsiteX1" fmla="*/ 1538565 w 1538565"/>
              <a:gd name="connsiteY1" fmla="*/ 0 h 5849336"/>
              <a:gd name="connsiteX2" fmla="*/ 1492752 w 1538565"/>
              <a:gd name="connsiteY2" fmla="*/ 216524 h 5849336"/>
              <a:gd name="connsiteX3" fmla="*/ 314033 w 1538565"/>
              <a:gd name="connsiteY3" fmla="*/ 5849336 h 5849336"/>
              <a:gd name="connsiteX4" fmla="*/ 0 w 1538565"/>
              <a:gd name="connsiteY4" fmla="*/ 5843418 h 5849336"/>
              <a:gd name="connsiteX0" fmla="*/ 0 w 1542759"/>
              <a:gd name="connsiteY0" fmla="*/ 5843418 h 5849336"/>
              <a:gd name="connsiteX1" fmla="*/ 1538565 w 1542759"/>
              <a:gd name="connsiteY1" fmla="*/ 0 h 5849336"/>
              <a:gd name="connsiteX2" fmla="*/ 1542759 w 1542759"/>
              <a:gd name="connsiteY2" fmla="*/ 54599 h 5849336"/>
              <a:gd name="connsiteX3" fmla="*/ 314033 w 1542759"/>
              <a:gd name="connsiteY3" fmla="*/ 5849336 h 5849336"/>
              <a:gd name="connsiteX4" fmla="*/ 0 w 1542759"/>
              <a:gd name="connsiteY4" fmla="*/ 5843418 h 5849336"/>
              <a:gd name="connsiteX0" fmla="*/ 0 w 1538565"/>
              <a:gd name="connsiteY0" fmla="*/ 5843418 h 5849336"/>
              <a:gd name="connsiteX1" fmla="*/ 1538565 w 1538565"/>
              <a:gd name="connsiteY1" fmla="*/ 0 h 5849336"/>
              <a:gd name="connsiteX2" fmla="*/ 1535615 w 1538565"/>
              <a:gd name="connsiteY2" fmla="*/ 56980 h 5849336"/>
              <a:gd name="connsiteX3" fmla="*/ 314033 w 1538565"/>
              <a:gd name="connsiteY3" fmla="*/ 5849336 h 5849336"/>
              <a:gd name="connsiteX4" fmla="*/ 0 w 1538565"/>
              <a:gd name="connsiteY4" fmla="*/ 5843418 h 5849336"/>
              <a:gd name="connsiteX0" fmla="*/ 0 w 1578477"/>
              <a:gd name="connsiteY0" fmla="*/ 5843418 h 5849336"/>
              <a:gd name="connsiteX1" fmla="*/ 1538565 w 1578477"/>
              <a:gd name="connsiteY1" fmla="*/ 0 h 5849336"/>
              <a:gd name="connsiteX2" fmla="*/ 1578477 w 1578477"/>
              <a:gd name="connsiteY2" fmla="*/ 87937 h 5849336"/>
              <a:gd name="connsiteX3" fmla="*/ 314033 w 1578477"/>
              <a:gd name="connsiteY3" fmla="*/ 5849336 h 5849336"/>
              <a:gd name="connsiteX4" fmla="*/ 0 w 1578477"/>
              <a:gd name="connsiteY4" fmla="*/ 5843418 h 5849336"/>
              <a:gd name="connsiteX0" fmla="*/ 0 w 1578502"/>
              <a:gd name="connsiteY0" fmla="*/ 5843418 h 5849336"/>
              <a:gd name="connsiteX1" fmla="*/ 1538565 w 1578502"/>
              <a:gd name="connsiteY1" fmla="*/ 0 h 5849336"/>
              <a:gd name="connsiteX2" fmla="*/ 1578477 w 1578502"/>
              <a:gd name="connsiteY2" fmla="*/ 87937 h 5849336"/>
              <a:gd name="connsiteX3" fmla="*/ 314033 w 1578502"/>
              <a:gd name="connsiteY3" fmla="*/ 5849336 h 5849336"/>
              <a:gd name="connsiteX4" fmla="*/ 0 w 1578502"/>
              <a:gd name="connsiteY4" fmla="*/ 5843418 h 5849336"/>
              <a:gd name="connsiteX0" fmla="*/ 0 w 1543111"/>
              <a:gd name="connsiteY0" fmla="*/ 5843418 h 5849336"/>
              <a:gd name="connsiteX1" fmla="*/ 1538565 w 1543111"/>
              <a:gd name="connsiteY1" fmla="*/ 0 h 5849336"/>
              <a:gd name="connsiteX2" fmla="*/ 1530852 w 1543111"/>
              <a:gd name="connsiteY2" fmla="*/ 83174 h 5849336"/>
              <a:gd name="connsiteX3" fmla="*/ 314033 w 1543111"/>
              <a:gd name="connsiteY3" fmla="*/ 5849336 h 5849336"/>
              <a:gd name="connsiteX4" fmla="*/ 0 w 1543111"/>
              <a:gd name="connsiteY4" fmla="*/ 5843418 h 5849336"/>
              <a:gd name="connsiteX0" fmla="*/ 0 w 1540225"/>
              <a:gd name="connsiteY0" fmla="*/ 5843418 h 5849336"/>
              <a:gd name="connsiteX1" fmla="*/ 1538565 w 1540225"/>
              <a:gd name="connsiteY1" fmla="*/ 0 h 5849336"/>
              <a:gd name="connsiteX2" fmla="*/ 1530852 w 1540225"/>
              <a:gd name="connsiteY2" fmla="*/ 83174 h 5849336"/>
              <a:gd name="connsiteX3" fmla="*/ 314033 w 1540225"/>
              <a:gd name="connsiteY3" fmla="*/ 5849336 h 5849336"/>
              <a:gd name="connsiteX4" fmla="*/ 0 w 1540225"/>
              <a:gd name="connsiteY4" fmla="*/ 5843418 h 5849336"/>
              <a:gd name="connsiteX0" fmla="*/ 0 w 1545425"/>
              <a:gd name="connsiteY0" fmla="*/ 5843418 h 5849336"/>
              <a:gd name="connsiteX1" fmla="*/ 1538565 w 1545425"/>
              <a:gd name="connsiteY1" fmla="*/ 0 h 5849336"/>
              <a:gd name="connsiteX2" fmla="*/ 1545139 w 1545425"/>
              <a:gd name="connsiteY2" fmla="*/ 80793 h 5849336"/>
              <a:gd name="connsiteX3" fmla="*/ 314033 w 1545425"/>
              <a:gd name="connsiteY3" fmla="*/ 5849336 h 5849336"/>
              <a:gd name="connsiteX4" fmla="*/ 0 w 1545425"/>
              <a:gd name="connsiteY4" fmla="*/ 5843418 h 5849336"/>
              <a:gd name="connsiteX0" fmla="*/ 0 w 1543488"/>
              <a:gd name="connsiteY0" fmla="*/ 5843418 h 5849336"/>
              <a:gd name="connsiteX1" fmla="*/ 1538565 w 1543488"/>
              <a:gd name="connsiteY1" fmla="*/ 0 h 5849336"/>
              <a:gd name="connsiteX2" fmla="*/ 1542758 w 1543488"/>
              <a:gd name="connsiteY2" fmla="*/ 49836 h 5849336"/>
              <a:gd name="connsiteX3" fmla="*/ 314033 w 1543488"/>
              <a:gd name="connsiteY3" fmla="*/ 5849336 h 5849336"/>
              <a:gd name="connsiteX4" fmla="*/ 0 w 1543488"/>
              <a:gd name="connsiteY4" fmla="*/ 5843418 h 5849336"/>
              <a:gd name="connsiteX0" fmla="*/ 0 w 1547499"/>
              <a:gd name="connsiteY0" fmla="*/ 6878649 h 6884567"/>
              <a:gd name="connsiteX1" fmla="*/ 1545097 w 1547499"/>
              <a:gd name="connsiteY1" fmla="*/ 0 h 6884567"/>
              <a:gd name="connsiteX2" fmla="*/ 1542758 w 1547499"/>
              <a:gd name="connsiteY2" fmla="*/ 1085067 h 6884567"/>
              <a:gd name="connsiteX3" fmla="*/ 314033 w 1547499"/>
              <a:gd name="connsiteY3" fmla="*/ 6884567 h 6884567"/>
              <a:gd name="connsiteX4" fmla="*/ 0 w 1547499"/>
              <a:gd name="connsiteY4" fmla="*/ 6878649 h 6884567"/>
              <a:gd name="connsiteX0" fmla="*/ 0 w 1565663"/>
              <a:gd name="connsiteY0" fmla="*/ 6878649 h 6884567"/>
              <a:gd name="connsiteX1" fmla="*/ 1545097 w 1565663"/>
              <a:gd name="connsiteY1" fmla="*/ 0 h 6884567"/>
              <a:gd name="connsiteX2" fmla="*/ 1565618 w 1565663"/>
              <a:gd name="connsiteY2" fmla="*/ 20444 h 6884567"/>
              <a:gd name="connsiteX3" fmla="*/ 314033 w 1565663"/>
              <a:gd name="connsiteY3" fmla="*/ 6884567 h 6884567"/>
              <a:gd name="connsiteX4" fmla="*/ 0 w 1565663"/>
              <a:gd name="connsiteY4" fmla="*/ 6878649 h 6884567"/>
              <a:gd name="connsiteX0" fmla="*/ 0 w 1565663"/>
              <a:gd name="connsiteY0" fmla="*/ 6878649 h 6887833"/>
              <a:gd name="connsiteX1" fmla="*/ 1545097 w 1565663"/>
              <a:gd name="connsiteY1" fmla="*/ 0 h 6887833"/>
              <a:gd name="connsiteX2" fmla="*/ 1565618 w 1565663"/>
              <a:gd name="connsiteY2" fmla="*/ 20444 h 6887833"/>
              <a:gd name="connsiteX3" fmla="*/ 349955 w 1565663"/>
              <a:gd name="connsiteY3" fmla="*/ 6887833 h 6887833"/>
              <a:gd name="connsiteX4" fmla="*/ 0 w 1565663"/>
              <a:gd name="connsiteY4" fmla="*/ 6878649 h 6887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65663" h="6887833">
                <a:moveTo>
                  <a:pt x="0" y="6878649"/>
                </a:moveTo>
                <a:lnTo>
                  <a:pt x="1545097" y="0"/>
                </a:lnTo>
                <a:cubicBezTo>
                  <a:pt x="1551258" y="26931"/>
                  <a:pt x="1566602" y="-16011"/>
                  <a:pt x="1565618" y="20444"/>
                </a:cubicBezTo>
                <a:lnTo>
                  <a:pt x="349955" y="6887833"/>
                </a:lnTo>
                <a:lnTo>
                  <a:pt x="0" y="6878649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/>
          <a:lstStyle>
            <a:lvl1pPr marL="0" indent="0">
              <a:buNone/>
              <a:defRPr sz="100"/>
            </a:lvl1pPr>
          </a:lstStyle>
          <a:p>
            <a:pPr lvl="0"/>
            <a:r>
              <a:rPr lang="sv-SE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50674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5D002A85-B127-475E-ADC4-27F8DC22C1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072" y="800100"/>
            <a:ext cx="10515600" cy="88019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sv-SE"/>
              <a:t>Alicka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58FD374E-AE23-4243-BB8A-E206234C66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55072" y="1960708"/>
            <a:ext cx="10515600" cy="43513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6CBB460D-1B7A-4441-A3D9-64BD73112B98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0072" y="258978"/>
            <a:ext cx="503569" cy="506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462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ts val="3600"/>
        </a:lnSpc>
        <a:spcBef>
          <a:spcPct val="0"/>
        </a:spcBef>
        <a:buNone/>
        <a:defRPr sz="3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ts val="3000"/>
        </a:lnSpc>
        <a:spcBef>
          <a:spcPts val="1000"/>
        </a:spcBef>
        <a:buSzPct val="9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68313" indent="-219075" algn="l" defTabSz="914400" rtl="0" eaLnBrk="1" latinLnBrk="0" hangingPunct="1">
        <a:lnSpc>
          <a:spcPct val="90000"/>
        </a:lnSpc>
        <a:spcBef>
          <a:spcPts val="300"/>
        </a:spcBef>
        <a:buSzPct val="90000"/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468313" indent="-219075" algn="l" defTabSz="914400" rtl="0" eaLnBrk="1" latinLnBrk="0" hangingPunct="1">
        <a:lnSpc>
          <a:spcPct val="90000"/>
        </a:lnSpc>
        <a:spcBef>
          <a:spcPts val="300"/>
        </a:spcBef>
        <a:buSzPct val="90000"/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468313" indent="-219075" algn="l" defTabSz="914400" rtl="0" eaLnBrk="1" latinLnBrk="0" hangingPunct="1">
        <a:lnSpc>
          <a:spcPct val="90000"/>
        </a:lnSpc>
        <a:spcBef>
          <a:spcPts val="300"/>
        </a:spcBef>
        <a:buSzPct val="90000"/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468313" indent="-219075" algn="l" defTabSz="914400" rtl="0" eaLnBrk="1" latinLnBrk="0" hangingPunct="1">
        <a:lnSpc>
          <a:spcPct val="90000"/>
        </a:lnSpc>
        <a:spcBef>
          <a:spcPts val="300"/>
        </a:spcBef>
        <a:buSzPct val="90000"/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internt.slu.se/stod-service/externfinansiering/regler-och-verktyg/projektkalkyl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huv.administration@slu.se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prisma.research.se/" TargetMode="External"/><Relationship Id="rId7" Type="http://schemas.openxmlformats.org/officeDocument/2006/relationships/image" Target="../media/image13.png"/><Relationship Id="rId2" Type="http://schemas.openxmlformats.org/officeDocument/2006/relationships/hyperlink" Target="https://www.formas.se/en/start-page/archive/calender/calender/2023-01-24-webinar-annual-open-call.html" TargetMode="External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internt.slu.se/stod-service/forskning/utlysningar-av-bidrag/" TargetMode="External"/><Relationship Id="rId5" Type="http://schemas.openxmlformats.org/officeDocument/2006/relationships/hyperlink" Target="https://internt.slu.se/riktat/malgrupp/forskare/#ekonomi-finansiering" TargetMode="External"/><Relationship Id="rId4" Type="http://schemas.openxmlformats.org/officeDocument/2006/relationships/hyperlink" Target="https://www.formas.se/arkiv/alla-utlysningar.html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internt.slu.se/riktat/lasta-interna-sidor/huv-internt/adm/projekt/" TargetMode="Externa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internt.slu.se/stod-service/externfinansiering/regler-och-verktyg/projektkalkyl/" TargetMode="Externa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u.se/fakulteter/vh/institutioner/lovsta/forskning-lovsta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0056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text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 3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Ekonomi, projekt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dirty="0"/>
              <a:t>Projektansökningar ska alltid innehålla en </a:t>
            </a:r>
            <a:r>
              <a:rPr lang="sv-SE" dirty="0" smtClean="0"/>
              <a:t>granskad budget.</a:t>
            </a:r>
          </a:p>
          <a:p>
            <a:pPr lvl="1"/>
            <a:r>
              <a:rPr lang="sv-SE" dirty="0" smtClean="0"/>
              <a:t>Budgeten ska granskas av ekonom och vara godkänd av prefekt.</a:t>
            </a:r>
          </a:p>
          <a:p>
            <a:r>
              <a:rPr lang="sv-SE" dirty="0" smtClean="0"/>
              <a:t>Budget </a:t>
            </a:r>
            <a:r>
              <a:rPr lang="sv-SE" dirty="0"/>
              <a:t>ska alltid göras i SLU:s </a:t>
            </a:r>
            <a:r>
              <a:rPr lang="sv-SE" dirty="0">
                <a:hlinkClick r:id="rId3"/>
              </a:rPr>
              <a:t>Projektkalkyl</a:t>
            </a:r>
            <a:r>
              <a:rPr lang="sv-SE" dirty="0"/>
              <a:t> för externfinansiering. </a:t>
            </a:r>
          </a:p>
          <a:p>
            <a:pPr lvl="1"/>
            <a:r>
              <a:rPr lang="sv-SE" sz="1800" dirty="0"/>
              <a:t>Kontakta </a:t>
            </a:r>
            <a:r>
              <a:rPr lang="sv-SE" sz="1800" dirty="0" err="1"/>
              <a:t>projektekonom</a:t>
            </a:r>
            <a:r>
              <a:rPr lang="sv-SE" sz="1800" dirty="0"/>
              <a:t> i god tid innan deadline för hjälp med budget</a:t>
            </a:r>
          </a:p>
          <a:p>
            <a:pPr lvl="1"/>
            <a:r>
              <a:rPr lang="sv-SE" sz="1800" dirty="0" smtClean="0"/>
              <a:t>Den sökande ansvarar för att budgeterade kostnader för försök, analyser och övriga driftskostnader är realistiska och så långt möjligt avstämda med leverantörer</a:t>
            </a:r>
          </a:p>
          <a:p>
            <a:pPr lvl="1"/>
            <a:r>
              <a:rPr lang="sv-SE" sz="1800" dirty="0" smtClean="0"/>
              <a:t>Den sökande ansvarar för att budgeterad bemanning är realistiskt bedömt med tanke på vad som planeras att genomföras i projektet.</a:t>
            </a:r>
          </a:p>
          <a:p>
            <a:pPr lvl="1"/>
            <a:r>
              <a:rPr lang="sv-SE" sz="1800" dirty="0" smtClean="0"/>
              <a:t>Vid </a:t>
            </a:r>
            <a:r>
              <a:rPr lang="sv-SE" sz="1800" dirty="0"/>
              <a:t>ansökningar i Prisma ska alltid </a:t>
            </a:r>
            <a:r>
              <a:rPr lang="sv-SE" sz="1800" dirty="0" err="1"/>
              <a:t>projektekonom</a:t>
            </a:r>
            <a:r>
              <a:rPr lang="sv-SE" sz="1800" dirty="0"/>
              <a:t>, administrativ chef och prefekt bjudas in som deltagande administratör</a:t>
            </a:r>
          </a:p>
          <a:p>
            <a:pPr lvl="1"/>
            <a:r>
              <a:rPr lang="sv-SE" sz="1800" dirty="0"/>
              <a:t>Förbered budgetmotivering, anpassa efter hur detaljerad budget är i ansökningsformulär</a:t>
            </a:r>
          </a:p>
          <a:p>
            <a:endParaRPr lang="sv-SE" sz="1800" dirty="0"/>
          </a:p>
        </p:txBody>
      </p:sp>
    </p:spTree>
    <p:extLst>
      <p:ext uri="{BB962C8B-B14F-4D97-AF65-F5344CB8AC3E}">
        <p14:creationId xmlns:p14="http://schemas.microsoft.com/office/powerpoint/2010/main" val="172248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text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 3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Ekonomi, projekt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dirty="0" smtClean="0"/>
              <a:t>Finns det gemensamt fastställda behov av ny utrustning, utveckling av kompetens mm som borde tas med i ansökan?</a:t>
            </a:r>
            <a:endParaRPr lang="sv-SE" dirty="0"/>
          </a:p>
          <a:p>
            <a:r>
              <a:rPr lang="sv-SE" dirty="0" smtClean="0"/>
              <a:t>Skicka alla ansökningar till </a:t>
            </a:r>
            <a:r>
              <a:rPr lang="sv-SE" dirty="0" smtClean="0">
                <a:hlinkClick r:id="rId3"/>
              </a:rPr>
              <a:t>huv.administration@slu.se</a:t>
            </a:r>
            <a:r>
              <a:rPr lang="sv-SE" dirty="0" smtClean="0"/>
              <a:t> för diarieföring. </a:t>
            </a:r>
          </a:p>
          <a:p>
            <a:pPr lvl="1"/>
            <a:r>
              <a:rPr lang="sv-SE" sz="1800" dirty="0" smtClean="0"/>
              <a:t>Ansökan, beslut (beviljande och avslag) mm är offentlig handling.</a:t>
            </a:r>
            <a:endParaRPr lang="sv-SE" sz="1800" dirty="0"/>
          </a:p>
          <a:p>
            <a:r>
              <a:rPr lang="sv-SE" sz="2200" dirty="0" smtClean="0"/>
              <a:t>Formas har </a:t>
            </a:r>
            <a:r>
              <a:rPr lang="sv-SE" sz="2200" dirty="0" smtClean="0"/>
              <a:t>ett </a:t>
            </a:r>
            <a:r>
              <a:rPr lang="sv-SE" sz="2200" dirty="0" err="1" smtClean="0"/>
              <a:t>webbinarie</a:t>
            </a:r>
            <a:r>
              <a:rPr lang="sv-SE" sz="2200" dirty="0" smtClean="0"/>
              <a:t> </a:t>
            </a:r>
            <a:r>
              <a:rPr lang="sv-SE" sz="2200" dirty="0" err="1" smtClean="0"/>
              <a:t>kl</a:t>
            </a:r>
            <a:r>
              <a:rPr lang="sv-SE" sz="2200" dirty="0" smtClean="0"/>
              <a:t> 10 den 23 februari med </a:t>
            </a:r>
            <a:r>
              <a:rPr lang="sv-SE" sz="2200" dirty="0" smtClean="0"/>
              <a:t>information om utlysningen</a:t>
            </a:r>
          </a:p>
        </p:txBody>
      </p:sp>
    </p:spTree>
    <p:extLst>
      <p:ext uri="{BB962C8B-B14F-4D97-AF65-F5344CB8AC3E}">
        <p14:creationId xmlns:p14="http://schemas.microsoft.com/office/powerpoint/2010/main" val="647684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Diverse</a:t>
            </a:r>
            <a:endParaRPr lang="sv-SE" dirty="0"/>
          </a:p>
        </p:txBody>
      </p:sp>
      <p:sp>
        <p:nvSpPr>
          <p:cNvPr id="5" name="Platshållare för innehåll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Formas </a:t>
            </a:r>
            <a:r>
              <a:rPr lang="sv-SE" dirty="0" smtClean="0"/>
              <a:t>genomför </a:t>
            </a:r>
            <a:r>
              <a:rPr lang="en-US" dirty="0" err="1" smtClean="0">
                <a:hlinkClick r:id="rId2"/>
              </a:rPr>
              <a:t>webbinarie</a:t>
            </a:r>
            <a:r>
              <a:rPr lang="sv-SE" dirty="0" smtClean="0"/>
              <a:t> </a:t>
            </a:r>
            <a:r>
              <a:rPr lang="sv-SE" dirty="0"/>
              <a:t>med information om </a:t>
            </a:r>
            <a:r>
              <a:rPr lang="sv-SE" dirty="0" smtClean="0"/>
              <a:t>öppna utlysningen</a:t>
            </a:r>
            <a:endParaRPr lang="sv-SE" dirty="0"/>
          </a:p>
          <a:p>
            <a:r>
              <a:rPr lang="sv-SE" dirty="0" smtClean="0">
                <a:hlinkClick r:id="rId3"/>
              </a:rPr>
              <a:t>Prisma</a:t>
            </a:r>
            <a:endParaRPr lang="sv-SE" dirty="0" smtClean="0"/>
          </a:p>
          <a:p>
            <a:pPr lvl="1"/>
            <a:r>
              <a:rPr lang="sv-SE" dirty="0" smtClean="0"/>
              <a:t>Ansökan, avtal, villkor, rapportering</a:t>
            </a:r>
          </a:p>
          <a:p>
            <a:pPr lvl="1"/>
            <a:r>
              <a:rPr lang="sv-SE" dirty="0" smtClean="0"/>
              <a:t>ORCID – användare, registrera CV som kopplas till ansökan</a:t>
            </a:r>
            <a:br>
              <a:rPr lang="sv-SE" dirty="0" smtClean="0"/>
            </a:br>
            <a:r>
              <a:rPr lang="sv-SE" dirty="0" smtClean="0"/>
              <a:t>Tänk på att nya medsökande behöver tid att registrera sitt CV</a:t>
            </a:r>
          </a:p>
          <a:p>
            <a:pPr lvl="1"/>
            <a:r>
              <a:rPr lang="sv-SE" dirty="0" smtClean="0">
                <a:hlinkClick r:id="rId4"/>
              </a:rPr>
              <a:t>Formas</a:t>
            </a:r>
            <a:r>
              <a:rPr lang="sv-SE" dirty="0" smtClean="0"/>
              <a:t> öppna relativt lätt att lägga in budget från SLU:s kalkyl</a:t>
            </a:r>
          </a:p>
          <a:p>
            <a:pPr lvl="1"/>
            <a:r>
              <a:rPr lang="sv-SE" dirty="0" smtClean="0">
                <a:hlinkClick r:id="rId4"/>
              </a:rPr>
              <a:t>Formas</a:t>
            </a:r>
            <a:r>
              <a:rPr lang="sv-SE" dirty="0" smtClean="0"/>
              <a:t> riktade har ett annat upplägg, behöver flera uppgifter om medsökande organisation/företag samt utförligare budgetmotivering för att tydliggöra vad vi söker medel för.</a:t>
            </a:r>
            <a:endParaRPr lang="sv-SE" dirty="0">
              <a:hlinkClick r:id="rId5"/>
            </a:endParaRPr>
          </a:p>
          <a:p>
            <a:r>
              <a:rPr lang="sv-SE" dirty="0" smtClean="0">
                <a:hlinkClick r:id="rId5"/>
              </a:rPr>
              <a:t>Ingångssida för forskare</a:t>
            </a:r>
            <a:endParaRPr lang="sv-SE" dirty="0" smtClean="0"/>
          </a:p>
          <a:p>
            <a:r>
              <a:rPr lang="sv-SE" dirty="0" smtClean="0">
                <a:hlinkClick r:id="rId6"/>
              </a:rPr>
              <a:t>Aktuella utlysningar</a:t>
            </a:r>
            <a:endParaRPr lang="sv-SE" dirty="0"/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71812" y="2768143"/>
            <a:ext cx="3200677" cy="780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115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270034"/>
            <a:ext cx="10041924" cy="5587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882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7593"/>
            <a:ext cx="10041166" cy="5800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262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Platshållare för bild 2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668636" y="769049"/>
            <a:ext cx="9862886" cy="880197"/>
          </a:xfrm>
        </p:spPr>
        <p:txBody>
          <a:bodyPr/>
          <a:lstStyle/>
          <a:p>
            <a:r>
              <a:rPr lang="sv-SE" dirty="0" smtClean="0"/>
              <a:t>När du får pengar</a:t>
            </a:r>
            <a:endParaRPr lang="en-GB" dirty="0"/>
          </a:p>
        </p:txBody>
      </p:sp>
      <p:sp>
        <p:nvSpPr>
          <p:cNvPr id="5" name="Platshållare för innehåll 4"/>
          <p:cNvSpPr>
            <a:spLocks noGrp="1"/>
          </p:cNvSpPr>
          <p:nvPr>
            <p:ph idx="1"/>
          </p:nvPr>
        </p:nvSpPr>
        <p:spPr>
          <a:xfrm>
            <a:off x="668636" y="1803400"/>
            <a:ext cx="9862886" cy="4783667"/>
          </a:xfrm>
        </p:spPr>
        <p:txBody>
          <a:bodyPr/>
          <a:lstStyle/>
          <a:p>
            <a:r>
              <a:rPr lang="sv-SE" sz="2000" dirty="0" smtClean="0"/>
              <a:t>Först och främst grattis – vi ser fram emot tårta…</a:t>
            </a:r>
          </a:p>
          <a:p>
            <a:r>
              <a:rPr lang="sv-SE" sz="2000" dirty="0" smtClean="0"/>
              <a:t>Läs villkoren och ha ett administrativt startmöte</a:t>
            </a:r>
          </a:p>
          <a:p>
            <a:r>
              <a:rPr lang="sv-SE" sz="2000" dirty="0" smtClean="0"/>
              <a:t>Prefekt signerar kontrakt, ev. tillsammans med projektledare</a:t>
            </a:r>
          </a:p>
          <a:p>
            <a:r>
              <a:rPr lang="sv-SE" sz="2000" dirty="0"/>
              <a:t>Fick du hela sökta beloppet? Ska budgeten justeras?</a:t>
            </a:r>
          </a:p>
          <a:p>
            <a:r>
              <a:rPr lang="sv-SE" sz="2000" dirty="0" smtClean="0"/>
              <a:t>Diarieför och få ett projektnummer, meddela medsökande</a:t>
            </a:r>
          </a:p>
          <a:p>
            <a:r>
              <a:rPr lang="sv-SE" sz="2000" dirty="0" smtClean="0"/>
              <a:t>Hur hanterar vi medfinansiering för att kunna rapportera?</a:t>
            </a:r>
          </a:p>
          <a:p>
            <a:r>
              <a:rPr lang="sv-SE" sz="2000" dirty="0" smtClean="0"/>
              <a:t>Ska avtal skrivas med andra parter?</a:t>
            </a:r>
          </a:p>
          <a:p>
            <a:r>
              <a:rPr lang="sv-SE" sz="2000" dirty="0" smtClean="0"/>
              <a:t>Planera med gruppen, labbet, </a:t>
            </a:r>
            <a:r>
              <a:rPr lang="sv-SE" sz="2000" dirty="0" err="1" smtClean="0"/>
              <a:t>Lövsta</a:t>
            </a:r>
            <a:r>
              <a:rPr lang="sv-SE" sz="2000" dirty="0" smtClean="0"/>
              <a:t> osv+</a:t>
            </a:r>
          </a:p>
          <a:p>
            <a:r>
              <a:rPr lang="en-GB" sz="2000" dirty="0" smtClean="0"/>
              <a:t>Du </a:t>
            </a:r>
            <a:r>
              <a:rPr lang="en-GB" sz="2000" dirty="0" err="1" smtClean="0"/>
              <a:t>som</a:t>
            </a:r>
            <a:r>
              <a:rPr lang="en-GB" sz="2000" dirty="0" smtClean="0"/>
              <a:t> </a:t>
            </a:r>
            <a:r>
              <a:rPr lang="en-GB" sz="2000" dirty="0" err="1" smtClean="0"/>
              <a:t>projektledare</a:t>
            </a:r>
            <a:r>
              <a:rPr lang="en-GB" sz="2000" dirty="0" smtClean="0"/>
              <a:t> </a:t>
            </a:r>
            <a:r>
              <a:rPr lang="en-GB" sz="2000" dirty="0" err="1" smtClean="0"/>
              <a:t>ansvarar</a:t>
            </a:r>
            <a:r>
              <a:rPr lang="en-GB" sz="2000" dirty="0" smtClean="0"/>
              <a:t> </a:t>
            </a:r>
            <a:r>
              <a:rPr lang="en-GB" sz="2000" dirty="0" err="1" smtClean="0"/>
              <a:t>för</a:t>
            </a:r>
            <a:r>
              <a:rPr lang="en-GB" sz="2000" dirty="0" smtClean="0"/>
              <a:t> </a:t>
            </a:r>
            <a:r>
              <a:rPr lang="en-GB" sz="2000" dirty="0" err="1" smtClean="0"/>
              <a:t>projektets</a:t>
            </a:r>
            <a:r>
              <a:rPr lang="en-GB" sz="2000" dirty="0" smtClean="0"/>
              <a:t> </a:t>
            </a:r>
            <a:r>
              <a:rPr lang="en-GB" sz="2000" dirty="0" err="1" smtClean="0"/>
              <a:t>genomförande</a:t>
            </a:r>
            <a:r>
              <a:rPr lang="en-GB" sz="2000" dirty="0" smtClean="0"/>
              <a:t> </a:t>
            </a:r>
            <a:r>
              <a:rPr lang="en-GB" sz="2000" dirty="0" err="1" smtClean="0"/>
              <a:t>och</a:t>
            </a:r>
            <a:r>
              <a:rPr lang="en-GB" sz="2000" dirty="0" smtClean="0"/>
              <a:t> </a:t>
            </a:r>
            <a:r>
              <a:rPr lang="en-GB" sz="2000" dirty="0" err="1" smtClean="0"/>
              <a:t>ekonomi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597816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Platshållare för bild 2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Vanliga problem</a:t>
            </a:r>
            <a:endParaRPr lang="en-GB" dirty="0"/>
          </a:p>
        </p:txBody>
      </p:sp>
      <p:sp>
        <p:nvSpPr>
          <p:cNvPr id="5" name="Platshållare för innehåll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Clr>
                <a:srgbClr val="FF0000"/>
              </a:buClr>
              <a:buFont typeface="Wingdings" pitchFamily="2" charset="2"/>
              <a:buChar char="ü"/>
              <a:tabLst>
                <a:tab pos="3048000" algn="l"/>
                <a:tab pos="4124325" algn="l"/>
              </a:tabLst>
            </a:pPr>
            <a:r>
              <a:rPr lang="sv-SE" sz="2000" dirty="0"/>
              <a:t>Felbudgeterade projekt</a:t>
            </a:r>
          </a:p>
          <a:p>
            <a:pPr marL="514350" indent="-514350">
              <a:buClr>
                <a:srgbClr val="FF0000"/>
              </a:buClr>
              <a:buFont typeface="Wingdings" pitchFamily="2" charset="2"/>
              <a:buChar char="ü"/>
              <a:tabLst>
                <a:tab pos="3048000" algn="l"/>
                <a:tab pos="4124325" algn="l"/>
              </a:tabLst>
            </a:pPr>
            <a:r>
              <a:rPr lang="sv-SE" sz="2000" dirty="0"/>
              <a:t>Förändringar i projekt som inte är förankrade med finansiär</a:t>
            </a:r>
          </a:p>
          <a:p>
            <a:pPr marL="514350" indent="-514350">
              <a:buClr>
                <a:srgbClr val="FF0000"/>
              </a:buClr>
              <a:buFont typeface="Wingdings" pitchFamily="2" charset="2"/>
              <a:buChar char="ü"/>
              <a:tabLst>
                <a:tab pos="3048000" algn="l"/>
                <a:tab pos="4124325" algn="l"/>
              </a:tabLst>
            </a:pPr>
            <a:r>
              <a:rPr lang="sv-SE" sz="2000" dirty="0"/>
              <a:t>Felkonterade löner eller driftskostnader</a:t>
            </a:r>
          </a:p>
          <a:p>
            <a:pPr marL="514350" indent="-514350">
              <a:buClr>
                <a:srgbClr val="FF0000"/>
              </a:buClr>
              <a:buFont typeface="Wingdings" pitchFamily="2" charset="2"/>
              <a:buChar char="ü"/>
              <a:tabLst>
                <a:tab pos="3048000" algn="l"/>
                <a:tab pos="4124325" algn="l"/>
              </a:tabLst>
            </a:pPr>
            <a:r>
              <a:rPr lang="sv-SE" sz="2000" dirty="0"/>
              <a:t>Ekonomisk uppföljning saknas</a:t>
            </a:r>
          </a:p>
          <a:p>
            <a:pPr marL="514350" indent="-514350">
              <a:buClr>
                <a:srgbClr val="FF0000"/>
              </a:buClr>
              <a:buFont typeface="Wingdings" pitchFamily="2" charset="2"/>
              <a:buChar char="ü"/>
              <a:tabLst>
                <a:tab pos="3048000" algn="l"/>
                <a:tab pos="4124325" algn="l"/>
              </a:tabLst>
            </a:pPr>
            <a:r>
              <a:rPr lang="sv-SE" sz="2000" dirty="0"/>
              <a:t>Bortglömda </a:t>
            </a:r>
            <a:r>
              <a:rPr lang="sv-SE" sz="2000" dirty="0" smtClean="0"/>
              <a:t>rekvireringar eller transfereringar</a:t>
            </a:r>
            <a:endParaRPr lang="sv-SE" sz="2000" dirty="0"/>
          </a:p>
          <a:p>
            <a:pPr marL="514350" indent="-514350">
              <a:buClr>
                <a:srgbClr val="FF0000"/>
              </a:buClr>
              <a:buFont typeface="Wingdings" pitchFamily="2" charset="2"/>
              <a:buChar char="ü"/>
              <a:tabLst>
                <a:tab pos="3048000" algn="l"/>
                <a:tab pos="4124325" algn="l"/>
              </a:tabLst>
            </a:pPr>
            <a:r>
              <a:rPr lang="sv-SE" sz="2000" dirty="0"/>
              <a:t>Sena slutrapporteringar</a:t>
            </a:r>
          </a:p>
          <a:p>
            <a:pPr marL="514350" indent="-514350">
              <a:buClr>
                <a:srgbClr val="FF0000"/>
              </a:buClr>
              <a:buFont typeface="Wingdings" pitchFamily="2" charset="2"/>
              <a:buChar char="ü"/>
              <a:tabLst>
                <a:tab pos="3048000" algn="l"/>
                <a:tab pos="4124325" algn="l"/>
              </a:tabLst>
            </a:pPr>
            <a:r>
              <a:rPr lang="sv-SE" sz="2000" dirty="0"/>
              <a:t>Publiceringar på webben saknas</a:t>
            </a:r>
          </a:p>
          <a:p>
            <a:pPr marL="514350" indent="-514350">
              <a:buClr>
                <a:srgbClr val="FF0000"/>
              </a:buClr>
              <a:buFont typeface="Wingdings" pitchFamily="2" charset="2"/>
              <a:buChar char="ü"/>
              <a:tabLst>
                <a:tab pos="3048000" algn="l"/>
                <a:tab pos="4124325" algn="l"/>
              </a:tabLst>
            </a:pPr>
            <a:r>
              <a:rPr lang="sv-SE" sz="2000" dirty="0"/>
              <a:t>Oavslutade ansökningsärenden i arkivet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27784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Lycka till med ansökningarna!</a:t>
            </a:r>
            <a:endParaRPr lang="sv-SE" dirty="0"/>
          </a:p>
        </p:txBody>
      </p:sp>
      <p:sp>
        <p:nvSpPr>
          <p:cNvPr id="7" name="Platshållare för text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43503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ED9F942-59F2-4E65-8764-801A43CF483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smtClean="0"/>
              <a:t>Ansökningsinformation HUV</a:t>
            </a:r>
            <a:br>
              <a:rPr lang="sv-SE" dirty="0" smtClean="0"/>
            </a:br>
            <a:r>
              <a:rPr lang="sv-SE" sz="2400" dirty="0" smtClean="0"/>
              <a:t>Projektledare</a:t>
            </a:r>
            <a:br>
              <a:rPr lang="sv-SE" sz="2400" dirty="0" smtClean="0"/>
            </a:br>
            <a:r>
              <a:rPr lang="sv-SE" sz="2400" dirty="0"/>
              <a:t>	</a:t>
            </a:r>
            <a:r>
              <a:rPr lang="sv-SE" sz="2400" dirty="0" smtClean="0"/>
              <a:t>– planera din ansökan</a:t>
            </a:r>
            <a:r>
              <a:rPr lang="sv-SE" dirty="0"/>
              <a:t/>
            </a:r>
            <a:br>
              <a:rPr lang="sv-SE" dirty="0"/>
            </a:br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E2C2E80E-57FF-4944-A302-44A5B825280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052950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Platshållare för bild 2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Projektledare</a:t>
            </a:r>
            <a:endParaRPr lang="en-GB" dirty="0"/>
          </a:p>
        </p:txBody>
      </p:sp>
      <p:sp>
        <p:nvSpPr>
          <p:cNvPr id="5" name="Platshållare för innehåll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Stort förtroende och ansvar att leda forskningsprojekt</a:t>
            </a:r>
          </a:p>
          <a:p>
            <a:pPr lvl="1"/>
            <a:r>
              <a:rPr lang="sv-SE" dirty="0" smtClean="0"/>
              <a:t>Realistiskt upplägg – omfattning i nivå med budget</a:t>
            </a:r>
          </a:p>
          <a:p>
            <a:pPr lvl="1"/>
            <a:r>
              <a:rPr lang="sv-SE" dirty="0" smtClean="0"/>
              <a:t>Finansiärens villkor</a:t>
            </a:r>
          </a:p>
          <a:p>
            <a:pPr lvl="1"/>
            <a:r>
              <a:rPr lang="sv-SE" dirty="0" smtClean="0"/>
              <a:t>Grundläggande regelverk</a:t>
            </a:r>
          </a:p>
          <a:p>
            <a:pPr lvl="1"/>
            <a:r>
              <a:rPr lang="sv-SE" dirty="0" smtClean="0"/>
              <a:t>Datahantering</a:t>
            </a:r>
          </a:p>
          <a:p>
            <a:pPr lvl="1"/>
            <a:r>
              <a:rPr lang="sv-SE" dirty="0" smtClean="0"/>
              <a:t>Uppföljning, ekonomi och rapportering</a:t>
            </a:r>
          </a:p>
          <a:p>
            <a:pPr lvl="1"/>
            <a:endParaRPr lang="sv-SE" dirty="0"/>
          </a:p>
          <a:p>
            <a:r>
              <a:rPr lang="sv-SE" dirty="0"/>
              <a:t>Följ institutionens </a:t>
            </a:r>
            <a:r>
              <a:rPr lang="sv-SE" dirty="0" smtClean="0"/>
              <a:t>rutiner</a:t>
            </a:r>
            <a:endParaRPr lang="en-GB" dirty="0"/>
          </a:p>
          <a:p>
            <a:pPr lvl="1"/>
            <a:r>
              <a:rPr lang="sv-SE" dirty="0" smtClean="0">
                <a:hlinkClick r:id="rId2"/>
              </a:rPr>
              <a:t>Insidan</a:t>
            </a:r>
            <a:r>
              <a:rPr lang="sv-SE" dirty="0" smtClean="0"/>
              <a:t> avser att vara ett stöd</a:t>
            </a:r>
          </a:p>
          <a:p>
            <a:pPr lvl="1"/>
            <a:r>
              <a:rPr lang="sv-SE" dirty="0" smtClean="0"/>
              <a:t>Meddela när något är otydligt</a:t>
            </a:r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0163" y="3290433"/>
            <a:ext cx="4912350" cy="2854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060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/>
          </p:nvPr>
        </p:nvGraphicFramePr>
        <p:xfrm>
          <a:off x="3143672" y="494441"/>
          <a:ext cx="7200800" cy="54787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ruta 4"/>
          <p:cNvSpPr txBox="1"/>
          <p:nvPr/>
        </p:nvSpPr>
        <p:spPr>
          <a:xfrm>
            <a:off x="4738963" y="2447397"/>
            <a:ext cx="2129196" cy="46166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sv-SE" sz="1200" dirty="0"/>
              <a:t>Budgetprocess:</a:t>
            </a:r>
            <a:br>
              <a:rPr lang="sv-SE" sz="1200" dirty="0"/>
            </a:br>
            <a:r>
              <a:rPr lang="sv-SE" sz="1200" dirty="0"/>
              <a:t>Personalplanering - projekt</a:t>
            </a:r>
          </a:p>
        </p:txBody>
      </p:sp>
      <p:sp>
        <p:nvSpPr>
          <p:cNvPr id="6" name="textruta 5"/>
          <p:cNvSpPr txBox="1"/>
          <p:nvPr/>
        </p:nvSpPr>
        <p:spPr>
          <a:xfrm>
            <a:off x="6107502" y="4955978"/>
            <a:ext cx="1376289" cy="27699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sv-SE" sz="1200" dirty="0"/>
              <a:t>Halvårsbokslut</a:t>
            </a:r>
          </a:p>
        </p:txBody>
      </p:sp>
      <p:sp>
        <p:nvSpPr>
          <p:cNvPr id="7" name="textruta 6"/>
          <p:cNvSpPr txBox="1"/>
          <p:nvPr/>
        </p:nvSpPr>
        <p:spPr>
          <a:xfrm>
            <a:off x="6213784" y="983407"/>
            <a:ext cx="1243775" cy="27699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sv-SE" sz="1200" dirty="0"/>
              <a:t>Helårsbokslut</a:t>
            </a:r>
          </a:p>
        </p:txBody>
      </p:sp>
      <p:sp>
        <p:nvSpPr>
          <p:cNvPr id="8" name="textruta 7"/>
          <p:cNvSpPr txBox="1"/>
          <p:nvPr/>
        </p:nvSpPr>
        <p:spPr>
          <a:xfrm>
            <a:off x="7158268" y="1819683"/>
            <a:ext cx="1243775" cy="461665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sv-SE" sz="1200" dirty="0">
                <a:solidFill>
                  <a:schemeClr val="tx1"/>
                </a:solidFill>
              </a:rPr>
              <a:t>Ansökningar (Formas, SLF)</a:t>
            </a:r>
          </a:p>
        </p:txBody>
      </p:sp>
      <p:sp>
        <p:nvSpPr>
          <p:cNvPr id="9" name="textruta 8"/>
          <p:cNvSpPr txBox="1"/>
          <p:nvPr/>
        </p:nvSpPr>
        <p:spPr>
          <a:xfrm>
            <a:off x="7504620" y="169152"/>
            <a:ext cx="1243775" cy="156966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sv-SE" sz="1200" dirty="0"/>
              <a:t>Projekt: </a:t>
            </a:r>
            <a:br>
              <a:rPr lang="sv-SE" sz="1200" dirty="0"/>
            </a:br>
            <a:r>
              <a:rPr lang="sv-SE" sz="1200" dirty="0"/>
              <a:t>Planering för labb, </a:t>
            </a:r>
            <a:r>
              <a:rPr lang="sv-SE" sz="1200" dirty="0" err="1"/>
              <a:t>Lövsta</a:t>
            </a:r>
            <a:r>
              <a:rPr lang="sv-SE" sz="1200" dirty="0"/>
              <a:t>, tekniker mm</a:t>
            </a:r>
          </a:p>
          <a:p>
            <a:endParaRPr lang="sv-SE" sz="1200" dirty="0"/>
          </a:p>
          <a:p>
            <a:r>
              <a:rPr lang="sv-SE" sz="1200" dirty="0"/>
              <a:t>Uppföljning</a:t>
            </a:r>
          </a:p>
          <a:p>
            <a:r>
              <a:rPr lang="sv-SE" sz="1200" dirty="0"/>
              <a:t>Delrapporter</a:t>
            </a:r>
          </a:p>
          <a:p>
            <a:r>
              <a:rPr lang="sv-SE" sz="1200" dirty="0"/>
              <a:t>Slutrapporter</a:t>
            </a:r>
          </a:p>
        </p:txBody>
      </p:sp>
      <p:sp>
        <p:nvSpPr>
          <p:cNvPr id="10" name="textruta 9"/>
          <p:cNvSpPr txBox="1"/>
          <p:nvPr/>
        </p:nvSpPr>
        <p:spPr>
          <a:xfrm>
            <a:off x="578152" y="834768"/>
            <a:ext cx="3141964" cy="1169551"/>
          </a:xfrm>
          <a:prstGeom prst="rect">
            <a:avLst/>
          </a:prstGeom>
          <a:solidFill>
            <a:schemeClr val="tx2"/>
          </a:solidFill>
          <a:ln>
            <a:solidFill>
              <a:schemeClr val="accent6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sv-SE" sz="1400" dirty="0">
                <a:solidFill>
                  <a:schemeClr val="tx1"/>
                </a:solidFill>
              </a:rPr>
              <a:t>Ansökningar:</a:t>
            </a:r>
          </a:p>
          <a:p>
            <a:r>
              <a:rPr lang="sv-SE" sz="1400" dirty="0">
                <a:solidFill>
                  <a:schemeClr val="tx1"/>
                </a:solidFill>
              </a:rPr>
              <a:t>Bemanningsbehov, budget, driftskostnader: </a:t>
            </a:r>
            <a:r>
              <a:rPr lang="sv-SE" sz="1400" dirty="0" err="1">
                <a:solidFill>
                  <a:schemeClr val="tx1"/>
                </a:solidFill>
              </a:rPr>
              <a:t>Lövsta</a:t>
            </a:r>
            <a:r>
              <a:rPr lang="sv-SE" sz="1400" dirty="0">
                <a:solidFill>
                  <a:schemeClr val="tx1"/>
                </a:solidFill>
              </a:rPr>
              <a:t>, laboratorier, tekniker, publicering, investeringar osv. Handlingar till </a:t>
            </a:r>
            <a:r>
              <a:rPr lang="sv-SE" sz="1400" dirty="0" err="1">
                <a:solidFill>
                  <a:schemeClr val="tx1"/>
                </a:solidFill>
              </a:rPr>
              <a:t>diarie</a:t>
            </a:r>
            <a:r>
              <a:rPr lang="sv-SE" sz="1400" dirty="0">
                <a:solidFill>
                  <a:schemeClr val="tx1"/>
                </a:solidFill>
              </a:rPr>
              <a:t>/arkiv.</a:t>
            </a:r>
            <a:endParaRPr lang="sv-SE" dirty="0">
              <a:solidFill>
                <a:schemeClr val="tx1"/>
              </a:solidFill>
            </a:endParaRPr>
          </a:p>
        </p:txBody>
      </p:sp>
      <p:sp>
        <p:nvSpPr>
          <p:cNvPr id="15" name="textruta 14"/>
          <p:cNvSpPr txBox="1"/>
          <p:nvPr/>
        </p:nvSpPr>
        <p:spPr>
          <a:xfrm>
            <a:off x="5019455" y="1844050"/>
            <a:ext cx="1440160" cy="461665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sv-SE" sz="1200" dirty="0"/>
              <a:t>Beslut (Formas, SLF)</a:t>
            </a:r>
          </a:p>
        </p:txBody>
      </p:sp>
      <p:sp>
        <p:nvSpPr>
          <p:cNvPr id="16" name="textruta 15"/>
          <p:cNvSpPr txBox="1"/>
          <p:nvPr/>
        </p:nvSpPr>
        <p:spPr>
          <a:xfrm>
            <a:off x="7483791" y="3196428"/>
            <a:ext cx="1264604" cy="46166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sv-SE" sz="1200" dirty="0"/>
              <a:t>Ekonomi-uppföljning</a:t>
            </a:r>
          </a:p>
        </p:txBody>
      </p:sp>
      <p:sp>
        <p:nvSpPr>
          <p:cNvPr id="17" name="textruta 16"/>
          <p:cNvSpPr txBox="1"/>
          <p:nvPr/>
        </p:nvSpPr>
        <p:spPr>
          <a:xfrm>
            <a:off x="4694131" y="3333568"/>
            <a:ext cx="1413371" cy="46166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sv-SE" sz="1200" dirty="0"/>
              <a:t>Ekonomi-uppföljning</a:t>
            </a:r>
          </a:p>
        </p:txBody>
      </p:sp>
      <p:sp>
        <p:nvSpPr>
          <p:cNvPr id="18" name="textruta 17"/>
          <p:cNvSpPr txBox="1"/>
          <p:nvPr/>
        </p:nvSpPr>
        <p:spPr>
          <a:xfrm>
            <a:off x="6216663" y="1284551"/>
            <a:ext cx="1264604" cy="46166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sv-SE" sz="1200" dirty="0"/>
              <a:t>Ekonomi-uppföljning</a:t>
            </a:r>
          </a:p>
        </p:txBody>
      </p:sp>
      <p:sp>
        <p:nvSpPr>
          <p:cNvPr id="19" name="textruta 18"/>
          <p:cNvSpPr txBox="1"/>
          <p:nvPr/>
        </p:nvSpPr>
        <p:spPr>
          <a:xfrm>
            <a:off x="578152" y="5603832"/>
            <a:ext cx="3142752" cy="73866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sv-SE" sz="1400" dirty="0"/>
              <a:t>Avslut:</a:t>
            </a:r>
          </a:p>
          <a:p>
            <a:r>
              <a:rPr lang="sv-SE" sz="1400" dirty="0"/>
              <a:t>Slutrapport. Handlingar och data till </a:t>
            </a:r>
            <a:r>
              <a:rPr lang="sv-SE" sz="1400" dirty="0" err="1"/>
              <a:t>diarie</a:t>
            </a:r>
            <a:r>
              <a:rPr lang="sv-SE" sz="1400" dirty="0"/>
              <a:t>/arkiv. Slutseminarium?</a:t>
            </a:r>
            <a:endParaRPr lang="sv-SE" dirty="0"/>
          </a:p>
        </p:txBody>
      </p:sp>
      <p:sp>
        <p:nvSpPr>
          <p:cNvPr id="20" name="textruta 19"/>
          <p:cNvSpPr txBox="1"/>
          <p:nvPr/>
        </p:nvSpPr>
        <p:spPr>
          <a:xfrm>
            <a:off x="578152" y="2063843"/>
            <a:ext cx="3141964" cy="209288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sv-SE" sz="1400" dirty="0"/>
              <a:t>Beviljade forskningsmedel:</a:t>
            </a:r>
          </a:p>
          <a:p>
            <a:r>
              <a:rPr lang="sv-SE" sz="1400" dirty="0"/>
              <a:t>Uppdatera budget, grovplanera med </a:t>
            </a:r>
            <a:r>
              <a:rPr lang="sv-SE" sz="1400" dirty="0" err="1"/>
              <a:t>Lövsta</a:t>
            </a:r>
            <a:r>
              <a:rPr lang="sv-SE" sz="1400" dirty="0"/>
              <a:t>, laboratorier, tekniker.</a:t>
            </a:r>
          </a:p>
          <a:p>
            <a:r>
              <a:rPr lang="sv-SE" sz="1400" dirty="0"/>
              <a:t>Riskanalys</a:t>
            </a:r>
            <a:br>
              <a:rPr lang="sv-SE" sz="1400" dirty="0"/>
            </a:br>
            <a:r>
              <a:rPr lang="sv-SE" sz="1400" dirty="0"/>
              <a:t>Bemanna. Avtal medverkande?</a:t>
            </a:r>
          </a:p>
          <a:p>
            <a:r>
              <a:rPr lang="sv-SE" sz="1400" dirty="0"/>
              <a:t>GDPR</a:t>
            </a:r>
            <a:r>
              <a:rPr lang="sv-SE" sz="1400" dirty="0" smtClean="0"/>
              <a:t>? Datahanteringsplan? </a:t>
            </a:r>
            <a:r>
              <a:rPr lang="sv-SE" sz="1400" dirty="0"/>
              <a:t>Miljöaspekter? Tårta!</a:t>
            </a:r>
            <a:br>
              <a:rPr lang="sv-SE" sz="1400" dirty="0"/>
            </a:br>
            <a:r>
              <a:rPr lang="sv-SE" sz="1400" dirty="0"/>
              <a:t>Handlingar till </a:t>
            </a:r>
            <a:r>
              <a:rPr lang="sv-SE" sz="1400" dirty="0" err="1"/>
              <a:t>diarie</a:t>
            </a:r>
            <a:r>
              <a:rPr lang="sv-SE" sz="1400" dirty="0"/>
              <a:t>/arkiv.</a:t>
            </a:r>
          </a:p>
          <a:p>
            <a:endParaRPr lang="sv-SE" dirty="0"/>
          </a:p>
        </p:txBody>
      </p:sp>
      <p:sp>
        <p:nvSpPr>
          <p:cNvPr id="21" name="textruta 20"/>
          <p:cNvSpPr txBox="1"/>
          <p:nvPr/>
        </p:nvSpPr>
        <p:spPr>
          <a:xfrm>
            <a:off x="578152" y="3939250"/>
            <a:ext cx="3143540" cy="160043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sv-SE" sz="1400" dirty="0"/>
              <a:t>Genomförande:</a:t>
            </a:r>
          </a:p>
          <a:p>
            <a:r>
              <a:rPr lang="sv-SE" sz="1400" dirty="0"/>
              <a:t>Detaljplanera med </a:t>
            </a:r>
            <a:r>
              <a:rPr lang="sv-SE" sz="1400" dirty="0" err="1"/>
              <a:t>Lövsta</a:t>
            </a:r>
            <a:r>
              <a:rPr lang="sv-SE" sz="1400" dirty="0"/>
              <a:t>, laboratorier, tekniker.</a:t>
            </a:r>
            <a:br>
              <a:rPr lang="sv-SE" sz="1400" dirty="0"/>
            </a:br>
            <a:r>
              <a:rPr lang="sv-SE" sz="1400" dirty="0"/>
              <a:t>Ekonomiansvar och uppföljning, sök godkännande av budgetändringar.</a:t>
            </a:r>
          </a:p>
          <a:p>
            <a:r>
              <a:rPr lang="sv-SE" sz="1400" dirty="0"/>
              <a:t>Lagra data smart!</a:t>
            </a:r>
          </a:p>
          <a:p>
            <a:r>
              <a:rPr lang="sv-SE" sz="1400" dirty="0"/>
              <a:t>Delrapporter</a:t>
            </a:r>
            <a:endParaRPr lang="sv-SE" dirty="0"/>
          </a:p>
        </p:txBody>
      </p:sp>
      <p:sp>
        <p:nvSpPr>
          <p:cNvPr id="11" name="Platshållare för bild 10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12" name="Platshållare för text 1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81024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5" grpId="0" animBg="1"/>
      <p:bldP spid="19" grpId="0" animBg="1"/>
      <p:bldP spid="20" grpId="0" animBg="1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Projekt – rutiner</a:t>
            </a:r>
            <a:endParaRPr lang="sv-SE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68719" y="2397440"/>
            <a:ext cx="9905949" cy="4188890"/>
          </a:xfrm>
        </p:spPr>
        <p:txBody>
          <a:bodyPr/>
          <a:lstStyle/>
          <a:p>
            <a:r>
              <a:rPr lang="sv-SE" dirty="0"/>
              <a:t>Godkännande </a:t>
            </a:r>
            <a:r>
              <a:rPr lang="sv-SE" dirty="0" smtClean="0"/>
              <a:t>från </a:t>
            </a:r>
            <a:r>
              <a:rPr lang="sv-SE" dirty="0"/>
              <a:t>ämnesansvarig för projektidé, upplägg och </a:t>
            </a:r>
            <a:r>
              <a:rPr lang="sv-SE" dirty="0" smtClean="0"/>
              <a:t>medfinansiering</a:t>
            </a:r>
          </a:p>
          <a:p>
            <a:r>
              <a:rPr lang="sv-SE" dirty="0" smtClean="0"/>
              <a:t>Upprätta budget i SLU:s </a:t>
            </a:r>
            <a:r>
              <a:rPr lang="sv-SE" dirty="0" smtClean="0">
                <a:hlinkClick r:id="rId2"/>
              </a:rPr>
              <a:t>fullkostnadskalkyl</a:t>
            </a:r>
            <a:endParaRPr lang="sv-SE" dirty="0" smtClean="0"/>
          </a:p>
          <a:p>
            <a:r>
              <a:rPr lang="sv-SE" dirty="0" smtClean="0"/>
              <a:t>För ansökan i Prisma – bjud alltid in medverkande administratörer (prefekt, </a:t>
            </a:r>
            <a:r>
              <a:rPr lang="sv-SE" dirty="0" err="1" smtClean="0"/>
              <a:t>projektekonom</a:t>
            </a:r>
            <a:r>
              <a:rPr lang="sv-SE" dirty="0" smtClean="0"/>
              <a:t> och administrativ chef) </a:t>
            </a:r>
          </a:p>
          <a:p>
            <a:r>
              <a:rPr lang="sv-SE" dirty="0" smtClean="0"/>
              <a:t>Projektbudget ska vara granskad och godkänd av </a:t>
            </a:r>
            <a:r>
              <a:rPr lang="sv-SE" dirty="0" err="1" smtClean="0"/>
              <a:t>projektekonom</a:t>
            </a:r>
            <a:r>
              <a:rPr lang="sv-SE" dirty="0" smtClean="0"/>
              <a:t> och godkänd av prefekt innan ansökan skickas in</a:t>
            </a:r>
          </a:p>
          <a:p>
            <a:pPr>
              <a:lnSpc>
                <a:spcPct val="100000"/>
              </a:lnSpc>
            </a:pPr>
            <a:r>
              <a:rPr lang="sv-SE" dirty="0" smtClean="0"/>
              <a:t>Förbered och boka budgetmöten </a:t>
            </a:r>
            <a:r>
              <a:rPr lang="sv-SE" dirty="0"/>
              <a:t>i tid!</a:t>
            </a:r>
          </a:p>
          <a:p>
            <a:pPr lvl="1">
              <a:lnSpc>
                <a:spcPct val="100000"/>
              </a:lnSpc>
            </a:pPr>
            <a:r>
              <a:rPr lang="sv-SE" sz="2400" dirty="0" smtClean="0"/>
              <a:t>Registrera </a:t>
            </a:r>
            <a:r>
              <a:rPr lang="sv-SE" sz="2400" dirty="0"/>
              <a:t>i tid för att checka </a:t>
            </a:r>
            <a:r>
              <a:rPr lang="sv-SE" sz="2400" dirty="0" smtClean="0"/>
              <a:t>att </a:t>
            </a:r>
            <a:r>
              <a:rPr lang="sv-SE" sz="2400" dirty="0"/>
              <a:t>allt </a:t>
            </a:r>
            <a:r>
              <a:rPr lang="sv-SE" sz="2400" dirty="0" smtClean="0"/>
              <a:t>nödvändigt är </a:t>
            </a:r>
            <a:r>
              <a:rPr lang="sv-SE" sz="2400" dirty="0"/>
              <a:t>med. </a:t>
            </a:r>
            <a:r>
              <a:rPr lang="sv-SE" sz="2400" dirty="0" smtClean="0"/>
              <a:t/>
            </a:r>
            <a:br>
              <a:rPr lang="sv-SE" sz="2400" dirty="0" smtClean="0"/>
            </a:br>
            <a:r>
              <a:rPr lang="sv-SE" sz="2400" dirty="0" smtClean="0"/>
              <a:t>Gärna </a:t>
            </a:r>
            <a:r>
              <a:rPr lang="sv-SE" sz="2400" dirty="0"/>
              <a:t>några dagar innan.</a:t>
            </a:r>
          </a:p>
          <a:p>
            <a:endParaRPr lang="sv-SE" dirty="0" smtClean="0"/>
          </a:p>
          <a:p>
            <a:endParaRPr lang="sv-SE" dirty="0" smtClean="0"/>
          </a:p>
          <a:p>
            <a:endParaRPr lang="sv-SE" dirty="0" smtClean="0"/>
          </a:p>
          <a:p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25200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text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 3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Projekt - planera ansökan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sv-SE" sz="2000" dirty="0" smtClean="0"/>
              <a:t>Övriga medsökande och deltagare, eller huvudsökande</a:t>
            </a:r>
          </a:p>
          <a:p>
            <a:r>
              <a:rPr lang="sv-SE" sz="2000" dirty="0" smtClean="0"/>
              <a:t>Planera för medsökande eller underkonsult – ger olika förutsättningar</a:t>
            </a:r>
          </a:p>
          <a:p>
            <a:r>
              <a:rPr lang="sv-SE" sz="2000" dirty="0" smtClean="0"/>
              <a:t>Behov och hantering av olika former av medfinansiering</a:t>
            </a:r>
            <a:br>
              <a:rPr lang="sv-SE" sz="2000" dirty="0" smtClean="0"/>
            </a:br>
            <a:r>
              <a:rPr lang="sv-SE" sz="1800" i="1" dirty="0" smtClean="0"/>
              <a:t>(icke fullkostnadsfinansiärer (SLF, EU m.fl.), begränsade beloppsramar, krav på in-kind)</a:t>
            </a:r>
          </a:p>
          <a:p>
            <a:r>
              <a:rPr lang="sv-SE" sz="2000" dirty="0" smtClean="0"/>
              <a:t>Godkännande av ämnesansvarig för projektidé, upplägg och medfinansiering</a:t>
            </a:r>
          </a:p>
          <a:p>
            <a:r>
              <a:rPr lang="sv-SE" sz="2000" dirty="0" smtClean="0"/>
              <a:t>Personal/bemanning – behov av och förutsättningar för rekrytering</a:t>
            </a:r>
          </a:p>
          <a:p>
            <a:r>
              <a:rPr lang="sv-SE" sz="2000" dirty="0" smtClean="0"/>
              <a:t>Beakta krav på hantering av forskningsdata, publicering (</a:t>
            </a:r>
            <a:r>
              <a:rPr lang="sv-SE" sz="2000" dirty="0" err="1" smtClean="0"/>
              <a:t>open</a:t>
            </a:r>
            <a:r>
              <a:rPr lang="sv-SE" sz="2000" dirty="0" smtClean="0"/>
              <a:t> access) </a:t>
            </a:r>
            <a:br>
              <a:rPr lang="sv-SE" sz="2000" dirty="0" smtClean="0"/>
            </a:br>
            <a:r>
              <a:rPr lang="sv-SE" sz="2000" dirty="0" smtClean="0"/>
              <a:t>och personuppgifter (GDPR). Datahanteringsplan kommer att krävas.</a:t>
            </a:r>
          </a:p>
        </p:txBody>
      </p:sp>
    </p:spTree>
    <p:extLst>
      <p:ext uri="{BB962C8B-B14F-4D97-AF65-F5344CB8AC3E}">
        <p14:creationId xmlns:p14="http://schemas.microsoft.com/office/powerpoint/2010/main" val="4056087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text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 3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Projekt, planering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sv-SE" sz="1800" dirty="0" smtClean="0"/>
              <a:t>Planera analyser </a:t>
            </a:r>
            <a:r>
              <a:rPr lang="sv-SE" sz="1800" dirty="0"/>
              <a:t>och laboratoriearbete med </a:t>
            </a:r>
            <a:r>
              <a:rPr lang="sv-SE" sz="1800" dirty="0" smtClean="0"/>
              <a:t>laboratoriechefen och med ansvariga för fisklabb, </a:t>
            </a:r>
            <a:r>
              <a:rPr lang="sv-SE" sz="1800" dirty="0" err="1" smtClean="0"/>
              <a:t>artemialabb</a:t>
            </a:r>
            <a:r>
              <a:rPr lang="sv-SE" sz="1800" dirty="0" smtClean="0"/>
              <a:t>, FTL eller Fodervetenskap.</a:t>
            </a:r>
          </a:p>
          <a:p>
            <a:pPr lvl="1">
              <a:lnSpc>
                <a:spcPct val="100000"/>
              </a:lnSpc>
            </a:pPr>
            <a:r>
              <a:rPr lang="sv-SE" sz="1400" dirty="0" smtClean="0"/>
              <a:t>Kontakta ansvariga i god tid innan ansökan (helst 2 veckor innan ansökan ska in)</a:t>
            </a:r>
          </a:p>
          <a:p>
            <a:pPr lvl="1">
              <a:lnSpc>
                <a:spcPct val="100000"/>
              </a:lnSpc>
            </a:pPr>
            <a:endParaRPr lang="sv-SE" sz="200" dirty="0"/>
          </a:p>
          <a:p>
            <a:pPr lvl="1">
              <a:lnSpc>
                <a:spcPct val="100000"/>
              </a:lnSpc>
            </a:pPr>
            <a:r>
              <a:rPr lang="sv-SE" sz="1400" dirty="0" smtClean="0"/>
              <a:t>Befintliga analyser:</a:t>
            </a:r>
          </a:p>
          <a:p>
            <a:pPr marL="1073150" lvl="5">
              <a:lnSpc>
                <a:spcPct val="100000"/>
              </a:lnSpc>
            </a:pPr>
            <a:r>
              <a:rPr lang="sv-SE" sz="1400" dirty="0" smtClean="0"/>
              <a:t>Vilka analyser planerar man att söka pengar för?</a:t>
            </a:r>
          </a:p>
          <a:p>
            <a:pPr marL="1073150" lvl="5">
              <a:lnSpc>
                <a:spcPct val="100000"/>
              </a:lnSpc>
            </a:pPr>
            <a:r>
              <a:rPr lang="sv-SE" sz="1400" dirty="0" smtClean="0"/>
              <a:t>Vilka resurser behövs från labbet? Analyser enligt lista eller personal och material?</a:t>
            </a:r>
          </a:p>
          <a:p>
            <a:pPr marL="1073150" lvl="5">
              <a:lnSpc>
                <a:spcPct val="100000"/>
              </a:lnSpc>
            </a:pPr>
            <a:r>
              <a:rPr lang="sv-SE" sz="1400" dirty="0" smtClean="0"/>
              <a:t>Ungefär hur många prover förväntar man sig i projektet?</a:t>
            </a:r>
          </a:p>
          <a:p>
            <a:pPr marL="1073150" lvl="5">
              <a:lnSpc>
                <a:spcPct val="100000"/>
              </a:lnSpc>
            </a:pPr>
            <a:r>
              <a:rPr lang="sv-SE" sz="1400" dirty="0" smtClean="0"/>
              <a:t>Längden på projektet?</a:t>
            </a:r>
          </a:p>
          <a:p>
            <a:pPr marL="1073150" lvl="5">
              <a:lnSpc>
                <a:spcPct val="100000"/>
              </a:lnSpc>
            </a:pPr>
            <a:r>
              <a:rPr lang="sv-SE" sz="1400" dirty="0" smtClean="0"/>
              <a:t>Ska </a:t>
            </a:r>
            <a:r>
              <a:rPr lang="sv-SE" sz="1400" dirty="0" err="1" smtClean="0"/>
              <a:t>exjobbare</a:t>
            </a:r>
            <a:r>
              <a:rPr lang="sv-SE" sz="1400" dirty="0" smtClean="0"/>
              <a:t> vara del av projektet? Ska exjobbaren delta/genomföra analyser?</a:t>
            </a:r>
          </a:p>
          <a:p>
            <a:pPr marL="1073150" lvl="5">
              <a:lnSpc>
                <a:spcPct val="100000"/>
              </a:lnSpc>
            </a:pPr>
            <a:r>
              <a:rPr lang="sv-SE" sz="1400" dirty="0" smtClean="0"/>
              <a:t>Preliminär deadline för genomförande av analyser?</a:t>
            </a:r>
            <a:br>
              <a:rPr lang="sv-SE" sz="1400" dirty="0" smtClean="0"/>
            </a:br>
            <a:endParaRPr lang="sv-SE" sz="700" dirty="0" smtClean="0"/>
          </a:p>
          <a:p>
            <a:pPr lvl="1">
              <a:lnSpc>
                <a:spcPct val="100000"/>
              </a:lnSpc>
            </a:pPr>
            <a:r>
              <a:rPr lang="sv-SE" sz="1400" dirty="0" smtClean="0"/>
              <a:t>Om pengar söks </a:t>
            </a:r>
            <a:r>
              <a:rPr lang="sv-SE" sz="1400" dirty="0"/>
              <a:t>för </a:t>
            </a:r>
            <a:r>
              <a:rPr lang="sv-SE" sz="1400" dirty="0" smtClean="0"/>
              <a:t>utrustning eller en </a:t>
            </a:r>
            <a:r>
              <a:rPr lang="sv-SE" sz="1400" dirty="0"/>
              <a:t>ny </a:t>
            </a:r>
            <a:r>
              <a:rPr lang="sv-SE" sz="1400" dirty="0" smtClean="0"/>
              <a:t>metod/metodutveckling:</a:t>
            </a:r>
            <a:endParaRPr lang="sv-SE" sz="1400" dirty="0"/>
          </a:p>
          <a:p>
            <a:pPr marL="1073150" lvl="5" indent="-273050">
              <a:lnSpc>
                <a:spcPct val="100000"/>
              </a:lnSpc>
            </a:pPr>
            <a:r>
              <a:rPr lang="sv-SE" sz="1400" dirty="0"/>
              <a:t>Vilken typ av utrustning behövs? (apparat, kemikalier, förbrukningsvaror, skyddsutrustning etc.)</a:t>
            </a:r>
          </a:p>
          <a:p>
            <a:pPr marL="1073150" lvl="5" indent="-273050">
              <a:lnSpc>
                <a:spcPct val="100000"/>
              </a:lnSpc>
            </a:pPr>
            <a:r>
              <a:rPr lang="sv-SE" sz="1400" dirty="0"/>
              <a:t>Vilka resurser behövs från labbet? (personal, labb-rum, kompetensutveckling etc.)</a:t>
            </a:r>
          </a:p>
          <a:p>
            <a:pPr lvl="1">
              <a:lnSpc>
                <a:spcPct val="100000"/>
              </a:lnSpc>
            </a:pPr>
            <a:endParaRPr lang="sv-SE" sz="1400" dirty="0" smtClean="0"/>
          </a:p>
          <a:p>
            <a:pPr marL="2286000" lvl="5" indent="0">
              <a:lnSpc>
                <a:spcPct val="100000"/>
              </a:lnSpc>
              <a:buNone/>
            </a:pPr>
            <a:endParaRPr lang="sv-SE" sz="1200" dirty="0" smtClean="0"/>
          </a:p>
          <a:p>
            <a:pPr lvl="5">
              <a:lnSpc>
                <a:spcPct val="100000"/>
              </a:lnSpc>
            </a:pPr>
            <a:endParaRPr lang="sv-SE" sz="1200" dirty="0" smtClean="0"/>
          </a:p>
        </p:txBody>
      </p:sp>
    </p:spTree>
    <p:extLst>
      <p:ext uri="{BB962C8B-B14F-4D97-AF65-F5344CB8AC3E}">
        <p14:creationId xmlns:p14="http://schemas.microsoft.com/office/powerpoint/2010/main" val="1766530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text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 3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Projekt, planering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sv-SE" sz="2000" dirty="0" smtClean="0"/>
              <a:t>Kontakta </a:t>
            </a:r>
            <a:r>
              <a:rPr lang="sv-SE" sz="2000" dirty="0" err="1"/>
              <a:t>Lövsta</a:t>
            </a:r>
            <a:r>
              <a:rPr lang="sv-SE" sz="2000" dirty="0"/>
              <a:t> (eller annan forskningsanläggning</a:t>
            </a:r>
            <a:r>
              <a:rPr lang="sv-SE" sz="2000" dirty="0" smtClean="0"/>
              <a:t>) för planering</a:t>
            </a:r>
          </a:p>
          <a:p>
            <a:pPr lvl="1">
              <a:lnSpc>
                <a:spcPct val="100000"/>
              </a:lnSpc>
            </a:pPr>
            <a:r>
              <a:rPr lang="sv-SE" sz="1600" dirty="0" smtClean="0"/>
              <a:t>Kontrollera forskningsplanerna tillsammans med försökssamordnarna på </a:t>
            </a:r>
            <a:r>
              <a:rPr lang="sv-SE" sz="1600" dirty="0" err="1" smtClean="0"/>
              <a:t>Lövsta</a:t>
            </a:r>
            <a:r>
              <a:rPr lang="sv-SE" sz="1600" dirty="0" smtClean="0"/>
              <a:t> enligt deras </a:t>
            </a:r>
            <a:r>
              <a:rPr lang="sv-SE" sz="1600" dirty="0"/>
              <a:t>rutiner </a:t>
            </a:r>
            <a:r>
              <a:rPr lang="sv-SE" sz="1600" dirty="0">
                <a:hlinkClick r:id="rId3"/>
              </a:rPr>
              <a:t>https://www.slu.se/fakulteter/vh/institutioner/lovsta/forskning-lovsta</a:t>
            </a:r>
            <a:r>
              <a:rPr lang="sv-SE" sz="1600" dirty="0" smtClean="0">
                <a:hlinkClick r:id="rId3"/>
              </a:rPr>
              <a:t>/</a:t>
            </a:r>
            <a:endParaRPr lang="sv-SE" sz="1600" dirty="0" smtClean="0"/>
          </a:p>
          <a:p>
            <a:pPr>
              <a:lnSpc>
                <a:spcPct val="100000"/>
              </a:lnSpc>
            </a:pPr>
            <a:r>
              <a:rPr lang="sv-SE" sz="2000" dirty="0"/>
              <a:t>Planera projekt upplägg </a:t>
            </a:r>
            <a:r>
              <a:rPr lang="sv-SE" sz="2000" dirty="0" smtClean="0"/>
              <a:t>/ </a:t>
            </a:r>
            <a:r>
              <a:rPr lang="sv-SE" sz="2000" dirty="0"/>
              <a:t>genomförande med institutionens </a:t>
            </a:r>
            <a:r>
              <a:rPr lang="sv-SE" sz="2000" dirty="0" smtClean="0"/>
              <a:t>försökstekniker</a:t>
            </a:r>
            <a:r>
              <a:rPr lang="sv-SE" sz="2000" dirty="0"/>
              <a:t>. </a:t>
            </a:r>
            <a:endParaRPr lang="sv-SE" sz="2000" dirty="0" smtClean="0"/>
          </a:p>
          <a:p>
            <a:pPr lvl="1">
              <a:lnSpc>
                <a:spcPct val="100000"/>
              </a:lnSpc>
            </a:pPr>
            <a:r>
              <a:rPr lang="sv-SE" sz="1600" dirty="0" smtClean="0"/>
              <a:t>(Vad och </a:t>
            </a:r>
            <a:r>
              <a:rPr lang="sv-SE" sz="1600" dirty="0"/>
              <a:t>hur, </a:t>
            </a:r>
            <a:r>
              <a:rPr lang="sv-SE" sz="1600" dirty="0" smtClean="0"/>
              <a:t>vad är praktiskt genomförbart)</a:t>
            </a:r>
            <a:endParaRPr lang="sv-SE" sz="1600" dirty="0"/>
          </a:p>
          <a:p>
            <a:pPr>
              <a:lnSpc>
                <a:spcPct val="100000"/>
              </a:lnSpc>
            </a:pPr>
            <a:r>
              <a:rPr lang="sv-SE" sz="2000" dirty="0" smtClean="0"/>
              <a:t>Riskbedömning </a:t>
            </a:r>
          </a:p>
          <a:p>
            <a:pPr lvl="1">
              <a:lnSpc>
                <a:spcPct val="100000"/>
              </a:lnSpc>
            </a:pPr>
            <a:r>
              <a:rPr lang="sv-SE" sz="1600" dirty="0" smtClean="0"/>
              <a:t>Fysisk </a:t>
            </a:r>
            <a:r>
              <a:rPr lang="sv-SE" sz="1600" dirty="0"/>
              <a:t>arbetsmiljö och riskfyllda moment, psykosocial arbetsmiljö, skyddsvärda </a:t>
            </a:r>
            <a:r>
              <a:rPr lang="sv-SE" sz="1600" dirty="0" smtClean="0"/>
              <a:t>uppgifter</a:t>
            </a:r>
          </a:p>
        </p:txBody>
      </p:sp>
    </p:spTree>
    <p:extLst>
      <p:ext uri="{BB962C8B-B14F-4D97-AF65-F5344CB8AC3E}">
        <p14:creationId xmlns:p14="http://schemas.microsoft.com/office/powerpoint/2010/main" val="3225176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text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 3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Projekt, planering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sv-SE" sz="2000" dirty="0" smtClean="0"/>
              <a:t>CV </a:t>
            </a:r>
          </a:p>
          <a:p>
            <a:pPr lvl="1">
              <a:lnSpc>
                <a:spcPct val="100000"/>
              </a:lnSpc>
            </a:pPr>
            <a:r>
              <a:rPr lang="sv-SE" sz="1600" dirty="0" smtClean="0"/>
              <a:t>Tänk på att ha uppdaterade CV-sidor. Utgå från att utvärderare tittar där.</a:t>
            </a:r>
          </a:p>
          <a:p>
            <a:pPr>
              <a:lnSpc>
                <a:spcPct val="100000"/>
              </a:lnSpc>
            </a:pPr>
            <a:r>
              <a:rPr lang="sv-SE" sz="2000" dirty="0" smtClean="0"/>
              <a:t>Populärvetenskaplig sammanfattning </a:t>
            </a:r>
            <a:endParaRPr lang="sv-SE" sz="2000" dirty="0"/>
          </a:p>
          <a:p>
            <a:pPr lvl="1">
              <a:lnSpc>
                <a:spcPct val="100000"/>
              </a:lnSpc>
            </a:pPr>
            <a:r>
              <a:rPr lang="sv-SE" sz="1600" dirty="0" smtClean="0"/>
              <a:t>Kontakta Marie Liljeholm i god tid om du vill ha hjälp med granskning av populärvetenskaplig sammanfattning (rekommenderas)</a:t>
            </a:r>
          </a:p>
          <a:p>
            <a:pPr>
              <a:lnSpc>
                <a:spcPct val="100000"/>
              </a:lnSpc>
            </a:pPr>
            <a:r>
              <a:rPr lang="sv-SE" sz="2000" dirty="0" smtClean="0"/>
              <a:t>Experthjälp på Grants Office</a:t>
            </a:r>
            <a:endParaRPr lang="sv-SE" sz="2000" dirty="0"/>
          </a:p>
          <a:p>
            <a:pPr lvl="1">
              <a:lnSpc>
                <a:spcPct val="100000"/>
              </a:lnSpc>
            </a:pPr>
            <a:r>
              <a:rPr lang="sv-SE" sz="1600" dirty="0" smtClean="0"/>
              <a:t>Vid större ansökningar, EU-ansökningar m.fl. ska kontakt tas med Grants Office då de har erfarenhet och detaljkunskaper som vi normalt inte har på institutionen.</a:t>
            </a:r>
          </a:p>
          <a:p>
            <a:pPr>
              <a:lnSpc>
                <a:spcPct val="100000"/>
              </a:lnSpc>
            </a:pPr>
            <a:r>
              <a:rPr lang="sv-SE" sz="2000" dirty="0" smtClean="0"/>
              <a:t>Skicka in i tid!</a:t>
            </a:r>
          </a:p>
          <a:p>
            <a:pPr lvl="1">
              <a:lnSpc>
                <a:spcPct val="100000"/>
              </a:lnSpc>
            </a:pPr>
            <a:r>
              <a:rPr lang="sv-SE" sz="1600" dirty="0" smtClean="0"/>
              <a:t>Registrera i tid för att checka att ha koll på att allt är med. Gärna några dagar innan.</a:t>
            </a:r>
            <a:endParaRPr lang="sv-SE" sz="1600" dirty="0"/>
          </a:p>
        </p:txBody>
      </p:sp>
    </p:spTree>
    <p:extLst>
      <p:ext uri="{BB962C8B-B14F-4D97-AF65-F5344CB8AC3E}">
        <p14:creationId xmlns:p14="http://schemas.microsoft.com/office/powerpoint/2010/main" val="2105806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U mallsidor">
  <a:themeElements>
    <a:clrScheme name="SLU">
      <a:dk1>
        <a:sysClr val="windowText" lastClr="000000"/>
      </a:dk1>
      <a:lt1>
        <a:sysClr val="window" lastClr="FFFFFF"/>
      </a:lt1>
      <a:dk2>
        <a:srgbClr val="FFB81C"/>
      </a:dk2>
      <a:lt2>
        <a:srgbClr val="79863C"/>
      </a:lt2>
      <a:accent1>
        <a:srgbClr val="154734"/>
      </a:accent1>
      <a:accent2>
        <a:srgbClr val="509E2F"/>
      </a:accent2>
      <a:accent3>
        <a:srgbClr val="C4D600"/>
      </a:accent3>
      <a:accent4>
        <a:srgbClr val="007681"/>
      </a:accent4>
      <a:accent5>
        <a:srgbClr val="CE0037"/>
      </a:accent5>
      <a:accent6>
        <a:srgbClr val="672146"/>
      </a:accent6>
      <a:hlink>
        <a:srgbClr val="000000"/>
      </a:hlink>
      <a:folHlink>
        <a:srgbClr val="000000"/>
      </a:folHlink>
    </a:clrScheme>
    <a:fontScheme name="SLU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240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 algn="l">
          <a:lnSpc>
            <a:spcPts val="3000"/>
          </a:lnSpc>
          <a:defRPr sz="240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SLUmall-sv-16x9-2019-05-09.potx" id="{5743E171-8C1C-487F-95FC-080F75196DA7}" vid="{CB75DD7E-0188-41BE-92AF-C5E48FAFFB90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BCDFA1DCEBC069438A2D61B4182697A5" ma:contentTypeVersion="1" ma:contentTypeDescription="Skapa ett nytt dokument." ma:contentTypeScope="" ma:versionID="f25778de56665f0e5112260ace1c96a1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36c41110b8b1e2d140328bfaae114e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A241CFE-A62A-4760-9AF4-63286E660DC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3092FF82-4230-42BF-A1E3-8C0076F3A3CD}">
  <ds:schemaRefs>
    <ds:schemaRef ds:uri="http://purl.org/dc/terms/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7066CD1C-E41A-4C93-A19F-FBADAB7F61F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pres-mall-sv-16x9-2019-05-09</Template>
  <TotalTime>676</TotalTime>
  <Words>1025</Words>
  <Application>Microsoft Office PowerPoint</Application>
  <PresentationFormat>Bredbild</PresentationFormat>
  <Paragraphs>147</Paragraphs>
  <Slides>17</Slides>
  <Notes>7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17</vt:i4>
      </vt:variant>
    </vt:vector>
  </HeadingPairs>
  <TitlesOfParts>
    <vt:vector size="22" baseType="lpstr">
      <vt:lpstr>Arial</vt:lpstr>
      <vt:lpstr>Calibri</vt:lpstr>
      <vt:lpstr>Times New Roman</vt:lpstr>
      <vt:lpstr>Wingdings</vt:lpstr>
      <vt:lpstr>SLU mallsidor</vt:lpstr>
      <vt:lpstr>PowerPoint-presentation</vt:lpstr>
      <vt:lpstr>Ansökningsinformation HUV Projektledare  – planera din ansökan </vt:lpstr>
      <vt:lpstr>Projektledare</vt:lpstr>
      <vt:lpstr>PowerPoint-presentation</vt:lpstr>
      <vt:lpstr>Projekt – rutiner</vt:lpstr>
      <vt:lpstr>Projekt - planera ansökan</vt:lpstr>
      <vt:lpstr>Projekt, planering</vt:lpstr>
      <vt:lpstr>Projekt, planering</vt:lpstr>
      <vt:lpstr>Projekt, planering</vt:lpstr>
      <vt:lpstr>Ekonomi, projekt</vt:lpstr>
      <vt:lpstr>Ekonomi, projekt</vt:lpstr>
      <vt:lpstr>Diverse</vt:lpstr>
      <vt:lpstr>PowerPoint-presentation</vt:lpstr>
      <vt:lpstr>PowerPoint-presentation</vt:lpstr>
      <vt:lpstr>När du får pengar</vt:lpstr>
      <vt:lpstr>Vanliga problem</vt:lpstr>
      <vt:lpstr>Lycka till med ansökningarna!</vt:lpstr>
    </vt:vector>
  </TitlesOfParts>
  <Company>SLU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Johan Karlsson</dc:creator>
  <cp:lastModifiedBy>Johan Karlsson</cp:lastModifiedBy>
  <cp:revision>52</cp:revision>
  <cp:lastPrinted>2023-02-22T07:03:37Z</cp:lastPrinted>
  <dcterms:created xsi:type="dcterms:W3CDTF">2019-09-25T06:21:49Z</dcterms:created>
  <dcterms:modified xsi:type="dcterms:W3CDTF">2023-02-22T10:19:57Z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0x010100BCDFA1DCEBC069438A2D61B4182697A5</vt:lpwstr>
  </property>
</Properties>
</file>