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9" r:id="rId5"/>
    <p:sldMasterId id="2147483697" r:id="rId6"/>
    <p:sldMasterId id="2147483715" r:id="rId7"/>
  </p:sldMasterIdLst>
  <p:notesMasterIdLst>
    <p:notesMasterId r:id="rId20"/>
  </p:notesMasterIdLst>
  <p:sldIdLst>
    <p:sldId id="418" r:id="rId8"/>
    <p:sldId id="830" r:id="rId9"/>
    <p:sldId id="818" r:id="rId10"/>
    <p:sldId id="819" r:id="rId11"/>
    <p:sldId id="820" r:id="rId12"/>
    <p:sldId id="835" r:id="rId13"/>
    <p:sldId id="342" r:id="rId14"/>
    <p:sldId id="343" r:id="rId15"/>
    <p:sldId id="821" r:id="rId16"/>
    <p:sldId id="833" r:id="rId17"/>
    <p:sldId id="834" r:id="rId18"/>
    <p:sldId id="345" r:id="rId1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DDB0F2-825E-41DB-AC3B-21B85BB67BF3}" v="46" dt="2021-11-30T13:27:26.9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55" autoAdjust="0"/>
    <p:restoredTop sz="96747" autoAdjust="0"/>
  </p:normalViewPr>
  <p:slideViewPr>
    <p:cSldViewPr snapToGrid="0">
      <p:cViewPr>
        <p:scale>
          <a:sx n="103" d="100"/>
          <a:sy n="103" d="100"/>
        </p:scale>
        <p:origin x="1792" y="1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1.xml" Id="rId8" /><Relationship Type="http://schemas.openxmlformats.org/officeDocument/2006/relationships/slide" Target="slides/slide6.xml" Id="rId13" /><Relationship Type="http://schemas.openxmlformats.org/officeDocument/2006/relationships/slide" Target="slides/slide11.xml" Id="rId18" /><Relationship Type="http://schemas.microsoft.com/office/2015/10/relationships/revisionInfo" Target="revisionInfo.xml" Id="rId26" /><Relationship Type="http://schemas.openxmlformats.org/officeDocument/2006/relationships/customXml" Target="../customXml/item3.xml" Id="rId3" /><Relationship Type="http://schemas.openxmlformats.org/officeDocument/2006/relationships/presProps" Target="presProps.xml" Id="rId21" /><Relationship Type="http://schemas.openxmlformats.org/officeDocument/2006/relationships/slideMaster" Target="slideMasters/slideMaster4.xml" Id="rId7" /><Relationship Type="http://schemas.openxmlformats.org/officeDocument/2006/relationships/slide" Target="slides/slide5.xml" Id="rId12" /><Relationship Type="http://schemas.openxmlformats.org/officeDocument/2006/relationships/slide" Target="slides/slide10.xml" Id="rId17" /><Relationship Type="http://schemas.openxmlformats.org/officeDocument/2006/relationships/customXml" Target="../customXml/item2.xml" Id="rId2" /><Relationship Type="http://schemas.openxmlformats.org/officeDocument/2006/relationships/slide" Target="slides/slide9.xml" Id="rId16" /><Relationship Type="http://schemas.openxmlformats.org/officeDocument/2006/relationships/notesMaster" Target="notesMasters/notesMaster1.xml" Id="rId20" /><Relationship Type="http://schemas.openxmlformats.org/officeDocument/2006/relationships/customXml" Target="../customXml/item1.xml" Id="rId1" /><Relationship Type="http://schemas.openxmlformats.org/officeDocument/2006/relationships/slideMaster" Target="slideMasters/slideMaster3.xml" Id="rId6" /><Relationship Type="http://schemas.openxmlformats.org/officeDocument/2006/relationships/slide" Target="slides/slide4.xml" Id="rId11" /><Relationship Type="http://schemas.openxmlformats.org/officeDocument/2006/relationships/tableStyles" Target="tableStyles.xml" Id="rId24" /><Relationship Type="http://schemas.openxmlformats.org/officeDocument/2006/relationships/slideMaster" Target="slideMasters/slideMaster2.xml" Id="rId5" /><Relationship Type="http://schemas.openxmlformats.org/officeDocument/2006/relationships/slide" Target="slides/slide8.xml" Id="rId15" /><Relationship Type="http://schemas.openxmlformats.org/officeDocument/2006/relationships/theme" Target="theme/theme1.xml" Id="rId23" /><Relationship Type="http://schemas.openxmlformats.org/officeDocument/2006/relationships/slide" Target="slides/slide3.xml" Id="rId10" /><Relationship Type="http://schemas.openxmlformats.org/officeDocument/2006/relationships/slide" Target="slides/slide12.xml" Id="rId19" /><Relationship Type="http://schemas.openxmlformats.org/officeDocument/2006/relationships/slideMaster" Target="slideMasters/slideMaster1.xml" Id="rId4" /><Relationship Type="http://schemas.openxmlformats.org/officeDocument/2006/relationships/slide" Target="slides/slide2.xml" Id="rId9" /><Relationship Type="http://schemas.openxmlformats.org/officeDocument/2006/relationships/slide" Target="slides/slide7.xml" Id="rId14" /><Relationship Type="http://schemas.openxmlformats.org/officeDocument/2006/relationships/viewProps" Target="viewProps.xml" Id="rId22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71D410-8CB0-4FC7-9080-B64AAC9ADE29}" type="datetimeFigureOut">
              <a:rPr lang="sv-SE" smtClean="0"/>
              <a:t>2021-11-30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44995-6C05-4626-BBF2-E2657FB6711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4999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4995-6C05-4626-BBF2-E2657FB67117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2583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4995-6C05-4626-BBF2-E2657FB67117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2292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9EC1FB-13EF-42EF-A461-A142226BD7EB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2461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4995-6C05-4626-BBF2-E2657FB67117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6576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09A38BAE-415F-48E3-BFF7-C08177B18C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600D1D80-F5E4-4596-8236-DC8D5A3EB490}"/>
              </a:ext>
            </a:extLst>
          </p:cNvPr>
          <p:cNvSpPr/>
          <p:nvPr userDrawn="1"/>
        </p:nvSpPr>
        <p:spPr>
          <a:xfrm>
            <a:off x="5600700" y="872292"/>
            <a:ext cx="966355" cy="935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96234F76-746D-4B5C-A15E-02625704ED21}"/>
              </a:ext>
            </a:extLst>
          </p:cNvPr>
          <p:cNvSpPr/>
          <p:nvPr userDrawn="1"/>
        </p:nvSpPr>
        <p:spPr>
          <a:xfrm>
            <a:off x="-2264735" y="24063"/>
            <a:ext cx="2160000" cy="126932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  <a:tabLst>
                <a:tab pos="712788" algn="l"/>
              </a:tabLst>
            </a:pPr>
            <a:r>
              <a:rPr lang="sv-SE" sz="120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Startsidan </a:t>
            </a:r>
            <a:r>
              <a:rPr lang="sv-SE" sz="120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är förvald och fast, kan också väljas som paussida, t.ex. under kaffepausen i ett föredrag. Du ser alla mallsidorna under ”Ny Bild/Layout”. </a:t>
            </a:r>
            <a:endParaRPr lang="sv-SE" sz="1200" i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4686778B-A416-4079-AAA0-A3FE9CDCD68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672138" y="793750"/>
            <a:ext cx="849312" cy="854075"/>
            <a:chOff x="3573" y="500"/>
            <a:chExt cx="535" cy="538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368530C6-AB59-4438-8214-4D8CD19DC24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573" y="500"/>
              <a:ext cx="535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0C9CB61-8DFA-4370-8AA1-B5A54FA0EA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51" y="500"/>
              <a:ext cx="257" cy="345"/>
            </a:xfrm>
            <a:custGeom>
              <a:avLst/>
              <a:gdLst>
                <a:gd name="T0" fmla="*/ 1845 w 1845"/>
                <a:gd name="T1" fmla="*/ 2080 h 2463"/>
                <a:gd name="T2" fmla="*/ 945 w 1845"/>
                <a:gd name="T3" fmla="*/ 2463 h 2463"/>
                <a:gd name="T4" fmla="*/ 58 w 1845"/>
                <a:gd name="T5" fmla="*/ 1814 h 2463"/>
                <a:gd name="T6" fmla="*/ 0 w 1845"/>
                <a:gd name="T7" fmla="*/ 336 h 2463"/>
                <a:gd name="T8" fmla="*/ 0 w 1845"/>
                <a:gd name="T9" fmla="*/ 0 h 2463"/>
                <a:gd name="T10" fmla="*/ 6 w 1845"/>
                <a:gd name="T11" fmla="*/ 0 h 2463"/>
                <a:gd name="T12" fmla="*/ 493 w 1845"/>
                <a:gd name="T13" fmla="*/ 955 h 2463"/>
                <a:gd name="T14" fmla="*/ 340 w 1845"/>
                <a:gd name="T15" fmla="*/ 1438 h 2463"/>
                <a:gd name="T16" fmla="*/ 221 w 1845"/>
                <a:gd name="T17" fmla="*/ 1757 h 2463"/>
                <a:gd name="T18" fmla="*/ 361 w 1845"/>
                <a:gd name="T19" fmla="*/ 1883 h 2463"/>
                <a:gd name="T20" fmla="*/ 982 w 1845"/>
                <a:gd name="T21" fmla="*/ 1770 h 2463"/>
                <a:gd name="T22" fmla="*/ 1845 w 1845"/>
                <a:gd name="T23" fmla="*/ 2073 h 2463"/>
                <a:gd name="T24" fmla="*/ 1845 w 1845"/>
                <a:gd name="T25" fmla="*/ 2080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1845" y="2080"/>
                  </a:moveTo>
                  <a:cubicBezTo>
                    <a:pt x="1580" y="2256"/>
                    <a:pt x="1328" y="2463"/>
                    <a:pt x="945" y="2463"/>
                  </a:cubicBezTo>
                  <a:cubicBezTo>
                    <a:pt x="502" y="2463"/>
                    <a:pt x="130" y="2258"/>
                    <a:pt x="58" y="1814"/>
                  </a:cubicBezTo>
                  <a:cubicBezTo>
                    <a:pt x="6" y="1490"/>
                    <a:pt x="0" y="628"/>
                    <a:pt x="0" y="3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82" y="363"/>
                    <a:pt x="493" y="580"/>
                    <a:pt x="493" y="955"/>
                  </a:cubicBezTo>
                  <a:cubicBezTo>
                    <a:pt x="493" y="1141"/>
                    <a:pt x="432" y="1261"/>
                    <a:pt x="340" y="1438"/>
                  </a:cubicBezTo>
                  <a:cubicBezTo>
                    <a:pt x="292" y="1531"/>
                    <a:pt x="221" y="1648"/>
                    <a:pt x="221" y="1757"/>
                  </a:cubicBezTo>
                  <a:cubicBezTo>
                    <a:pt x="221" y="1821"/>
                    <a:pt x="250" y="1883"/>
                    <a:pt x="361" y="1883"/>
                  </a:cubicBezTo>
                  <a:cubicBezTo>
                    <a:pt x="578" y="1883"/>
                    <a:pt x="700" y="1770"/>
                    <a:pt x="982" y="1770"/>
                  </a:cubicBezTo>
                  <a:cubicBezTo>
                    <a:pt x="1304" y="1770"/>
                    <a:pt x="1534" y="1887"/>
                    <a:pt x="1845" y="2073"/>
                  </a:cubicBezTo>
                  <a:cubicBezTo>
                    <a:pt x="1845" y="2080"/>
                    <a:pt x="1845" y="2080"/>
                    <a:pt x="1845" y="2080"/>
                  </a:cubicBezTo>
                  <a:close/>
                </a:path>
              </a:pathLst>
            </a:custGeom>
            <a:solidFill>
              <a:srgbClr val="690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4EC247F9-0193-4FBB-B6E1-2998D29003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3" y="500"/>
              <a:ext cx="257" cy="345"/>
            </a:xfrm>
            <a:custGeom>
              <a:avLst/>
              <a:gdLst>
                <a:gd name="T0" fmla="*/ 0 w 1845"/>
                <a:gd name="T1" fmla="*/ 2073 h 2463"/>
                <a:gd name="T2" fmla="*/ 863 w 1845"/>
                <a:gd name="T3" fmla="*/ 1770 h 2463"/>
                <a:gd name="T4" fmla="*/ 1484 w 1845"/>
                <a:gd name="T5" fmla="*/ 1883 h 2463"/>
                <a:gd name="T6" fmla="*/ 1624 w 1845"/>
                <a:gd name="T7" fmla="*/ 1757 h 2463"/>
                <a:gd name="T8" fmla="*/ 1505 w 1845"/>
                <a:gd name="T9" fmla="*/ 1438 h 2463"/>
                <a:gd name="T10" fmla="*/ 1352 w 1845"/>
                <a:gd name="T11" fmla="*/ 955 h 2463"/>
                <a:gd name="T12" fmla="*/ 1839 w 1845"/>
                <a:gd name="T13" fmla="*/ 0 h 2463"/>
                <a:gd name="T14" fmla="*/ 1845 w 1845"/>
                <a:gd name="T15" fmla="*/ 0 h 2463"/>
                <a:gd name="T16" fmla="*/ 1845 w 1845"/>
                <a:gd name="T17" fmla="*/ 334 h 2463"/>
                <a:gd name="T18" fmla="*/ 1787 w 1845"/>
                <a:gd name="T19" fmla="*/ 1814 h 2463"/>
                <a:gd name="T20" fmla="*/ 900 w 1845"/>
                <a:gd name="T21" fmla="*/ 2463 h 2463"/>
                <a:gd name="T22" fmla="*/ 0 w 1845"/>
                <a:gd name="T23" fmla="*/ 2080 h 2463"/>
                <a:gd name="T24" fmla="*/ 0 w 1845"/>
                <a:gd name="T25" fmla="*/ 2073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0" y="2073"/>
                  </a:moveTo>
                  <a:cubicBezTo>
                    <a:pt x="311" y="1887"/>
                    <a:pt x="541" y="1770"/>
                    <a:pt x="863" y="1770"/>
                  </a:cubicBezTo>
                  <a:cubicBezTo>
                    <a:pt x="1145" y="1770"/>
                    <a:pt x="1267" y="1883"/>
                    <a:pt x="1484" y="1883"/>
                  </a:cubicBezTo>
                  <a:cubicBezTo>
                    <a:pt x="1594" y="1883"/>
                    <a:pt x="1624" y="1821"/>
                    <a:pt x="1624" y="1757"/>
                  </a:cubicBezTo>
                  <a:cubicBezTo>
                    <a:pt x="1624" y="1648"/>
                    <a:pt x="1553" y="1531"/>
                    <a:pt x="1505" y="1438"/>
                  </a:cubicBezTo>
                  <a:cubicBezTo>
                    <a:pt x="1413" y="1261"/>
                    <a:pt x="1352" y="1141"/>
                    <a:pt x="1352" y="955"/>
                  </a:cubicBezTo>
                  <a:cubicBezTo>
                    <a:pt x="1352" y="580"/>
                    <a:pt x="1663" y="363"/>
                    <a:pt x="1839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5" y="334"/>
                    <a:pt x="1845" y="334"/>
                    <a:pt x="1845" y="334"/>
                  </a:cubicBezTo>
                  <a:cubicBezTo>
                    <a:pt x="1845" y="628"/>
                    <a:pt x="1839" y="1490"/>
                    <a:pt x="1787" y="1814"/>
                  </a:cubicBezTo>
                  <a:cubicBezTo>
                    <a:pt x="1715" y="2258"/>
                    <a:pt x="1343" y="2463"/>
                    <a:pt x="900" y="2463"/>
                  </a:cubicBezTo>
                  <a:cubicBezTo>
                    <a:pt x="516" y="2463"/>
                    <a:pt x="264" y="2256"/>
                    <a:pt x="0" y="2080"/>
                  </a:cubicBezTo>
                  <a:cubicBezTo>
                    <a:pt x="0" y="2073"/>
                    <a:pt x="0" y="2073"/>
                    <a:pt x="0" y="2073"/>
                  </a:cubicBezTo>
                  <a:close/>
                </a:path>
              </a:pathLst>
            </a:custGeom>
            <a:solidFill>
              <a:srgbClr val="0061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49ACFD5-ED1E-4A53-836D-628626254A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890"/>
              <a:ext cx="101" cy="148"/>
            </a:xfrm>
            <a:custGeom>
              <a:avLst/>
              <a:gdLst>
                <a:gd name="T0" fmla="*/ 680 w 728"/>
                <a:gd name="T1" fmla="*/ 252 h 1058"/>
                <a:gd name="T2" fmla="*/ 406 w 728"/>
                <a:gd name="T3" fmla="*/ 140 h 1058"/>
                <a:gd name="T4" fmla="*/ 213 w 728"/>
                <a:gd name="T5" fmla="*/ 265 h 1058"/>
                <a:gd name="T6" fmla="*/ 728 w 728"/>
                <a:gd name="T7" fmla="*/ 752 h 1058"/>
                <a:gd name="T8" fmla="*/ 329 w 728"/>
                <a:gd name="T9" fmla="*/ 1058 h 1058"/>
                <a:gd name="T10" fmla="*/ 7 w 728"/>
                <a:gd name="T11" fmla="*/ 1005 h 1058"/>
                <a:gd name="T12" fmla="*/ 0 w 728"/>
                <a:gd name="T13" fmla="*/ 890 h 1058"/>
                <a:gd name="T14" fmla="*/ 7 w 728"/>
                <a:gd name="T15" fmla="*/ 780 h 1058"/>
                <a:gd name="T16" fmla="*/ 15 w 728"/>
                <a:gd name="T17" fmla="*/ 780 h 1058"/>
                <a:gd name="T18" fmla="*/ 342 w 728"/>
                <a:gd name="T19" fmla="*/ 914 h 1058"/>
                <a:gd name="T20" fmla="*/ 529 w 728"/>
                <a:gd name="T21" fmla="*/ 782 h 1058"/>
                <a:gd name="T22" fmla="*/ 20 w 728"/>
                <a:gd name="T23" fmla="*/ 297 h 1058"/>
                <a:gd name="T24" fmla="*/ 420 w 728"/>
                <a:gd name="T25" fmla="*/ 0 h 1058"/>
                <a:gd name="T26" fmla="*/ 687 w 728"/>
                <a:gd name="T27" fmla="*/ 40 h 1058"/>
                <a:gd name="T28" fmla="*/ 693 w 728"/>
                <a:gd name="T29" fmla="*/ 135 h 1058"/>
                <a:gd name="T30" fmla="*/ 687 w 728"/>
                <a:gd name="T31" fmla="*/ 252 h 1058"/>
                <a:gd name="T32" fmla="*/ 680 w 728"/>
                <a:gd name="T33" fmla="*/ 25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8" h="1058">
                  <a:moveTo>
                    <a:pt x="680" y="252"/>
                  </a:moveTo>
                  <a:cubicBezTo>
                    <a:pt x="643" y="191"/>
                    <a:pt x="555" y="140"/>
                    <a:pt x="406" y="140"/>
                  </a:cubicBezTo>
                  <a:cubicBezTo>
                    <a:pt x="295" y="140"/>
                    <a:pt x="213" y="174"/>
                    <a:pt x="213" y="265"/>
                  </a:cubicBezTo>
                  <a:cubicBezTo>
                    <a:pt x="213" y="471"/>
                    <a:pt x="728" y="432"/>
                    <a:pt x="728" y="752"/>
                  </a:cubicBezTo>
                  <a:cubicBezTo>
                    <a:pt x="728" y="938"/>
                    <a:pt x="594" y="1058"/>
                    <a:pt x="329" y="1058"/>
                  </a:cubicBezTo>
                  <a:cubicBezTo>
                    <a:pt x="199" y="1058"/>
                    <a:pt x="80" y="1038"/>
                    <a:pt x="7" y="1005"/>
                  </a:cubicBezTo>
                  <a:cubicBezTo>
                    <a:pt x="2" y="965"/>
                    <a:pt x="0" y="927"/>
                    <a:pt x="0" y="890"/>
                  </a:cubicBezTo>
                  <a:cubicBezTo>
                    <a:pt x="0" y="854"/>
                    <a:pt x="3" y="817"/>
                    <a:pt x="7" y="780"/>
                  </a:cubicBezTo>
                  <a:cubicBezTo>
                    <a:pt x="15" y="780"/>
                    <a:pt x="15" y="780"/>
                    <a:pt x="15" y="780"/>
                  </a:cubicBezTo>
                  <a:cubicBezTo>
                    <a:pt x="91" y="880"/>
                    <a:pt x="217" y="914"/>
                    <a:pt x="342" y="914"/>
                  </a:cubicBezTo>
                  <a:cubicBezTo>
                    <a:pt x="464" y="914"/>
                    <a:pt x="529" y="865"/>
                    <a:pt x="529" y="782"/>
                  </a:cubicBezTo>
                  <a:cubicBezTo>
                    <a:pt x="529" y="574"/>
                    <a:pt x="20" y="631"/>
                    <a:pt x="20" y="297"/>
                  </a:cubicBezTo>
                  <a:cubicBezTo>
                    <a:pt x="20" y="114"/>
                    <a:pt x="159" y="0"/>
                    <a:pt x="420" y="0"/>
                  </a:cubicBezTo>
                  <a:cubicBezTo>
                    <a:pt x="487" y="0"/>
                    <a:pt x="616" y="8"/>
                    <a:pt x="687" y="40"/>
                  </a:cubicBezTo>
                  <a:cubicBezTo>
                    <a:pt x="691" y="57"/>
                    <a:pt x="693" y="101"/>
                    <a:pt x="693" y="135"/>
                  </a:cubicBezTo>
                  <a:cubicBezTo>
                    <a:pt x="693" y="182"/>
                    <a:pt x="690" y="225"/>
                    <a:pt x="687" y="252"/>
                  </a:cubicBezTo>
                  <a:cubicBezTo>
                    <a:pt x="680" y="252"/>
                    <a:pt x="680" y="252"/>
                    <a:pt x="680" y="252"/>
                  </a:cubicBezTo>
                  <a:close/>
                </a:path>
              </a:pathLst>
            </a:custGeom>
            <a:solidFill>
              <a:srgbClr val="0061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957B3C7F-15F6-431B-B3DC-BEA9381FCE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75" y="892"/>
              <a:ext cx="110" cy="144"/>
            </a:xfrm>
            <a:custGeom>
              <a:avLst/>
              <a:gdLst>
                <a:gd name="T0" fmla="*/ 507 w 792"/>
                <a:gd name="T1" fmla="*/ 879 h 1032"/>
                <a:gd name="T2" fmla="*/ 785 w 792"/>
                <a:gd name="T3" fmla="*/ 818 h 1032"/>
                <a:gd name="T4" fmla="*/ 792 w 792"/>
                <a:gd name="T5" fmla="*/ 818 h 1032"/>
                <a:gd name="T6" fmla="*/ 743 w 792"/>
                <a:gd name="T7" fmla="*/ 1032 h 1032"/>
                <a:gd name="T8" fmla="*/ 0 w 792"/>
                <a:gd name="T9" fmla="*/ 1032 h 1032"/>
                <a:gd name="T10" fmla="*/ 0 w 792"/>
                <a:gd name="T11" fmla="*/ 1025 h 1032"/>
                <a:gd name="T12" fmla="*/ 65 w 792"/>
                <a:gd name="T13" fmla="*/ 886 h 1032"/>
                <a:gd name="T14" fmla="*/ 65 w 792"/>
                <a:gd name="T15" fmla="*/ 306 h 1032"/>
                <a:gd name="T16" fmla="*/ 5 w 792"/>
                <a:gd name="T17" fmla="*/ 13 h 1032"/>
                <a:gd name="T18" fmla="*/ 5 w 792"/>
                <a:gd name="T19" fmla="*/ 5 h 1032"/>
                <a:gd name="T20" fmla="*/ 152 w 792"/>
                <a:gd name="T21" fmla="*/ 0 h 1032"/>
                <a:gd name="T22" fmla="*/ 327 w 792"/>
                <a:gd name="T23" fmla="*/ 6 h 1032"/>
                <a:gd name="T24" fmla="*/ 327 w 792"/>
                <a:gd name="T25" fmla="*/ 14 h 1032"/>
                <a:gd name="T26" fmla="*/ 255 w 792"/>
                <a:gd name="T27" fmla="*/ 306 h 1032"/>
                <a:gd name="T28" fmla="*/ 255 w 792"/>
                <a:gd name="T29" fmla="*/ 879 h 1032"/>
                <a:gd name="T30" fmla="*/ 507 w 792"/>
                <a:gd name="T31" fmla="*/ 879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92" h="1032">
                  <a:moveTo>
                    <a:pt x="507" y="879"/>
                  </a:moveTo>
                  <a:cubicBezTo>
                    <a:pt x="664" y="879"/>
                    <a:pt x="738" y="861"/>
                    <a:pt x="785" y="818"/>
                  </a:cubicBezTo>
                  <a:cubicBezTo>
                    <a:pt x="792" y="818"/>
                    <a:pt x="792" y="818"/>
                    <a:pt x="792" y="818"/>
                  </a:cubicBezTo>
                  <a:cubicBezTo>
                    <a:pt x="787" y="871"/>
                    <a:pt x="759" y="993"/>
                    <a:pt x="743" y="1032"/>
                  </a:cubicBezTo>
                  <a:cubicBezTo>
                    <a:pt x="0" y="1032"/>
                    <a:pt x="0" y="1032"/>
                    <a:pt x="0" y="1032"/>
                  </a:cubicBezTo>
                  <a:cubicBezTo>
                    <a:pt x="0" y="1025"/>
                    <a:pt x="0" y="1025"/>
                    <a:pt x="0" y="1025"/>
                  </a:cubicBezTo>
                  <a:cubicBezTo>
                    <a:pt x="44" y="997"/>
                    <a:pt x="65" y="973"/>
                    <a:pt x="65" y="886"/>
                  </a:cubicBezTo>
                  <a:cubicBezTo>
                    <a:pt x="65" y="306"/>
                    <a:pt x="65" y="306"/>
                    <a:pt x="65" y="306"/>
                  </a:cubicBezTo>
                  <a:cubicBezTo>
                    <a:pt x="65" y="108"/>
                    <a:pt x="65" y="58"/>
                    <a:pt x="5" y="1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4" y="2"/>
                    <a:pt x="87" y="0"/>
                    <a:pt x="152" y="0"/>
                  </a:cubicBezTo>
                  <a:cubicBezTo>
                    <a:pt x="227" y="0"/>
                    <a:pt x="294" y="2"/>
                    <a:pt x="327" y="6"/>
                  </a:cubicBezTo>
                  <a:cubicBezTo>
                    <a:pt x="327" y="14"/>
                    <a:pt x="327" y="14"/>
                    <a:pt x="327" y="14"/>
                  </a:cubicBezTo>
                  <a:cubicBezTo>
                    <a:pt x="257" y="66"/>
                    <a:pt x="255" y="108"/>
                    <a:pt x="255" y="306"/>
                  </a:cubicBezTo>
                  <a:cubicBezTo>
                    <a:pt x="255" y="879"/>
                    <a:pt x="255" y="879"/>
                    <a:pt x="255" y="879"/>
                  </a:cubicBezTo>
                  <a:cubicBezTo>
                    <a:pt x="507" y="879"/>
                    <a:pt x="507" y="879"/>
                    <a:pt x="507" y="879"/>
                  </a:cubicBezTo>
                  <a:close/>
                </a:path>
              </a:pathLst>
            </a:custGeom>
            <a:solidFill>
              <a:srgbClr val="0061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9BBD18A-E976-46C7-8578-32BC5CFFAC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08" y="892"/>
              <a:ext cx="140" cy="146"/>
            </a:xfrm>
            <a:custGeom>
              <a:avLst/>
              <a:gdLst>
                <a:gd name="T0" fmla="*/ 71 w 1004"/>
                <a:gd name="T1" fmla="*/ 305 h 1045"/>
                <a:gd name="T2" fmla="*/ 0 w 1004"/>
                <a:gd name="T3" fmla="*/ 14 h 1045"/>
                <a:gd name="T4" fmla="*/ 0 w 1004"/>
                <a:gd name="T5" fmla="*/ 6 h 1045"/>
                <a:gd name="T6" fmla="*/ 160 w 1004"/>
                <a:gd name="T7" fmla="*/ 0 h 1045"/>
                <a:gd name="T8" fmla="*/ 268 w 1004"/>
                <a:gd name="T9" fmla="*/ 2 h 1045"/>
                <a:gd name="T10" fmla="*/ 261 w 1004"/>
                <a:gd name="T11" fmla="*/ 305 h 1045"/>
                <a:gd name="T12" fmla="*/ 261 w 1004"/>
                <a:gd name="T13" fmla="*/ 651 h 1045"/>
                <a:gd name="T14" fmla="*/ 431 w 1004"/>
                <a:gd name="T15" fmla="*/ 879 h 1045"/>
                <a:gd name="T16" fmla="*/ 709 w 1004"/>
                <a:gd name="T17" fmla="*/ 793 h 1045"/>
                <a:gd name="T18" fmla="*/ 730 w 1004"/>
                <a:gd name="T19" fmla="*/ 730 h 1045"/>
                <a:gd name="T20" fmla="*/ 730 w 1004"/>
                <a:gd name="T21" fmla="*/ 309 h 1045"/>
                <a:gd name="T22" fmla="*/ 659 w 1004"/>
                <a:gd name="T23" fmla="*/ 14 h 1045"/>
                <a:gd name="T24" fmla="*/ 659 w 1004"/>
                <a:gd name="T25" fmla="*/ 6 h 1045"/>
                <a:gd name="T26" fmla="*/ 821 w 1004"/>
                <a:gd name="T27" fmla="*/ 0 h 1045"/>
                <a:gd name="T28" fmla="*/ 926 w 1004"/>
                <a:gd name="T29" fmla="*/ 2 h 1045"/>
                <a:gd name="T30" fmla="*/ 920 w 1004"/>
                <a:gd name="T31" fmla="*/ 306 h 1045"/>
                <a:gd name="T32" fmla="*/ 920 w 1004"/>
                <a:gd name="T33" fmla="*/ 784 h 1045"/>
                <a:gd name="T34" fmla="*/ 1004 w 1004"/>
                <a:gd name="T35" fmla="*/ 1027 h 1045"/>
                <a:gd name="T36" fmla="*/ 1004 w 1004"/>
                <a:gd name="T37" fmla="*/ 1032 h 1045"/>
                <a:gd name="T38" fmla="*/ 782 w 1004"/>
                <a:gd name="T39" fmla="*/ 1032 h 1045"/>
                <a:gd name="T40" fmla="*/ 744 w 1004"/>
                <a:gd name="T41" fmla="*/ 939 h 1045"/>
                <a:gd name="T42" fmla="*/ 387 w 1004"/>
                <a:gd name="T43" fmla="*/ 1045 h 1045"/>
                <a:gd name="T44" fmla="*/ 71 w 1004"/>
                <a:gd name="T45" fmla="*/ 736 h 1045"/>
                <a:gd name="T46" fmla="*/ 71 w 1004"/>
                <a:gd name="T47" fmla="*/ 305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04" h="1045">
                  <a:moveTo>
                    <a:pt x="71" y="305"/>
                  </a:moveTo>
                  <a:cubicBezTo>
                    <a:pt x="71" y="108"/>
                    <a:pt x="71" y="66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6" y="4"/>
                    <a:pt x="92" y="0"/>
                    <a:pt x="160" y="0"/>
                  </a:cubicBezTo>
                  <a:cubicBezTo>
                    <a:pt x="197" y="0"/>
                    <a:pt x="232" y="0"/>
                    <a:pt x="268" y="2"/>
                  </a:cubicBezTo>
                  <a:cubicBezTo>
                    <a:pt x="266" y="40"/>
                    <a:pt x="261" y="102"/>
                    <a:pt x="261" y="305"/>
                  </a:cubicBezTo>
                  <a:cubicBezTo>
                    <a:pt x="261" y="651"/>
                    <a:pt x="261" y="651"/>
                    <a:pt x="261" y="651"/>
                  </a:cubicBezTo>
                  <a:cubicBezTo>
                    <a:pt x="261" y="802"/>
                    <a:pt x="283" y="879"/>
                    <a:pt x="431" y="879"/>
                  </a:cubicBezTo>
                  <a:cubicBezTo>
                    <a:pt x="547" y="879"/>
                    <a:pt x="661" y="834"/>
                    <a:pt x="709" y="793"/>
                  </a:cubicBezTo>
                  <a:cubicBezTo>
                    <a:pt x="730" y="775"/>
                    <a:pt x="730" y="756"/>
                    <a:pt x="730" y="730"/>
                  </a:cubicBezTo>
                  <a:cubicBezTo>
                    <a:pt x="730" y="309"/>
                    <a:pt x="730" y="309"/>
                    <a:pt x="730" y="309"/>
                  </a:cubicBezTo>
                  <a:cubicBezTo>
                    <a:pt x="730" y="108"/>
                    <a:pt x="730" y="67"/>
                    <a:pt x="659" y="14"/>
                  </a:cubicBezTo>
                  <a:cubicBezTo>
                    <a:pt x="659" y="6"/>
                    <a:pt x="659" y="6"/>
                    <a:pt x="659" y="6"/>
                  </a:cubicBezTo>
                  <a:cubicBezTo>
                    <a:pt x="684" y="4"/>
                    <a:pt x="751" y="0"/>
                    <a:pt x="821" y="0"/>
                  </a:cubicBezTo>
                  <a:cubicBezTo>
                    <a:pt x="856" y="0"/>
                    <a:pt x="890" y="0"/>
                    <a:pt x="926" y="2"/>
                  </a:cubicBezTo>
                  <a:cubicBezTo>
                    <a:pt x="925" y="40"/>
                    <a:pt x="920" y="102"/>
                    <a:pt x="920" y="306"/>
                  </a:cubicBezTo>
                  <a:cubicBezTo>
                    <a:pt x="920" y="784"/>
                    <a:pt x="920" y="784"/>
                    <a:pt x="920" y="784"/>
                  </a:cubicBezTo>
                  <a:cubicBezTo>
                    <a:pt x="920" y="871"/>
                    <a:pt x="930" y="979"/>
                    <a:pt x="1004" y="1027"/>
                  </a:cubicBezTo>
                  <a:cubicBezTo>
                    <a:pt x="1004" y="1032"/>
                    <a:pt x="1004" y="1032"/>
                    <a:pt x="1004" y="1032"/>
                  </a:cubicBezTo>
                  <a:cubicBezTo>
                    <a:pt x="782" y="1032"/>
                    <a:pt x="782" y="1032"/>
                    <a:pt x="782" y="1032"/>
                  </a:cubicBezTo>
                  <a:cubicBezTo>
                    <a:pt x="765" y="1014"/>
                    <a:pt x="749" y="960"/>
                    <a:pt x="744" y="939"/>
                  </a:cubicBezTo>
                  <a:cubicBezTo>
                    <a:pt x="639" y="1009"/>
                    <a:pt x="530" y="1045"/>
                    <a:pt x="387" y="1045"/>
                  </a:cubicBezTo>
                  <a:cubicBezTo>
                    <a:pt x="145" y="1045"/>
                    <a:pt x="71" y="926"/>
                    <a:pt x="71" y="736"/>
                  </a:cubicBezTo>
                  <a:cubicBezTo>
                    <a:pt x="71" y="305"/>
                    <a:pt x="71" y="305"/>
                    <a:pt x="71" y="305"/>
                  </a:cubicBezTo>
                  <a:close/>
                </a:path>
              </a:pathLst>
            </a:custGeom>
            <a:solidFill>
              <a:srgbClr val="0061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378486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5D1907-0D70-4CB2-988F-97D44F560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1" y="1226128"/>
            <a:ext cx="10643755" cy="911374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CCC67DE-D694-40F6-9033-2F22DF4C8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072" y="2407521"/>
            <a:ext cx="10654146" cy="3681552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1A3F9988-970A-4CA2-AFCD-21F25D8AD082}"/>
              </a:ext>
            </a:extLst>
          </p:cNvPr>
          <p:cNvSpPr/>
          <p:nvPr userDrawn="1"/>
        </p:nvSpPr>
        <p:spPr>
          <a:xfrm>
            <a:off x="-2074460" y="24063"/>
            <a:ext cx="1990236" cy="87408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  <a:tabLst>
                <a:tab pos="265113" algn="l"/>
              </a:tabLst>
            </a:pPr>
            <a:r>
              <a:rPr lang="sv-SE" sz="1200" b="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Rubrik och innehåll: </a:t>
            </a:r>
            <a:r>
              <a:rPr lang="sv-SE" sz="1200" b="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 en- eller tvåradig rubrik och innehåll i fullbredd. Du kan också lägga in en bildtext.</a:t>
            </a:r>
          </a:p>
        </p:txBody>
      </p:sp>
    </p:spTree>
    <p:extLst>
      <p:ext uri="{BB962C8B-B14F-4D97-AF65-F5344CB8AC3E}">
        <p14:creationId xmlns:p14="http://schemas.microsoft.com/office/powerpoint/2010/main" val="378653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i två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5D1907-0D70-4CB2-988F-97D44F560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1" y="1226128"/>
            <a:ext cx="10643755" cy="911374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CCC67DE-D694-40F6-9033-2F22DF4C8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072" y="2407521"/>
            <a:ext cx="5198919" cy="3681552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7C6F9F6A-5EE1-426E-AAF4-F9163894A51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31083" y="2407521"/>
            <a:ext cx="5198919" cy="3681552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D73A66CF-1C52-44FE-85C6-604CF9819D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8825" y="6140310"/>
            <a:ext cx="5205413" cy="2603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/>
            </a:lvl1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10" name="Platshållare för text 8">
            <a:extLst>
              <a:ext uri="{FF2B5EF4-FFF2-40B4-BE49-F238E27FC236}">
                <a16:creationId xmlns:a16="http://schemas.microsoft.com/office/drawing/2014/main" id="{02F528CE-D42C-4F3A-A140-BC71A68198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9234" y="6140310"/>
            <a:ext cx="5205413" cy="2603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/>
            </a:lvl1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D8929DC-ABE9-4B31-816A-840B7C28DBBC}"/>
              </a:ext>
            </a:extLst>
          </p:cNvPr>
          <p:cNvSpPr/>
          <p:nvPr userDrawn="1"/>
        </p:nvSpPr>
        <p:spPr>
          <a:xfrm>
            <a:off x="-2088107" y="24063"/>
            <a:ext cx="2003883" cy="126932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  <a:tabLst>
                <a:tab pos="265113" algn="l"/>
              </a:tabLst>
            </a:pPr>
            <a:r>
              <a:rPr lang="sv-SE" sz="1200" b="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Rubrik och innehåll i tvåspalt</a:t>
            </a:r>
            <a:r>
              <a:rPr lang="sv-SE" sz="1200" b="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för en- eller tvåradig rubrik och innehåll i två spalter (text, bild, diagram, film etc.). Du kan också lägga in en bildtext.</a:t>
            </a:r>
          </a:p>
        </p:txBody>
      </p:sp>
    </p:spTree>
    <p:extLst>
      <p:ext uri="{BB962C8B-B14F-4D97-AF65-F5344CB8AC3E}">
        <p14:creationId xmlns:p14="http://schemas.microsoft.com/office/powerpoint/2010/main" val="398265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BD3F50F6-01EF-4EEF-BF38-97837189641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0" y="0"/>
            <a:ext cx="12192000" cy="6858000"/>
          </a:xfrm>
        </p:spPr>
        <p:txBody>
          <a:bodyPr tIns="2088000"/>
          <a:lstStyle>
            <a:lvl1pPr marL="0" indent="0" algn="ctr">
              <a:buNone/>
              <a:defRPr sz="20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sv-SE"/>
              <a:t>Bild/Film</a:t>
            </a:r>
          </a:p>
        </p:txBody>
      </p:sp>
      <p:sp>
        <p:nvSpPr>
          <p:cNvPr id="11" name="Platshållare för text 5">
            <a:extLst>
              <a:ext uri="{FF2B5EF4-FFF2-40B4-BE49-F238E27FC236}">
                <a16:creationId xmlns:a16="http://schemas.microsoft.com/office/drawing/2014/main" id="{F9B4EFBB-3C19-4225-8B81-20FAE00BBB28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259917" y="262659"/>
            <a:ext cx="504000" cy="50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FFFFFF">
                <a:alpha val="0"/>
              </a:srgbClr>
            </a:solidFill>
          </a:ln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sv-SE"/>
              <a:t>.</a:t>
            </a:r>
          </a:p>
          <a:p>
            <a:pPr lvl="0"/>
            <a:endParaRPr lang="sv-SE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D20A69E-B8A7-4EB8-9640-CFF681BD9E42}"/>
              </a:ext>
            </a:extLst>
          </p:cNvPr>
          <p:cNvSpPr/>
          <p:nvPr userDrawn="1"/>
        </p:nvSpPr>
        <p:spPr>
          <a:xfrm>
            <a:off x="-2088107" y="24063"/>
            <a:ext cx="2003883" cy="67646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  <a:tabLst>
                <a:tab pos="265113" algn="l"/>
              </a:tabLst>
            </a:pPr>
            <a:r>
              <a:rPr lang="sv-SE" sz="1200" b="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Helbild</a:t>
            </a:r>
            <a:r>
              <a:rPr lang="sv-SE" sz="1200" b="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På denna mallsida kan du exempelvis lägga in en helsidesbild eller en film.</a:t>
            </a:r>
          </a:p>
        </p:txBody>
      </p:sp>
    </p:spTree>
    <p:extLst>
      <p:ext uri="{BB962C8B-B14F-4D97-AF65-F5344CB8AC3E}">
        <p14:creationId xmlns:p14="http://schemas.microsoft.com/office/powerpoint/2010/main" val="178998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objek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D73A66CF-1C52-44FE-85C6-604CF9819D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8825" y="3573754"/>
            <a:ext cx="5205413" cy="260350"/>
          </a:xfrm>
        </p:spPr>
        <p:txBody>
          <a:bodyPr/>
          <a:lstStyle>
            <a:lvl1pPr marL="0" indent="0" algn="ctr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1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7" name="Platshållare för innehåll 11">
            <a:extLst>
              <a:ext uri="{FF2B5EF4-FFF2-40B4-BE49-F238E27FC236}">
                <a16:creationId xmlns:a16="http://schemas.microsoft.com/office/drawing/2014/main" id="{D77B211B-F194-4A43-BF7A-62F518DA6C4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8927" y="1278080"/>
            <a:ext cx="5195455" cy="2275611"/>
          </a:xfrm>
        </p:spPr>
        <p:txBody>
          <a:bodyPr tIns="180000"/>
          <a:lstStyle>
            <a:lvl1pPr marL="0" indent="0" algn="ctr">
              <a:buNone/>
              <a:defRPr sz="20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1" name="Platshållare för text 8">
            <a:extLst>
              <a:ext uri="{FF2B5EF4-FFF2-40B4-BE49-F238E27FC236}">
                <a16:creationId xmlns:a16="http://schemas.microsoft.com/office/drawing/2014/main" id="{05FC7AEF-5E77-4E7B-90F2-4920904C6E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28439" y="3573754"/>
            <a:ext cx="5205413" cy="260350"/>
          </a:xfrm>
        </p:spPr>
        <p:txBody>
          <a:bodyPr/>
          <a:lstStyle>
            <a:lvl1pPr marL="0" indent="0" algn="ctr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1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9B70EFF5-103B-40E9-9FCD-4568DC92A59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541" y="1278080"/>
            <a:ext cx="5195455" cy="2275611"/>
          </a:xfrm>
        </p:spPr>
        <p:txBody>
          <a:bodyPr tIns="180000"/>
          <a:lstStyle>
            <a:lvl1pPr marL="0" indent="0" algn="ctr">
              <a:buNone/>
              <a:defRPr sz="20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3" name="Platshållare för text 8">
            <a:extLst>
              <a:ext uri="{FF2B5EF4-FFF2-40B4-BE49-F238E27FC236}">
                <a16:creationId xmlns:a16="http://schemas.microsoft.com/office/drawing/2014/main" id="{1864F0BA-6C86-464C-8797-E2A18CE9C2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8825" y="6212779"/>
            <a:ext cx="5205413" cy="260350"/>
          </a:xfrm>
        </p:spPr>
        <p:txBody>
          <a:bodyPr/>
          <a:lstStyle>
            <a:lvl1pPr marL="0" indent="0" algn="ctr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1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14" name="Platshållare för innehåll 11">
            <a:extLst>
              <a:ext uri="{FF2B5EF4-FFF2-40B4-BE49-F238E27FC236}">
                <a16:creationId xmlns:a16="http://schemas.microsoft.com/office/drawing/2014/main" id="{CFA737C2-22B0-4972-A655-E0EBC3CE4BE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68927" y="3917105"/>
            <a:ext cx="5195455" cy="2275611"/>
          </a:xfrm>
        </p:spPr>
        <p:txBody>
          <a:bodyPr tIns="180000"/>
          <a:lstStyle>
            <a:lvl1pPr marL="0" indent="0" algn="ctr">
              <a:buNone/>
              <a:defRPr sz="20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5" name="Platshållare för text 8">
            <a:extLst>
              <a:ext uri="{FF2B5EF4-FFF2-40B4-BE49-F238E27FC236}">
                <a16:creationId xmlns:a16="http://schemas.microsoft.com/office/drawing/2014/main" id="{9CF59FF9-6AD4-4F26-B597-EC8568D9F5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28439" y="6212779"/>
            <a:ext cx="5205413" cy="260350"/>
          </a:xfrm>
        </p:spPr>
        <p:txBody>
          <a:bodyPr/>
          <a:lstStyle>
            <a:lvl1pPr marL="0" indent="0" algn="ctr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1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16" name="Platshållare för innehåll 11">
            <a:extLst>
              <a:ext uri="{FF2B5EF4-FFF2-40B4-BE49-F238E27FC236}">
                <a16:creationId xmlns:a16="http://schemas.microsoft.com/office/drawing/2014/main" id="{305AD0E1-5ECD-4AE7-B74F-E4C33179C4A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38541" y="3917105"/>
            <a:ext cx="5195455" cy="2275611"/>
          </a:xfrm>
        </p:spPr>
        <p:txBody>
          <a:bodyPr tIns="180000"/>
          <a:lstStyle>
            <a:lvl1pPr marL="0" indent="0" algn="ctr">
              <a:buNone/>
              <a:defRPr sz="20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67EF4E7C-C7CD-4699-97EF-2CC794367847}"/>
              </a:ext>
            </a:extLst>
          </p:cNvPr>
          <p:cNvSpPr/>
          <p:nvPr userDrawn="1"/>
        </p:nvSpPr>
        <p:spPr>
          <a:xfrm>
            <a:off x="-2074460" y="24063"/>
            <a:ext cx="1990236" cy="146694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  <a:tabLst>
                <a:tab pos="84138" algn="l"/>
                <a:tab pos="265113" algn="l"/>
              </a:tabLst>
            </a:pPr>
            <a:r>
              <a:rPr lang="sv-SE" sz="1200" b="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objekt: </a:t>
            </a:r>
            <a:r>
              <a:rPr lang="sv-SE" sz="1200" b="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plats för fyra objekt med varsin bildtext, centrerat. Bra när du vill jämföra objekt från olika år etc. Om du behöver göra fler/färre rutor kan du kopiera/ta bort platshållare.</a:t>
            </a:r>
          </a:p>
        </p:txBody>
      </p:sp>
    </p:spTree>
    <p:extLst>
      <p:ext uri="{BB962C8B-B14F-4D97-AF65-F5344CB8AC3E}">
        <p14:creationId xmlns:p14="http://schemas.microsoft.com/office/powerpoint/2010/main" val="299147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D73A66CF-1C52-44FE-85C6-604CF9819D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8825" y="3573754"/>
            <a:ext cx="5205413" cy="260350"/>
          </a:xfrm>
        </p:spPr>
        <p:txBody>
          <a:bodyPr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1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11" name="Platshållare för text 8">
            <a:extLst>
              <a:ext uri="{FF2B5EF4-FFF2-40B4-BE49-F238E27FC236}">
                <a16:creationId xmlns:a16="http://schemas.microsoft.com/office/drawing/2014/main" id="{05FC7AEF-5E77-4E7B-90F2-4920904C6E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28439" y="3573754"/>
            <a:ext cx="5205413" cy="260350"/>
          </a:xfrm>
        </p:spPr>
        <p:txBody>
          <a:bodyPr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1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13" name="Platshållare för text 8">
            <a:extLst>
              <a:ext uri="{FF2B5EF4-FFF2-40B4-BE49-F238E27FC236}">
                <a16:creationId xmlns:a16="http://schemas.microsoft.com/office/drawing/2014/main" id="{1864F0BA-6C86-464C-8797-E2A18CE9C2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8825" y="6212779"/>
            <a:ext cx="5205413" cy="260350"/>
          </a:xfrm>
        </p:spPr>
        <p:txBody>
          <a:bodyPr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1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15" name="Platshållare för text 8">
            <a:extLst>
              <a:ext uri="{FF2B5EF4-FFF2-40B4-BE49-F238E27FC236}">
                <a16:creationId xmlns:a16="http://schemas.microsoft.com/office/drawing/2014/main" id="{9CF59FF9-6AD4-4F26-B597-EC8568D9F5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28439" y="6212779"/>
            <a:ext cx="5205413" cy="260350"/>
          </a:xfrm>
        </p:spPr>
        <p:txBody>
          <a:bodyPr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1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67EF4E7C-C7CD-4699-97EF-2CC794367847}"/>
              </a:ext>
            </a:extLst>
          </p:cNvPr>
          <p:cNvSpPr/>
          <p:nvPr userDrawn="1"/>
        </p:nvSpPr>
        <p:spPr>
          <a:xfrm>
            <a:off x="-2074460" y="24063"/>
            <a:ext cx="1990236" cy="146694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  <a:tabLst>
                <a:tab pos="84138" algn="l"/>
                <a:tab pos="265113" algn="l"/>
              </a:tabLst>
            </a:pPr>
            <a:r>
              <a:rPr lang="sv-SE" sz="1200" b="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bilder: </a:t>
            </a:r>
            <a:r>
              <a:rPr lang="sv-SE" sz="1200" b="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plats för fyra bilder med varsin bildtext, vänsterställt. Bra när du vill jämföra bild från olika år etc. Om du behöver göra fler/färre rutor kan du kopiera/ta bort platshållare.</a:t>
            </a:r>
          </a:p>
        </p:txBody>
      </p:sp>
      <p:sp>
        <p:nvSpPr>
          <p:cNvPr id="17" name="Platshållare för bild 2">
            <a:extLst>
              <a:ext uri="{FF2B5EF4-FFF2-40B4-BE49-F238E27FC236}">
                <a16:creationId xmlns:a16="http://schemas.microsoft.com/office/drawing/2014/main" id="{D8502A16-AA19-4E0B-AD6C-FDF13805494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76288" y="1273843"/>
            <a:ext cx="5187950" cy="2233613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sv-SE"/>
              <a:t>4 vänsterställda bilder</a:t>
            </a:r>
          </a:p>
        </p:txBody>
      </p:sp>
      <p:sp>
        <p:nvSpPr>
          <p:cNvPr id="20" name="Platshållare för bild 2">
            <a:extLst>
              <a:ext uri="{FF2B5EF4-FFF2-40B4-BE49-F238E27FC236}">
                <a16:creationId xmlns:a16="http://schemas.microsoft.com/office/drawing/2014/main" id="{4F423E97-AED0-44CF-8D1B-7830CB26F37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26595" y="1273843"/>
            <a:ext cx="5187950" cy="2233613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sv-SE"/>
              <a:t>4 vänsterställda bilder</a:t>
            </a:r>
          </a:p>
        </p:txBody>
      </p:sp>
      <p:sp>
        <p:nvSpPr>
          <p:cNvPr id="23" name="Platshållare för bild 2">
            <a:extLst>
              <a:ext uri="{FF2B5EF4-FFF2-40B4-BE49-F238E27FC236}">
                <a16:creationId xmlns:a16="http://schemas.microsoft.com/office/drawing/2014/main" id="{1F062928-8BD1-4CA5-AA20-E60D0F7671C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76288" y="3908808"/>
            <a:ext cx="5187950" cy="2233613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sv-SE"/>
              <a:t>4 vänsterställda bilder</a:t>
            </a:r>
          </a:p>
        </p:txBody>
      </p:sp>
      <p:sp>
        <p:nvSpPr>
          <p:cNvPr id="24" name="Platshållare för bild 2">
            <a:extLst>
              <a:ext uri="{FF2B5EF4-FFF2-40B4-BE49-F238E27FC236}">
                <a16:creationId xmlns:a16="http://schemas.microsoft.com/office/drawing/2014/main" id="{BEE2F423-B0EB-442A-AC1F-47493895D00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26595" y="3908808"/>
            <a:ext cx="5187950" cy="2233613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sv-SE"/>
              <a:t>4 vänsterställda bilder</a:t>
            </a:r>
          </a:p>
        </p:txBody>
      </p:sp>
    </p:spTree>
    <p:extLst>
      <p:ext uri="{BB962C8B-B14F-4D97-AF65-F5344CB8AC3E}">
        <p14:creationId xmlns:p14="http://schemas.microsoft.com/office/powerpoint/2010/main" val="267294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 svart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244EC2FD-BC9A-48B1-8311-548D133243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94A9C963-ED04-41BD-8D28-415BB3BACE33}"/>
              </a:ext>
            </a:extLst>
          </p:cNvPr>
          <p:cNvGrpSpPr/>
          <p:nvPr userDrawn="1"/>
        </p:nvGrpSpPr>
        <p:grpSpPr>
          <a:xfrm>
            <a:off x="260350" y="258763"/>
            <a:ext cx="503238" cy="506412"/>
            <a:chOff x="260350" y="258763"/>
            <a:chExt cx="503238" cy="506412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02CA2365-A94F-4ED0-819A-EFFBD6E13A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2288" y="258763"/>
              <a:ext cx="241300" cy="323850"/>
            </a:xfrm>
            <a:custGeom>
              <a:avLst/>
              <a:gdLst>
                <a:gd name="T0" fmla="*/ 1845 w 1845"/>
                <a:gd name="T1" fmla="*/ 2080 h 2463"/>
                <a:gd name="T2" fmla="*/ 945 w 1845"/>
                <a:gd name="T3" fmla="*/ 2463 h 2463"/>
                <a:gd name="T4" fmla="*/ 58 w 1845"/>
                <a:gd name="T5" fmla="*/ 1814 h 2463"/>
                <a:gd name="T6" fmla="*/ 0 w 1845"/>
                <a:gd name="T7" fmla="*/ 336 h 2463"/>
                <a:gd name="T8" fmla="*/ 0 w 1845"/>
                <a:gd name="T9" fmla="*/ 0 h 2463"/>
                <a:gd name="T10" fmla="*/ 6 w 1845"/>
                <a:gd name="T11" fmla="*/ 0 h 2463"/>
                <a:gd name="T12" fmla="*/ 493 w 1845"/>
                <a:gd name="T13" fmla="*/ 955 h 2463"/>
                <a:gd name="T14" fmla="*/ 340 w 1845"/>
                <a:gd name="T15" fmla="*/ 1438 h 2463"/>
                <a:gd name="T16" fmla="*/ 221 w 1845"/>
                <a:gd name="T17" fmla="*/ 1757 h 2463"/>
                <a:gd name="T18" fmla="*/ 361 w 1845"/>
                <a:gd name="T19" fmla="*/ 1883 h 2463"/>
                <a:gd name="T20" fmla="*/ 982 w 1845"/>
                <a:gd name="T21" fmla="*/ 1770 h 2463"/>
                <a:gd name="T22" fmla="*/ 1845 w 1845"/>
                <a:gd name="T23" fmla="*/ 2073 h 2463"/>
                <a:gd name="T24" fmla="*/ 1845 w 1845"/>
                <a:gd name="T25" fmla="*/ 2080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1845" y="2080"/>
                  </a:moveTo>
                  <a:cubicBezTo>
                    <a:pt x="1580" y="2256"/>
                    <a:pt x="1328" y="2463"/>
                    <a:pt x="945" y="2463"/>
                  </a:cubicBezTo>
                  <a:cubicBezTo>
                    <a:pt x="502" y="2463"/>
                    <a:pt x="130" y="2258"/>
                    <a:pt x="58" y="1814"/>
                  </a:cubicBezTo>
                  <a:cubicBezTo>
                    <a:pt x="6" y="1490"/>
                    <a:pt x="0" y="628"/>
                    <a:pt x="0" y="3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82" y="363"/>
                    <a:pt x="493" y="580"/>
                    <a:pt x="493" y="955"/>
                  </a:cubicBezTo>
                  <a:cubicBezTo>
                    <a:pt x="493" y="1141"/>
                    <a:pt x="432" y="1261"/>
                    <a:pt x="340" y="1438"/>
                  </a:cubicBezTo>
                  <a:cubicBezTo>
                    <a:pt x="292" y="1531"/>
                    <a:pt x="221" y="1648"/>
                    <a:pt x="221" y="1757"/>
                  </a:cubicBezTo>
                  <a:cubicBezTo>
                    <a:pt x="221" y="1821"/>
                    <a:pt x="250" y="1883"/>
                    <a:pt x="361" y="1883"/>
                  </a:cubicBezTo>
                  <a:cubicBezTo>
                    <a:pt x="578" y="1883"/>
                    <a:pt x="700" y="1770"/>
                    <a:pt x="982" y="1770"/>
                  </a:cubicBezTo>
                  <a:cubicBezTo>
                    <a:pt x="1304" y="1770"/>
                    <a:pt x="1534" y="1887"/>
                    <a:pt x="1845" y="2073"/>
                  </a:cubicBezTo>
                  <a:cubicBezTo>
                    <a:pt x="1845" y="2080"/>
                    <a:pt x="1845" y="2080"/>
                    <a:pt x="1845" y="20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10E550A-B98B-4ADA-AD2F-D094FE3AAF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0350" y="258763"/>
              <a:ext cx="241300" cy="323850"/>
            </a:xfrm>
            <a:custGeom>
              <a:avLst/>
              <a:gdLst>
                <a:gd name="T0" fmla="*/ 0 w 1845"/>
                <a:gd name="T1" fmla="*/ 2073 h 2463"/>
                <a:gd name="T2" fmla="*/ 863 w 1845"/>
                <a:gd name="T3" fmla="*/ 1770 h 2463"/>
                <a:gd name="T4" fmla="*/ 1484 w 1845"/>
                <a:gd name="T5" fmla="*/ 1883 h 2463"/>
                <a:gd name="T6" fmla="*/ 1624 w 1845"/>
                <a:gd name="T7" fmla="*/ 1757 h 2463"/>
                <a:gd name="T8" fmla="*/ 1505 w 1845"/>
                <a:gd name="T9" fmla="*/ 1438 h 2463"/>
                <a:gd name="T10" fmla="*/ 1352 w 1845"/>
                <a:gd name="T11" fmla="*/ 955 h 2463"/>
                <a:gd name="T12" fmla="*/ 1839 w 1845"/>
                <a:gd name="T13" fmla="*/ 0 h 2463"/>
                <a:gd name="T14" fmla="*/ 1845 w 1845"/>
                <a:gd name="T15" fmla="*/ 0 h 2463"/>
                <a:gd name="T16" fmla="*/ 1845 w 1845"/>
                <a:gd name="T17" fmla="*/ 334 h 2463"/>
                <a:gd name="T18" fmla="*/ 1787 w 1845"/>
                <a:gd name="T19" fmla="*/ 1814 h 2463"/>
                <a:gd name="T20" fmla="*/ 900 w 1845"/>
                <a:gd name="T21" fmla="*/ 2463 h 2463"/>
                <a:gd name="T22" fmla="*/ 0 w 1845"/>
                <a:gd name="T23" fmla="*/ 2080 h 2463"/>
                <a:gd name="T24" fmla="*/ 0 w 1845"/>
                <a:gd name="T25" fmla="*/ 2073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0" y="2073"/>
                  </a:moveTo>
                  <a:cubicBezTo>
                    <a:pt x="311" y="1887"/>
                    <a:pt x="541" y="1770"/>
                    <a:pt x="863" y="1770"/>
                  </a:cubicBezTo>
                  <a:cubicBezTo>
                    <a:pt x="1145" y="1770"/>
                    <a:pt x="1267" y="1883"/>
                    <a:pt x="1484" y="1883"/>
                  </a:cubicBezTo>
                  <a:cubicBezTo>
                    <a:pt x="1594" y="1883"/>
                    <a:pt x="1624" y="1821"/>
                    <a:pt x="1624" y="1757"/>
                  </a:cubicBezTo>
                  <a:cubicBezTo>
                    <a:pt x="1624" y="1648"/>
                    <a:pt x="1553" y="1531"/>
                    <a:pt x="1505" y="1438"/>
                  </a:cubicBezTo>
                  <a:cubicBezTo>
                    <a:pt x="1413" y="1261"/>
                    <a:pt x="1352" y="1141"/>
                    <a:pt x="1352" y="955"/>
                  </a:cubicBezTo>
                  <a:cubicBezTo>
                    <a:pt x="1352" y="580"/>
                    <a:pt x="1663" y="363"/>
                    <a:pt x="1839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5" y="334"/>
                    <a:pt x="1845" y="334"/>
                    <a:pt x="1845" y="334"/>
                  </a:cubicBezTo>
                  <a:cubicBezTo>
                    <a:pt x="1845" y="628"/>
                    <a:pt x="1839" y="1490"/>
                    <a:pt x="1787" y="1814"/>
                  </a:cubicBezTo>
                  <a:cubicBezTo>
                    <a:pt x="1715" y="2258"/>
                    <a:pt x="1343" y="2463"/>
                    <a:pt x="900" y="2463"/>
                  </a:cubicBezTo>
                  <a:cubicBezTo>
                    <a:pt x="516" y="2463"/>
                    <a:pt x="264" y="2256"/>
                    <a:pt x="0" y="2080"/>
                  </a:cubicBezTo>
                  <a:cubicBezTo>
                    <a:pt x="0" y="2073"/>
                    <a:pt x="0" y="2073"/>
                    <a:pt x="0" y="20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2D2CB4C-85D6-4CEB-9EE1-0E0043FD83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4325" y="625475"/>
              <a:ext cx="95250" cy="139700"/>
            </a:xfrm>
            <a:custGeom>
              <a:avLst/>
              <a:gdLst>
                <a:gd name="T0" fmla="*/ 680 w 728"/>
                <a:gd name="T1" fmla="*/ 252 h 1058"/>
                <a:gd name="T2" fmla="*/ 406 w 728"/>
                <a:gd name="T3" fmla="*/ 140 h 1058"/>
                <a:gd name="T4" fmla="*/ 213 w 728"/>
                <a:gd name="T5" fmla="*/ 265 h 1058"/>
                <a:gd name="T6" fmla="*/ 728 w 728"/>
                <a:gd name="T7" fmla="*/ 752 h 1058"/>
                <a:gd name="T8" fmla="*/ 329 w 728"/>
                <a:gd name="T9" fmla="*/ 1058 h 1058"/>
                <a:gd name="T10" fmla="*/ 7 w 728"/>
                <a:gd name="T11" fmla="*/ 1005 h 1058"/>
                <a:gd name="T12" fmla="*/ 0 w 728"/>
                <a:gd name="T13" fmla="*/ 890 h 1058"/>
                <a:gd name="T14" fmla="*/ 7 w 728"/>
                <a:gd name="T15" fmla="*/ 780 h 1058"/>
                <a:gd name="T16" fmla="*/ 15 w 728"/>
                <a:gd name="T17" fmla="*/ 780 h 1058"/>
                <a:gd name="T18" fmla="*/ 342 w 728"/>
                <a:gd name="T19" fmla="*/ 914 h 1058"/>
                <a:gd name="T20" fmla="*/ 529 w 728"/>
                <a:gd name="T21" fmla="*/ 782 h 1058"/>
                <a:gd name="T22" fmla="*/ 20 w 728"/>
                <a:gd name="T23" fmla="*/ 297 h 1058"/>
                <a:gd name="T24" fmla="*/ 420 w 728"/>
                <a:gd name="T25" fmla="*/ 0 h 1058"/>
                <a:gd name="T26" fmla="*/ 687 w 728"/>
                <a:gd name="T27" fmla="*/ 40 h 1058"/>
                <a:gd name="T28" fmla="*/ 693 w 728"/>
                <a:gd name="T29" fmla="*/ 135 h 1058"/>
                <a:gd name="T30" fmla="*/ 687 w 728"/>
                <a:gd name="T31" fmla="*/ 252 h 1058"/>
                <a:gd name="T32" fmla="*/ 680 w 728"/>
                <a:gd name="T33" fmla="*/ 25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8" h="1058">
                  <a:moveTo>
                    <a:pt x="680" y="252"/>
                  </a:moveTo>
                  <a:cubicBezTo>
                    <a:pt x="643" y="191"/>
                    <a:pt x="555" y="140"/>
                    <a:pt x="406" y="140"/>
                  </a:cubicBezTo>
                  <a:cubicBezTo>
                    <a:pt x="295" y="140"/>
                    <a:pt x="213" y="174"/>
                    <a:pt x="213" y="265"/>
                  </a:cubicBezTo>
                  <a:cubicBezTo>
                    <a:pt x="213" y="471"/>
                    <a:pt x="728" y="432"/>
                    <a:pt x="728" y="752"/>
                  </a:cubicBezTo>
                  <a:cubicBezTo>
                    <a:pt x="728" y="938"/>
                    <a:pt x="594" y="1058"/>
                    <a:pt x="329" y="1058"/>
                  </a:cubicBezTo>
                  <a:cubicBezTo>
                    <a:pt x="199" y="1058"/>
                    <a:pt x="80" y="1038"/>
                    <a:pt x="7" y="1005"/>
                  </a:cubicBezTo>
                  <a:cubicBezTo>
                    <a:pt x="2" y="965"/>
                    <a:pt x="0" y="927"/>
                    <a:pt x="0" y="890"/>
                  </a:cubicBezTo>
                  <a:cubicBezTo>
                    <a:pt x="0" y="854"/>
                    <a:pt x="3" y="817"/>
                    <a:pt x="7" y="780"/>
                  </a:cubicBezTo>
                  <a:cubicBezTo>
                    <a:pt x="15" y="780"/>
                    <a:pt x="15" y="780"/>
                    <a:pt x="15" y="780"/>
                  </a:cubicBezTo>
                  <a:cubicBezTo>
                    <a:pt x="91" y="880"/>
                    <a:pt x="217" y="914"/>
                    <a:pt x="342" y="914"/>
                  </a:cubicBezTo>
                  <a:cubicBezTo>
                    <a:pt x="464" y="914"/>
                    <a:pt x="529" y="865"/>
                    <a:pt x="529" y="782"/>
                  </a:cubicBezTo>
                  <a:cubicBezTo>
                    <a:pt x="529" y="574"/>
                    <a:pt x="20" y="631"/>
                    <a:pt x="20" y="297"/>
                  </a:cubicBezTo>
                  <a:cubicBezTo>
                    <a:pt x="20" y="114"/>
                    <a:pt x="159" y="0"/>
                    <a:pt x="420" y="0"/>
                  </a:cubicBezTo>
                  <a:cubicBezTo>
                    <a:pt x="487" y="0"/>
                    <a:pt x="616" y="8"/>
                    <a:pt x="687" y="40"/>
                  </a:cubicBezTo>
                  <a:cubicBezTo>
                    <a:pt x="691" y="57"/>
                    <a:pt x="693" y="101"/>
                    <a:pt x="693" y="135"/>
                  </a:cubicBezTo>
                  <a:cubicBezTo>
                    <a:pt x="693" y="182"/>
                    <a:pt x="690" y="225"/>
                    <a:pt x="687" y="252"/>
                  </a:cubicBezTo>
                  <a:cubicBezTo>
                    <a:pt x="680" y="252"/>
                    <a:pt x="680" y="252"/>
                    <a:pt x="680" y="2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E791EDC4-8302-4829-8B4B-A1D52FD2C0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0850" y="627063"/>
              <a:ext cx="103188" cy="136525"/>
            </a:xfrm>
            <a:custGeom>
              <a:avLst/>
              <a:gdLst>
                <a:gd name="T0" fmla="*/ 507 w 792"/>
                <a:gd name="T1" fmla="*/ 879 h 1032"/>
                <a:gd name="T2" fmla="*/ 785 w 792"/>
                <a:gd name="T3" fmla="*/ 818 h 1032"/>
                <a:gd name="T4" fmla="*/ 792 w 792"/>
                <a:gd name="T5" fmla="*/ 818 h 1032"/>
                <a:gd name="T6" fmla="*/ 743 w 792"/>
                <a:gd name="T7" fmla="*/ 1032 h 1032"/>
                <a:gd name="T8" fmla="*/ 0 w 792"/>
                <a:gd name="T9" fmla="*/ 1032 h 1032"/>
                <a:gd name="T10" fmla="*/ 0 w 792"/>
                <a:gd name="T11" fmla="*/ 1025 h 1032"/>
                <a:gd name="T12" fmla="*/ 65 w 792"/>
                <a:gd name="T13" fmla="*/ 886 h 1032"/>
                <a:gd name="T14" fmla="*/ 65 w 792"/>
                <a:gd name="T15" fmla="*/ 306 h 1032"/>
                <a:gd name="T16" fmla="*/ 5 w 792"/>
                <a:gd name="T17" fmla="*/ 13 h 1032"/>
                <a:gd name="T18" fmla="*/ 5 w 792"/>
                <a:gd name="T19" fmla="*/ 5 h 1032"/>
                <a:gd name="T20" fmla="*/ 152 w 792"/>
                <a:gd name="T21" fmla="*/ 0 h 1032"/>
                <a:gd name="T22" fmla="*/ 327 w 792"/>
                <a:gd name="T23" fmla="*/ 6 h 1032"/>
                <a:gd name="T24" fmla="*/ 327 w 792"/>
                <a:gd name="T25" fmla="*/ 14 h 1032"/>
                <a:gd name="T26" fmla="*/ 255 w 792"/>
                <a:gd name="T27" fmla="*/ 306 h 1032"/>
                <a:gd name="T28" fmla="*/ 255 w 792"/>
                <a:gd name="T29" fmla="*/ 879 h 1032"/>
                <a:gd name="T30" fmla="*/ 507 w 792"/>
                <a:gd name="T31" fmla="*/ 879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92" h="1032">
                  <a:moveTo>
                    <a:pt x="507" y="879"/>
                  </a:moveTo>
                  <a:cubicBezTo>
                    <a:pt x="664" y="879"/>
                    <a:pt x="738" y="861"/>
                    <a:pt x="785" y="818"/>
                  </a:cubicBezTo>
                  <a:cubicBezTo>
                    <a:pt x="792" y="818"/>
                    <a:pt x="792" y="818"/>
                    <a:pt x="792" y="818"/>
                  </a:cubicBezTo>
                  <a:cubicBezTo>
                    <a:pt x="787" y="871"/>
                    <a:pt x="759" y="993"/>
                    <a:pt x="743" y="1032"/>
                  </a:cubicBezTo>
                  <a:cubicBezTo>
                    <a:pt x="0" y="1032"/>
                    <a:pt x="0" y="1032"/>
                    <a:pt x="0" y="1032"/>
                  </a:cubicBezTo>
                  <a:cubicBezTo>
                    <a:pt x="0" y="1025"/>
                    <a:pt x="0" y="1025"/>
                    <a:pt x="0" y="1025"/>
                  </a:cubicBezTo>
                  <a:cubicBezTo>
                    <a:pt x="44" y="997"/>
                    <a:pt x="65" y="973"/>
                    <a:pt x="65" y="886"/>
                  </a:cubicBezTo>
                  <a:cubicBezTo>
                    <a:pt x="65" y="306"/>
                    <a:pt x="65" y="306"/>
                    <a:pt x="65" y="306"/>
                  </a:cubicBezTo>
                  <a:cubicBezTo>
                    <a:pt x="65" y="108"/>
                    <a:pt x="65" y="58"/>
                    <a:pt x="5" y="1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4" y="2"/>
                    <a:pt x="87" y="0"/>
                    <a:pt x="152" y="0"/>
                  </a:cubicBezTo>
                  <a:cubicBezTo>
                    <a:pt x="227" y="0"/>
                    <a:pt x="294" y="2"/>
                    <a:pt x="327" y="6"/>
                  </a:cubicBezTo>
                  <a:cubicBezTo>
                    <a:pt x="327" y="14"/>
                    <a:pt x="327" y="14"/>
                    <a:pt x="327" y="14"/>
                  </a:cubicBezTo>
                  <a:cubicBezTo>
                    <a:pt x="257" y="66"/>
                    <a:pt x="255" y="108"/>
                    <a:pt x="255" y="306"/>
                  </a:cubicBezTo>
                  <a:cubicBezTo>
                    <a:pt x="255" y="879"/>
                    <a:pt x="255" y="879"/>
                    <a:pt x="255" y="879"/>
                  </a:cubicBezTo>
                  <a:cubicBezTo>
                    <a:pt x="507" y="879"/>
                    <a:pt x="507" y="879"/>
                    <a:pt x="507" y="8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F57A86D-80CD-43BB-ABCA-763C7277C5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63" y="627063"/>
              <a:ext cx="131763" cy="138112"/>
            </a:xfrm>
            <a:custGeom>
              <a:avLst/>
              <a:gdLst>
                <a:gd name="T0" fmla="*/ 71 w 1004"/>
                <a:gd name="T1" fmla="*/ 305 h 1045"/>
                <a:gd name="T2" fmla="*/ 0 w 1004"/>
                <a:gd name="T3" fmla="*/ 14 h 1045"/>
                <a:gd name="T4" fmla="*/ 0 w 1004"/>
                <a:gd name="T5" fmla="*/ 6 h 1045"/>
                <a:gd name="T6" fmla="*/ 160 w 1004"/>
                <a:gd name="T7" fmla="*/ 0 h 1045"/>
                <a:gd name="T8" fmla="*/ 268 w 1004"/>
                <a:gd name="T9" fmla="*/ 2 h 1045"/>
                <a:gd name="T10" fmla="*/ 261 w 1004"/>
                <a:gd name="T11" fmla="*/ 305 h 1045"/>
                <a:gd name="T12" fmla="*/ 261 w 1004"/>
                <a:gd name="T13" fmla="*/ 651 h 1045"/>
                <a:gd name="T14" fmla="*/ 431 w 1004"/>
                <a:gd name="T15" fmla="*/ 879 h 1045"/>
                <a:gd name="T16" fmla="*/ 709 w 1004"/>
                <a:gd name="T17" fmla="*/ 793 h 1045"/>
                <a:gd name="T18" fmla="*/ 730 w 1004"/>
                <a:gd name="T19" fmla="*/ 730 h 1045"/>
                <a:gd name="T20" fmla="*/ 730 w 1004"/>
                <a:gd name="T21" fmla="*/ 309 h 1045"/>
                <a:gd name="T22" fmla="*/ 659 w 1004"/>
                <a:gd name="T23" fmla="*/ 14 h 1045"/>
                <a:gd name="T24" fmla="*/ 659 w 1004"/>
                <a:gd name="T25" fmla="*/ 6 h 1045"/>
                <a:gd name="T26" fmla="*/ 821 w 1004"/>
                <a:gd name="T27" fmla="*/ 0 h 1045"/>
                <a:gd name="T28" fmla="*/ 926 w 1004"/>
                <a:gd name="T29" fmla="*/ 2 h 1045"/>
                <a:gd name="T30" fmla="*/ 920 w 1004"/>
                <a:gd name="T31" fmla="*/ 306 h 1045"/>
                <a:gd name="T32" fmla="*/ 920 w 1004"/>
                <a:gd name="T33" fmla="*/ 784 h 1045"/>
                <a:gd name="T34" fmla="*/ 1004 w 1004"/>
                <a:gd name="T35" fmla="*/ 1027 h 1045"/>
                <a:gd name="T36" fmla="*/ 1004 w 1004"/>
                <a:gd name="T37" fmla="*/ 1032 h 1045"/>
                <a:gd name="T38" fmla="*/ 782 w 1004"/>
                <a:gd name="T39" fmla="*/ 1032 h 1045"/>
                <a:gd name="T40" fmla="*/ 744 w 1004"/>
                <a:gd name="T41" fmla="*/ 939 h 1045"/>
                <a:gd name="T42" fmla="*/ 387 w 1004"/>
                <a:gd name="T43" fmla="*/ 1045 h 1045"/>
                <a:gd name="T44" fmla="*/ 71 w 1004"/>
                <a:gd name="T45" fmla="*/ 736 h 1045"/>
                <a:gd name="T46" fmla="*/ 71 w 1004"/>
                <a:gd name="T47" fmla="*/ 305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04" h="1045">
                  <a:moveTo>
                    <a:pt x="71" y="305"/>
                  </a:moveTo>
                  <a:cubicBezTo>
                    <a:pt x="71" y="108"/>
                    <a:pt x="71" y="66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6" y="4"/>
                    <a:pt x="92" y="0"/>
                    <a:pt x="160" y="0"/>
                  </a:cubicBezTo>
                  <a:cubicBezTo>
                    <a:pt x="197" y="0"/>
                    <a:pt x="232" y="0"/>
                    <a:pt x="268" y="2"/>
                  </a:cubicBezTo>
                  <a:cubicBezTo>
                    <a:pt x="266" y="40"/>
                    <a:pt x="261" y="102"/>
                    <a:pt x="261" y="305"/>
                  </a:cubicBezTo>
                  <a:cubicBezTo>
                    <a:pt x="261" y="651"/>
                    <a:pt x="261" y="651"/>
                    <a:pt x="261" y="651"/>
                  </a:cubicBezTo>
                  <a:cubicBezTo>
                    <a:pt x="261" y="802"/>
                    <a:pt x="283" y="879"/>
                    <a:pt x="431" y="879"/>
                  </a:cubicBezTo>
                  <a:cubicBezTo>
                    <a:pt x="547" y="879"/>
                    <a:pt x="661" y="834"/>
                    <a:pt x="709" y="793"/>
                  </a:cubicBezTo>
                  <a:cubicBezTo>
                    <a:pt x="730" y="775"/>
                    <a:pt x="730" y="756"/>
                    <a:pt x="730" y="730"/>
                  </a:cubicBezTo>
                  <a:cubicBezTo>
                    <a:pt x="730" y="309"/>
                    <a:pt x="730" y="309"/>
                    <a:pt x="730" y="309"/>
                  </a:cubicBezTo>
                  <a:cubicBezTo>
                    <a:pt x="730" y="108"/>
                    <a:pt x="730" y="67"/>
                    <a:pt x="659" y="14"/>
                  </a:cubicBezTo>
                  <a:cubicBezTo>
                    <a:pt x="659" y="6"/>
                    <a:pt x="659" y="6"/>
                    <a:pt x="659" y="6"/>
                  </a:cubicBezTo>
                  <a:cubicBezTo>
                    <a:pt x="684" y="4"/>
                    <a:pt x="751" y="0"/>
                    <a:pt x="821" y="0"/>
                  </a:cubicBezTo>
                  <a:cubicBezTo>
                    <a:pt x="856" y="0"/>
                    <a:pt x="890" y="0"/>
                    <a:pt x="926" y="2"/>
                  </a:cubicBezTo>
                  <a:cubicBezTo>
                    <a:pt x="925" y="40"/>
                    <a:pt x="920" y="102"/>
                    <a:pt x="920" y="306"/>
                  </a:cubicBezTo>
                  <a:cubicBezTo>
                    <a:pt x="920" y="784"/>
                    <a:pt x="920" y="784"/>
                    <a:pt x="920" y="784"/>
                  </a:cubicBezTo>
                  <a:cubicBezTo>
                    <a:pt x="920" y="871"/>
                    <a:pt x="930" y="979"/>
                    <a:pt x="1004" y="1027"/>
                  </a:cubicBezTo>
                  <a:cubicBezTo>
                    <a:pt x="1004" y="1032"/>
                    <a:pt x="1004" y="1032"/>
                    <a:pt x="1004" y="1032"/>
                  </a:cubicBezTo>
                  <a:cubicBezTo>
                    <a:pt x="782" y="1032"/>
                    <a:pt x="782" y="1032"/>
                    <a:pt x="782" y="1032"/>
                  </a:cubicBezTo>
                  <a:cubicBezTo>
                    <a:pt x="765" y="1014"/>
                    <a:pt x="749" y="960"/>
                    <a:pt x="744" y="939"/>
                  </a:cubicBezTo>
                  <a:cubicBezTo>
                    <a:pt x="639" y="1009"/>
                    <a:pt x="530" y="1045"/>
                    <a:pt x="387" y="1045"/>
                  </a:cubicBezTo>
                  <a:cubicBezTo>
                    <a:pt x="145" y="1045"/>
                    <a:pt x="71" y="926"/>
                    <a:pt x="71" y="736"/>
                  </a:cubicBezTo>
                  <a:cubicBezTo>
                    <a:pt x="71" y="305"/>
                    <a:pt x="71" y="305"/>
                    <a:pt x="71" y="30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  <p:sp>
        <p:nvSpPr>
          <p:cNvPr id="9" name="Rektangel 8">
            <a:extLst>
              <a:ext uri="{FF2B5EF4-FFF2-40B4-BE49-F238E27FC236}">
                <a16:creationId xmlns:a16="http://schemas.microsoft.com/office/drawing/2014/main" id="{F7A80C34-BE5B-48ED-9F8E-B78B0BD14B19}"/>
              </a:ext>
            </a:extLst>
          </p:cNvPr>
          <p:cNvSpPr/>
          <p:nvPr userDrawn="1"/>
        </p:nvSpPr>
        <p:spPr>
          <a:xfrm>
            <a:off x="-2088107" y="24063"/>
            <a:ext cx="2003883" cy="126932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  <a:tabLst>
                <a:tab pos="84138" algn="l"/>
                <a:tab pos="265113" algn="l"/>
              </a:tabLst>
            </a:pPr>
            <a:r>
              <a:rPr lang="sv-SE" sz="1200" b="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Tom svart sida: </a:t>
            </a:r>
            <a:r>
              <a:rPr lang="sv-SE" sz="1200" b="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välj som paussida eller lägg in om du vill diskutera något utanför presentationen. Svart sida gör presentationen mindre tung än en bild.</a:t>
            </a:r>
          </a:p>
        </p:txBody>
      </p:sp>
    </p:spTree>
    <p:extLst>
      <p:ext uri="{BB962C8B-B14F-4D97-AF65-F5344CB8AC3E}">
        <p14:creationId xmlns:p14="http://schemas.microsoft.com/office/powerpoint/2010/main" val="15533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llanrubrik svart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244EC2FD-BC9A-48B1-8311-548D133243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A2E631D-57F7-4466-9422-5DF057A37B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35200"/>
            <a:ext cx="9144000" cy="2387600"/>
          </a:xfrm>
        </p:spPr>
        <p:txBody>
          <a:bodyPr anchor="ctr"/>
          <a:lstStyle>
            <a:lvl1pPr algn="ctr">
              <a:lnSpc>
                <a:spcPts val="5600"/>
              </a:lnSpc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/>
              <a:t>Mellanrubrik</a:t>
            </a:r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94A9C963-ED04-41BD-8D28-415BB3BACE33}"/>
              </a:ext>
            </a:extLst>
          </p:cNvPr>
          <p:cNvGrpSpPr/>
          <p:nvPr userDrawn="1"/>
        </p:nvGrpSpPr>
        <p:grpSpPr>
          <a:xfrm>
            <a:off x="260350" y="258763"/>
            <a:ext cx="503238" cy="506412"/>
            <a:chOff x="260350" y="258763"/>
            <a:chExt cx="503238" cy="506412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02CA2365-A94F-4ED0-819A-EFFBD6E13A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2288" y="258763"/>
              <a:ext cx="241300" cy="323850"/>
            </a:xfrm>
            <a:custGeom>
              <a:avLst/>
              <a:gdLst>
                <a:gd name="T0" fmla="*/ 1845 w 1845"/>
                <a:gd name="T1" fmla="*/ 2080 h 2463"/>
                <a:gd name="T2" fmla="*/ 945 w 1845"/>
                <a:gd name="T3" fmla="*/ 2463 h 2463"/>
                <a:gd name="T4" fmla="*/ 58 w 1845"/>
                <a:gd name="T5" fmla="*/ 1814 h 2463"/>
                <a:gd name="T6" fmla="*/ 0 w 1845"/>
                <a:gd name="T7" fmla="*/ 336 h 2463"/>
                <a:gd name="T8" fmla="*/ 0 w 1845"/>
                <a:gd name="T9" fmla="*/ 0 h 2463"/>
                <a:gd name="T10" fmla="*/ 6 w 1845"/>
                <a:gd name="T11" fmla="*/ 0 h 2463"/>
                <a:gd name="T12" fmla="*/ 493 w 1845"/>
                <a:gd name="T13" fmla="*/ 955 h 2463"/>
                <a:gd name="T14" fmla="*/ 340 w 1845"/>
                <a:gd name="T15" fmla="*/ 1438 h 2463"/>
                <a:gd name="T16" fmla="*/ 221 w 1845"/>
                <a:gd name="T17" fmla="*/ 1757 h 2463"/>
                <a:gd name="T18" fmla="*/ 361 w 1845"/>
                <a:gd name="T19" fmla="*/ 1883 h 2463"/>
                <a:gd name="T20" fmla="*/ 982 w 1845"/>
                <a:gd name="T21" fmla="*/ 1770 h 2463"/>
                <a:gd name="T22" fmla="*/ 1845 w 1845"/>
                <a:gd name="T23" fmla="*/ 2073 h 2463"/>
                <a:gd name="T24" fmla="*/ 1845 w 1845"/>
                <a:gd name="T25" fmla="*/ 2080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1845" y="2080"/>
                  </a:moveTo>
                  <a:cubicBezTo>
                    <a:pt x="1580" y="2256"/>
                    <a:pt x="1328" y="2463"/>
                    <a:pt x="945" y="2463"/>
                  </a:cubicBezTo>
                  <a:cubicBezTo>
                    <a:pt x="502" y="2463"/>
                    <a:pt x="130" y="2258"/>
                    <a:pt x="58" y="1814"/>
                  </a:cubicBezTo>
                  <a:cubicBezTo>
                    <a:pt x="6" y="1490"/>
                    <a:pt x="0" y="628"/>
                    <a:pt x="0" y="3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82" y="363"/>
                    <a:pt x="493" y="580"/>
                    <a:pt x="493" y="955"/>
                  </a:cubicBezTo>
                  <a:cubicBezTo>
                    <a:pt x="493" y="1141"/>
                    <a:pt x="432" y="1261"/>
                    <a:pt x="340" y="1438"/>
                  </a:cubicBezTo>
                  <a:cubicBezTo>
                    <a:pt x="292" y="1531"/>
                    <a:pt x="221" y="1648"/>
                    <a:pt x="221" y="1757"/>
                  </a:cubicBezTo>
                  <a:cubicBezTo>
                    <a:pt x="221" y="1821"/>
                    <a:pt x="250" y="1883"/>
                    <a:pt x="361" y="1883"/>
                  </a:cubicBezTo>
                  <a:cubicBezTo>
                    <a:pt x="578" y="1883"/>
                    <a:pt x="700" y="1770"/>
                    <a:pt x="982" y="1770"/>
                  </a:cubicBezTo>
                  <a:cubicBezTo>
                    <a:pt x="1304" y="1770"/>
                    <a:pt x="1534" y="1887"/>
                    <a:pt x="1845" y="2073"/>
                  </a:cubicBezTo>
                  <a:cubicBezTo>
                    <a:pt x="1845" y="2080"/>
                    <a:pt x="1845" y="2080"/>
                    <a:pt x="1845" y="20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10E550A-B98B-4ADA-AD2F-D094FE3AAF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0350" y="258763"/>
              <a:ext cx="241300" cy="323850"/>
            </a:xfrm>
            <a:custGeom>
              <a:avLst/>
              <a:gdLst>
                <a:gd name="T0" fmla="*/ 0 w 1845"/>
                <a:gd name="T1" fmla="*/ 2073 h 2463"/>
                <a:gd name="T2" fmla="*/ 863 w 1845"/>
                <a:gd name="T3" fmla="*/ 1770 h 2463"/>
                <a:gd name="T4" fmla="*/ 1484 w 1845"/>
                <a:gd name="T5" fmla="*/ 1883 h 2463"/>
                <a:gd name="T6" fmla="*/ 1624 w 1845"/>
                <a:gd name="T7" fmla="*/ 1757 h 2463"/>
                <a:gd name="T8" fmla="*/ 1505 w 1845"/>
                <a:gd name="T9" fmla="*/ 1438 h 2463"/>
                <a:gd name="T10" fmla="*/ 1352 w 1845"/>
                <a:gd name="T11" fmla="*/ 955 h 2463"/>
                <a:gd name="T12" fmla="*/ 1839 w 1845"/>
                <a:gd name="T13" fmla="*/ 0 h 2463"/>
                <a:gd name="T14" fmla="*/ 1845 w 1845"/>
                <a:gd name="T15" fmla="*/ 0 h 2463"/>
                <a:gd name="T16" fmla="*/ 1845 w 1845"/>
                <a:gd name="T17" fmla="*/ 334 h 2463"/>
                <a:gd name="T18" fmla="*/ 1787 w 1845"/>
                <a:gd name="T19" fmla="*/ 1814 h 2463"/>
                <a:gd name="T20" fmla="*/ 900 w 1845"/>
                <a:gd name="T21" fmla="*/ 2463 h 2463"/>
                <a:gd name="T22" fmla="*/ 0 w 1845"/>
                <a:gd name="T23" fmla="*/ 2080 h 2463"/>
                <a:gd name="T24" fmla="*/ 0 w 1845"/>
                <a:gd name="T25" fmla="*/ 2073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0" y="2073"/>
                  </a:moveTo>
                  <a:cubicBezTo>
                    <a:pt x="311" y="1887"/>
                    <a:pt x="541" y="1770"/>
                    <a:pt x="863" y="1770"/>
                  </a:cubicBezTo>
                  <a:cubicBezTo>
                    <a:pt x="1145" y="1770"/>
                    <a:pt x="1267" y="1883"/>
                    <a:pt x="1484" y="1883"/>
                  </a:cubicBezTo>
                  <a:cubicBezTo>
                    <a:pt x="1594" y="1883"/>
                    <a:pt x="1624" y="1821"/>
                    <a:pt x="1624" y="1757"/>
                  </a:cubicBezTo>
                  <a:cubicBezTo>
                    <a:pt x="1624" y="1648"/>
                    <a:pt x="1553" y="1531"/>
                    <a:pt x="1505" y="1438"/>
                  </a:cubicBezTo>
                  <a:cubicBezTo>
                    <a:pt x="1413" y="1261"/>
                    <a:pt x="1352" y="1141"/>
                    <a:pt x="1352" y="955"/>
                  </a:cubicBezTo>
                  <a:cubicBezTo>
                    <a:pt x="1352" y="580"/>
                    <a:pt x="1663" y="363"/>
                    <a:pt x="1839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5" y="334"/>
                    <a:pt x="1845" y="334"/>
                    <a:pt x="1845" y="334"/>
                  </a:cubicBezTo>
                  <a:cubicBezTo>
                    <a:pt x="1845" y="628"/>
                    <a:pt x="1839" y="1490"/>
                    <a:pt x="1787" y="1814"/>
                  </a:cubicBezTo>
                  <a:cubicBezTo>
                    <a:pt x="1715" y="2258"/>
                    <a:pt x="1343" y="2463"/>
                    <a:pt x="900" y="2463"/>
                  </a:cubicBezTo>
                  <a:cubicBezTo>
                    <a:pt x="516" y="2463"/>
                    <a:pt x="264" y="2256"/>
                    <a:pt x="0" y="2080"/>
                  </a:cubicBezTo>
                  <a:cubicBezTo>
                    <a:pt x="0" y="2073"/>
                    <a:pt x="0" y="2073"/>
                    <a:pt x="0" y="20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2D2CB4C-85D6-4CEB-9EE1-0E0043FD83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4325" y="625475"/>
              <a:ext cx="95250" cy="139700"/>
            </a:xfrm>
            <a:custGeom>
              <a:avLst/>
              <a:gdLst>
                <a:gd name="T0" fmla="*/ 680 w 728"/>
                <a:gd name="T1" fmla="*/ 252 h 1058"/>
                <a:gd name="T2" fmla="*/ 406 w 728"/>
                <a:gd name="T3" fmla="*/ 140 h 1058"/>
                <a:gd name="T4" fmla="*/ 213 w 728"/>
                <a:gd name="T5" fmla="*/ 265 h 1058"/>
                <a:gd name="T6" fmla="*/ 728 w 728"/>
                <a:gd name="T7" fmla="*/ 752 h 1058"/>
                <a:gd name="T8" fmla="*/ 329 w 728"/>
                <a:gd name="T9" fmla="*/ 1058 h 1058"/>
                <a:gd name="T10" fmla="*/ 7 w 728"/>
                <a:gd name="T11" fmla="*/ 1005 h 1058"/>
                <a:gd name="T12" fmla="*/ 0 w 728"/>
                <a:gd name="T13" fmla="*/ 890 h 1058"/>
                <a:gd name="T14" fmla="*/ 7 w 728"/>
                <a:gd name="T15" fmla="*/ 780 h 1058"/>
                <a:gd name="T16" fmla="*/ 15 w 728"/>
                <a:gd name="T17" fmla="*/ 780 h 1058"/>
                <a:gd name="T18" fmla="*/ 342 w 728"/>
                <a:gd name="T19" fmla="*/ 914 h 1058"/>
                <a:gd name="T20" fmla="*/ 529 w 728"/>
                <a:gd name="T21" fmla="*/ 782 h 1058"/>
                <a:gd name="T22" fmla="*/ 20 w 728"/>
                <a:gd name="T23" fmla="*/ 297 h 1058"/>
                <a:gd name="T24" fmla="*/ 420 w 728"/>
                <a:gd name="T25" fmla="*/ 0 h 1058"/>
                <a:gd name="T26" fmla="*/ 687 w 728"/>
                <a:gd name="T27" fmla="*/ 40 h 1058"/>
                <a:gd name="T28" fmla="*/ 693 w 728"/>
                <a:gd name="T29" fmla="*/ 135 h 1058"/>
                <a:gd name="T30" fmla="*/ 687 w 728"/>
                <a:gd name="T31" fmla="*/ 252 h 1058"/>
                <a:gd name="T32" fmla="*/ 680 w 728"/>
                <a:gd name="T33" fmla="*/ 25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8" h="1058">
                  <a:moveTo>
                    <a:pt x="680" y="252"/>
                  </a:moveTo>
                  <a:cubicBezTo>
                    <a:pt x="643" y="191"/>
                    <a:pt x="555" y="140"/>
                    <a:pt x="406" y="140"/>
                  </a:cubicBezTo>
                  <a:cubicBezTo>
                    <a:pt x="295" y="140"/>
                    <a:pt x="213" y="174"/>
                    <a:pt x="213" y="265"/>
                  </a:cubicBezTo>
                  <a:cubicBezTo>
                    <a:pt x="213" y="471"/>
                    <a:pt x="728" y="432"/>
                    <a:pt x="728" y="752"/>
                  </a:cubicBezTo>
                  <a:cubicBezTo>
                    <a:pt x="728" y="938"/>
                    <a:pt x="594" y="1058"/>
                    <a:pt x="329" y="1058"/>
                  </a:cubicBezTo>
                  <a:cubicBezTo>
                    <a:pt x="199" y="1058"/>
                    <a:pt x="80" y="1038"/>
                    <a:pt x="7" y="1005"/>
                  </a:cubicBezTo>
                  <a:cubicBezTo>
                    <a:pt x="2" y="965"/>
                    <a:pt x="0" y="927"/>
                    <a:pt x="0" y="890"/>
                  </a:cubicBezTo>
                  <a:cubicBezTo>
                    <a:pt x="0" y="854"/>
                    <a:pt x="3" y="817"/>
                    <a:pt x="7" y="780"/>
                  </a:cubicBezTo>
                  <a:cubicBezTo>
                    <a:pt x="15" y="780"/>
                    <a:pt x="15" y="780"/>
                    <a:pt x="15" y="780"/>
                  </a:cubicBezTo>
                  <a:cubicBezTo>
                    <a:pt x="91" y="880"/>
                    <a:pt x="217" y="914"/>
                    <a:pt x="342" y="914"/>
                  </a:cubicBezTo>
                  <a:cubicBezTo>
                    <a:pt x="464" y="914"/>
                    <a:pt x="529" y="865"/>
                    <a:pt x="529" y="782"/>
                  </a:cubicBezTo>
                  <a:cubicBezTo>
                    <a:pt x="529" y="574"/>
                    <a:pt x="20" y="631"/>
                    <a:pt x="20" y="297"/>
                  </a:cubicBezTo>
                  <a:cubicBezTo>
                    <a:pt x="20" y="114"/>
                    <a:pt x="159" y="0"/>
                    <a:pt x="420" y="0"/>
                  </a:cubicBezTo>
                  <a:cubicBezTo>
                    <a:pt x="487" y="0"/>
                    <a:pt x="616" y="8"/>
                    <a:pt x="687" y="40"/>
                  </a:cubicBezTo>
                  <a:cubicBezTo>
                    <a:pt x="691" y="57"/>
                    <a:pt x="693" y="101"/>
                    <a:pt x="693" y="135"/>
                  </a:cubicBezTo>
                  <a:cubicBezTo>
                    <a:pt x="693" y="182"/>
                    <a:pt x="690" y="225"/>
                    <a:pt x="687" y="252"/>
                  </a:cubicBezTo>
                  <a:cubicBezTo>
                    <a:pt x="680" y="252"/>
                    <a:pt x="680" y="252"/>
                    <a:pt x="680" y="2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E791EDC4-8302-4829-8B4B-A1D52FD2C0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0850" y="627063"/>
              <a:ext cx="103188" cy="136525"/>
            </a:xfrm>
            <a:custGeom>
              <a:avLst/>
              <a:gdLst>
                <a:gd name="T0" fmla="*/ 507 w 792"/>
                <a:gd name="T1" fmla="*/ 879 h 1032"/>
                <a:gd name="T2" fmla="*/ 785 w 792"/>
                <a:gd name="T3" fmla="*/ 818 h 1032"/>
                <a:gd name="T4" fmla="*/ 792 w 792"/>
                <a:gd name="T5" fmla="*/ 818 h 1032"/>
                <a:gd name="T6" fmla="*/ 743 w 792"/>
                <a:gd name="T7" fmla="*/ 1032 h 1032"/>
                <a:gd name="T8" fmla="*/ 0 w 792"/>
                <a:gd name="T9" fmla="*/ 1032 h 1032"/>
                <a:gd name="T10" fmla="*/ 0 w 792"/>
                <a:gd name="T11" fmla="*/ 1025 h 1032"/>
                <a:gd name="T12" fmla="*/ 65 w 792"/>
                <a:gd name="T13" fmla="*/ 886 h 1032"/>
                <a:gd name="T14" fmla="*/ 65 w 792"/>
                <a:gd name="T15" fmla="*/ 306 h 1032"/>
                <a:gd name="T16" fmla="*/ 5 w 792"/>
                <a:gd name="T17" fmla="*/ 13 h 1032"/>
                <a:gd name="T18" fmla="*/ 5 w 792"/>
                <a:gd name="T19" fmla="*/ 5 h 1032"/>
                <a:gd name="T20" fmla="*/ 152 w 792"/>
                <a:gd name="T21" fmla="*/ 0 h 1032"/>
                <a:gd name="T22" fmla="*/ 327 w 792"/>
                <a:gd name="T23" fmla="*/ 6 h 1032"/>
                <a:gd name="T24" fmla="*/ 327 w 792"/>
                <a:gd name="T25" fmla="*/ 14 h 1032"/>
                <a:gd name="T26" fmla="*/ 255 w 792"/>
                <a:gd name="T27" fmla="*/ 306 h 1032"/>
                <a:gd name="T28" fmla="*/ 255 w 792"/>
                <a:gd name="T29" fmla="*/ 879 h 1032"/>
                <a:gd name="T30" fmla="*/ 507 w 792"/>
                <a:gd name="T31" fmla="*/ 879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92" h="1032">
                  <a:moveTo>
                    <a:pt x="507" y="879"/>
                  </a:moveTo>
                  <a:cubicBezTo>
                    <a:pt x="664" y="879"/>
                    <a:pt x="738" y="861"/>
                    <a:pt x="785" y="818"/>
                  </a:cubicBezTo>
                  <a:cubicBezTo>
                    <a:pt x="792" y="818"/>
                    <a:pt x="792" y="818"/>
                    <a:pt x="792" y="818"/>
                  </a:cubicBezTo>
                  <a:cubicBezTo>
                    <a:pt x="787" y="871"/>
                    <a:pt x="759" y="993"/>
                    <a:pt x="743" y="1032"/>
                  </a:cubicBezTo>
                  <a:cubicBezTo>
                    <a:pt x="0" y="1032"/>
                    <a:pt x="0" y="1032"/>
                    <a:pt x="0" y="1032"/>
                  </a:cubicBezTo>
                  <a:cubicBezTo>
                    <a:pt x="0" y="1025"/>
                    <a:pt x="0" y="1025"/>
                    <a:pt x="0" y="1025"/>
                  </a:cubicBezTo>
                  <a:cubicBezTo>
                    <a:pt x="44" y="997"/>
                    <a:pt x="65" y="973"/>
                    <a:pt x="65" y="886"/>
                  </a:cubicBezTo>
                  <a:cubicBezTo>
                    <a:pt x="65" y="306"/>
                    <a:pt x="65" y="306"/>
                    <a:pt x="65" y="306"/>
                  </a:cubicBezTo>
                  <a:cubicBezTo>
                    <a:pt x="65" y="108"/>
                    <a:pt x="65" y="58"/>
                    <a:pt x="5" y="1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4" y="2"/>
                    <a:pt x="87" y="0"/>
                    <a:pt x="152" y="0"/>
                  </a:cubicBezTo>
                  <a:cubicBezTo>
                    <a:pt x="227" y="0"/>
                    <a:pt x="294" y="2"/>
                    <a:pt x="327" y="6"/>
                  </a:cubicBezTo>
                  <a:cubicBezTo>
                    <a:pt x="327" y="14"/>
                    <a:pt x="327" y="14"/>
                    <a:pt x="327" y="14"/>
                  </a:cubicBezTo>
                  <a:cubicBezTo>
                    <a:pt x="257" y="66"/>
                    <a:pt x="255" y="108"/>
                    <a:pt x="255" y="306"/>
                  </a:cubicBezTo>
                  <a:cubicBezTo>
                    <a:pt x="255" y="879"/>
                    <a:pt x="255" y="879"/>
                    <a:pt x="255" y="879"/>
                  </a:cubicBezTo>
                  <a:cubicBezTo>
                    <a:pt x="507" y="879"/>
                    <a:pt x="507" y="879"/>
                    <a:pt x="507" y="8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F57A86D-80CD-43BB-ABCA-763C7277C5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63" y="627063"/>
              <a:ext cx="131763" cy="138112"/>
            </a:xfrm>
            <a:custGeom>
              <a:avLst/>
              <a:gdLst>
                <a:gd name="T0" fmla="*/ 71 w 1004"/>
                <a:gd name="T1" fmla="*/ 305 h 1045"/>
                <a:gd name="T2" fmla="*/ 0 w 1004"/>
                <a:gd name="T3" fmla="*/ 14 h 1045"/>
                <a:gd name="T4" fmla="*/ 0 w 1004"/>
                <a:gd name="T5" fmla="*/ 6 h 1045"/>
                <a:gd name="T6" fmla="*/ 160 w 1004"/>
                <a:gd name="T7" fmla="*/ 0 h 1045"/>
                <a:gd name="T8" fmla="*/ 268 w 1004"/>
                <a:gd name="T9" fmla="*/ 2 h 1045"/>
                <a:gd name="T10" fmla="*/ 261 w 1004"/>
                <a:gd name="T11" fmla="*/ 305 h 1045"/>
                <a:gd name="T12" fmla="*/ 261 w 1004"/>
                <a:gd name="T13" fmla="*/ 651 h 1045"/>
                <a:gd name="T14" fmla="*/ 431 w 1004"/>
                <a:gd name="T15" fmla="*/ 879 h 1045"/>
                <a:gd name="T16" fmla="*/ 709 w 1004"/>
                <a:gd name="T17" fmla="*/ 793 h 1045"/>
                <a:gd name="T18" fmla="*/ 730 w 1004"/>
                <a:gd name="T19" fmla="*/ 730 h 1045"/>
                <a:gd name="T20" fmla="*/ 730 w 1004"/>
                <a:gd name="T21" fmla="*/ 309 h 1045"/>
                <a:gd name="T22" fmla="*/ 659 w 1004"/>
                <a:gd name="T23" fmla="*/ 14 h 1045"/>
                <a:gd name="T24" fmla="*/ 659 w 1004"/>
                <a:gd name="T25" fmla="*/ 6 h 1045"/>
                <a:gd name="T26" fmla="*/ 821 w 1004"/>
                <a:gd name="T27" fmla="*/ 0 h 1045"/>
                <a:gd name="T28" fmla="*/ 926 w 1004"/>
                <a:gd name="T29" fmla="*/ 2 h 1045"/>
                <a:gd name="T30" fmla="*/ 920 w 1004"/>
                <a:gd name="T31" fmla="*/ 306 h 1045"/>
                <a:gd name="T32" fmla="*/ 920 w 1004"/>
                <a:gd name="T33" fmla="*/ 784 h 1045"/>
                <a:gd name="T34" fmla="*/ 1004 w 1004"/>
                <a:gd name="T35" fmla="*/ 1027 h 1045"/>
                <a:gd name="T36" fmla="*/ 1004 w 1004"/>
                <a:gd name="T37" fmla="*/ 1032 h 1045"/>
                <a:gd name="T38" fmla="*/ 782 w 1004"/>
                <a:gd name="T39" fmla="*/ 1032 h 1045"/>
                <a:gd name="T40" fmla="*/ 744 w 1004"/>
                <a:gd name="T41" fmla="*/ 939 h 1045"/>
                <a:gd name="T42" fmla="*/ 387 w 1004"/>
                <a:gd name="T43" fmla="*/ 1045 h 1045"/>
                <a:gd name="T44" fmla="*/ 71 w 1004"/>
                <a:gd name="T45" fmla="*/ 736 h 1045"/>
                <a:gd name="T46" fmla="*/ 71 w 1004"/>
                <a:gd name="T47" fmla="*/ 305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04" h="1045">
                  <a:moveTo>
                    <a:pt x="71" y="305"/>
                  </a:moveTo>
                  <a:cubicBezTo>
                    <a:pt x="71" y="108"/>
                    <a:pt x="71" y="66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6" y="4"/>
                    <a:pt x="92" y="0"/>
                    <a:pt x="160" y="0"/>
                  </a:cubicBezTo>
                  <a:cubicBezTo>
                    <a:pt x="197" y="0"/>
                    <a:pt x="232" y="0"/>
                    <a:pt x="268" y="2"/>
                  </a:cubicBezTo>
                  <a:cubicBezTo>
                    <a:pt x="266" y="40"/>
                    <a:pt x="261" y="102"/>
                    <a:pt x="261" y="305"/>
                  </a:cubicBezTo>
                  <a:cubicBezTo>
                    <a:pt x="261" y="651"/>
                    <a:pt x="261" y="651"/>
                    <a:pt x="261" y="651"/>
                  </a:cubicBezTo>
                  <a:cubicBezTo>
                    <a:pt x="261" y="802"/>
                    <a:pt x="283" y="879"/>
                    <a:pt x="431" y="879"/>
                  </a:cubicBezTo>
                  <a:cubicBezTo>
                    <a:pt x="547" y="879"/>
                    <a:pt x="661" y="834"/>
                    <a:pt x="709" y="793"/>
                  </a:cubicBezTo>
                  <a:cubicBezTo>
                    <a:pt x="730" y="775"/>
                    <a:pt x="730" y="756"/>
                    <a:pt x="730" y="730"/>
                  </a:cubicBezTo>
                  <a:cubicBezTo>
                    <a:pt x="730" y="309"/>
                    <a:pt x="730" y="309"/>
                    <a:pt x="730" y="309"/>
                  </a:cubicBezTo>
                  <a:cubicBezTo>
                    <a:pt x="730" y="108"/>
                    <a:pt x="730" y="67"/>
                    <a:pt x="659" y="14"/>
                  </a:cubicBezTo>
                  <a:cubicBezTo>
                    <a:pt x="659" y="6"/>
                    <a:pt x="659" y="6"/>
                    <a:pt x="659" y="6"/>
                  </a:cubicBezTo>
                  <a:cubicBezTo>
                    <a:pt x="684" y="4"/>
                    <a:pt x="751" y="0"/>
                    <a:pt x="821" y="0"/>
                  </a:cubicBezTo>
                  <a:cubicBezTo>
                    <a:pt x="856" y="0"/>
                    <a:pt x="890" y="0"/>
                    <a:pt x="926" y="2"/>
                  </a:cubicBezTo>
                  <a:cubicBezTo>
                    <a:pt x="925" y="40"/>
                    <a:pt x="920" y="102"/>
                    <a:pt x="920" y="306"/>
                  </a:cubicBezTo>
                  <a:cubicBezTo>
                    <a:pt x="920" y="784"/>
                    <a:pt x="920" y="784"/>
                    <a:pt x="920" y="784"/>
                  </a:cubicBezTo>
                  <a:cubicBezTo>
                    <a:pt x="920" y="871"/>
                    <a:pt x="930" y="979"/>
                    <a:pt x="1004" y="1027"/>
                  </a:cubicBezTo>
                  <a:cubicBezTo>
                    <a:pt x="1004" y="1032"/>
                    <a:pt x="1004" y="1032"/>
                    <a:pt x="1004" y="1032"/>
                  </a:cubicBezTo>
                  <a:cubicBezTo>
                    <a:pt x="782" y="1032"/>
                    <a:pt x="782" y="1032"/>
                    <a:pt x="782" y="1032"/>
                  </a:cubicBezTo>
                  <a:cubicBezTo>
                    <a:pt x="765" y="1014"/>
                    <a:pt x="749" y="960"/>
                    <a:pt x="744" y="939"/>
                  </a:cubicBezTo>
                  <a:cubicBezTo>
                    <a:pt x="639" y="1009"/>
                    <a:pt x="530" y="1045"/>
                    <a:pt x="387" y="1045"/>
                  </a:cubicBezTo>
                  <a:cubicBezTo>
                    <a:pt x="145" y="1045"/>
                    <a:pt x="71" y="926"/>
                    <a:pt x="71" y="736"/>
                  </a:cubicBezTo>
                  <a:cubicBezTo>
                    <a:pt x="71" y="305"/>
                    <a:pt x="71" y="305"/>
                    <a:pt x="71" y="30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  <p:sp>
        <p:nvSpPr>
          <p:cNvPr id="10" name="Rektangel 9">
            <a:extLst>
              <a:ext uri="{FF2B5EF4-FFF2-40B4-BE49-F238E27FC236}">
                <a16:creationId xmlns:a16="http://schemas.microsoft.com/office/drawing/2014/main" id="{42B662A0-10BF-4655-924F-2045658ACA81}"/>
              </a:ext>
            </a:extLst>
          </p:cNvPr>
          <p:cNvSpPr/>
          <p:nvPr userDrawn="1"/>
        </p:nvSpPr>
        <p:spPr>
          <a:xfrm>
            <a:off x="-2088107" y="24063"/>
            <a:ext cx="2003883" cy="126932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  <a:tabLst>
                <a:tab pos="84138" algn="l"/>
                <a:tab pos="265113" algn="l"/>
              </a:tabLst>
            </a:pPr>
            <a:r>
              <a:rPr lang="sv-SE" sz="1200" b="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Mellanrubrik svart sida:</a:t>
            </a:r>
            <a:r>
              <a:rPr lang="sv-SE" sz="1200" b="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centrerad vit text för att skriva enstaka ord, frågor eller mellanrubriker på. Svart sida gör presentationen mindre tung än en bild.</a:t>
            </a:r>
          </a:p>
        </p:txBody>
      </p:sp>
    </p:spTree>
    <p:extLst>
      <p:ext uri="{BB962C8B-B14F-4D97-AF65-F5344CB8AC3E}">
        <p14:creationId xmlns:p14="http://schemas.microsoft.com/office/powerpoint/2010/main" val="291348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ande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5D1907-0D70-4CB2-988F-97D44F560C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071" y="887104"/>
            <a:ext cx="8181111" cy="1529246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Tacktext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DA38726-4B59-42B1-BEB5-BAF39E474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825" y="3195449"/>
            <a:ext cx="6501784" cy="2427429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sv-SE"/>
              <a:t>Namn Efternamn, tel, mail</a:t>
            </a:r>
            <a:br>
              <a:rPr lang="sv-SE"/>
            </a:br>
            <a:r>
              <a:rPr lang="sv-SE"/>
              <a:t>webbadress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61E3A8A-3263-4EE6-96EF-548DE91195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3200" y="7200"/>
            <a:ext cx="2250000" cy="6824702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6297439C-DE2D-4496-B897-CC792D86B486}"/>
              </a:ext>
            </a:extLst>
          </p:cNvPr>
          <p:cNvSpPr/>
          <p:nvPr userDrawn="1"/>
        </p:nvSpPr>
        <p:spPr>
          <a:xfrm>
            <a:off x="-2033516" y="24063"/>
            <a:ext cx="1949292" cy="107170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  <a:tabLst>
                <a:tab pos="265113" algn="l"/>
              </a:tabLst>
            </a:pPr>
            <a:r>
              <a:rPr lang="sv-SE" sz="1200" b="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Avslutande sida: </a:t>
            </a:r>
            <a:r>
              <a:rPr lang="sv-SE" sz="1200" b="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skriv in kontaktuppgifter eller vad du vill att folk ska komma ihåg när föreläsningen är slut.</a:t>
            </a:r>
          </a:p>
        </p:txBody>
      </p:sp>
      <p:sp>
        <p:nvSpPr>
          <p:cNvPr id="11" name="Platshållare för text 6">
            <a:extLst>
              <a:ext uri="{FF2B5EF4-FFF2-40B4-BE49-F238E27FC236}">
                <a16:creationId xmlns:a16="http://schemas.microsoft.com/office/drawing/2014/main" id="{732D95E5-095E-4AF8-A88F-8D008694B3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8825" y="2868783"/>
            <a:ext cx="6501784" cy="291089"/>
          </a:xfrm>
        </p:spPr>
        <p:txBody>
          <a:bodyPr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1600"/>
            </a:lvl1pPr>
          </a:lstStyle>
          <a:p>
            <a:r>
              <a:rPr lang="sv-SE" sz="1600"/>
              <a:t>KONTAKTUPPGIFTER:</a:t>
            </a:r>
          </a:p>
        </p:txBody>
      </p:sp>
    </p:spTree>
    <p:extLst>
      <p:ext uri="{BB962C8B-B14F-4D97-AF65-F5344CB8AC3E}">
        <p14:creationId xmlns:p14="http://schemas.microsoft.com/office/powerpoint/2010/main" val="96720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and content,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5D1907-0D70-4CB2-988F-97D44F560C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071" y="1226128"/>
            <a:ext cx="10643755" cy="911374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Header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CCC67DE-D694-40F6-9033-2F22DF4C802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5072" y="2407521"/>
            <a:ext cx="5198919" cy="36815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Text</a:t>
            </a:r>
          </a:p>
          <a:p>
            <a:pPr lvl="1"/>
            <a:r>
              <a:rPr lang="en-GB" noProof="0"/>
              <a:t>Level two</a:t>
            </a:r>
          </a:p>
          <a:p>
            <a:pPr lvl="2"/>
            <a:r>
              <a:rPr lang="en-GB" noProof="0"/>
              <a:t>Level three</a:t>
            </a:r>
          </a:p>
          <a:p>
            <a:pPr lvl="3"/>
            <a:r>
              <a:rPr lang="en-GB" noProof="0"/>
              <a:t>Level four</a:t>
            </a:r>
          </a:p>
          <a:p>
            <a:pPr lvl="4"/>
            <a:r>
              <a:rPr lang="en-GB" noProof="0"/>
              <a:t>Level five</a:t>
            </a:r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7C6F9F6A-5EE1-426E-AAF4-F9163894A51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31083" y="2407521"/>
            <a:ext cx="5198919" cy="36815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Text</a:t>
            </a:r>
          </a:p>
          <a:p>
            <a:pPr lvl="1"/>
            <a:r>
              <a:rPr lang="en-GB" noProof="0"/>
              <a:t>Level two</a:t>
            </a:r>
          </a:p>
          <a:p>
            <a:pPr lvl="2"/>
            <a:r>
              <a:rPr lang="en-GB" noProof="0"/>
              <a:t>Level three</a:t>
            </a:r>
          </a:p>
          <a:p>
            <a:pPr lvl="3"/>
            <a:r>
              <a:rPr lang="en-GB" noProof="0"/>
              <a:t>Level four</a:t>
            </a:r>
          </a:p>
          <a:p>
            <a:pPr lvl="4"/>
            <a:r>
              <a:rPr lang="en-GB" noProof="0"/>
              <a:t>Level five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D73A66CF-1C52-44FE-85C6-604CF9819D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8825" y="6140310"/>
            <a:ext cx="5205413" cy="2603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/>
            </a:lvl1pPr>
          </a:lstStyle>
          <a:p>
            <a:pPr lvl="0"/>
            <a:r>
              <a:rPr lang="en-GB" noProof="0"/>
              <a:t>Caption</a:t>
            </a:r>
          </a:p>
        </p:txBody>
      </p:sp>
      <p:sp>
        <p:nvSpPr>
          <p:cNvPr id="10" name="Platshållare för text 8">
            <a:extLst>
              <a:ext uri="{FF2B5EF4-FFF2-40B4-BE49-F238E27FC236}">
                <a16:creationId xmlns:a16="http://schemas.microsoft.com/office/drawing/2014/main" id="{02F528CE-D42C-4F3A-A140-BC71A68198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9234" y="6140310"/>
            <a:ext cx="5205413" cy="2603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/>
            </a:lvl1pPr>
          </a:lstStyle>
          <a:p>
            <a:pPr lvl="0"/>
            <a:r>
              <a:rPr lang="en-GB" noProof="0"/>
              <a:t>Caption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D8929DC-ABE9-4B31-816A-840B7C28DBBC}"/>
              </a:ext>
            </a:extLst>
          </p:cNvPr>
          <p:cNvSpPr/>
          <p:nvPr userDrawn="1"/>
        </p:nvSpPr>
        <p:spPr>
          <a:xfrm>
            <a:off x="-2088107" y="24063"/>
            <a:ext cx="2003883" cy="107170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600"/>
              </a:spcAft>
              <a:buFont typeface="+mj-lt"/>
              <a:buNone/>
              <a:tabLst>
                <a:tab pos="198835" algn="l"/>
              </a:tabLst>
            </a:pPr>
            <a:r>
              <a:rPr lang="en-GB" sz="1200" b="0" i="1" u="none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Headline and content, 2 columns: </a:t>
            </a:r>
            <a:r>
              <a:rPr lang="en-GB" sz="1200" b="0" i="0" u="none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a headline and content in two columns (text, picture, diagram, film etc.). You can also insert captions</a:t>
            </a:r>
            <a:r>
              <a:rPr lang="en-GB" sz="1200" b="0" i="1" u="none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200" b="0" i="0" u="none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10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/Pau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09A38BAE-415F-48E3-BFF7-C08177B18C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600D1D80-F5E4-4596-8236-DC8D5A3EB490}"/>
              </a:ext>
            </a:extLst>
          </p:cNvPr>
          <p:cNvSpPr/>
          <p:nvPr userDrawn="1"/>
        </p:nvSpPr>
        <p:spPr>
          <a:xfrm>
            <a:off x="5600700" y="872292"/>
            <a:ext cx="966355" cy="935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96234F76-746D-4B5C-A15E-02625704ED21}"/>
              </a:ext>
            </a:extLst>
          </p:cNvPr>
          <p:cNvSpPr/>
          <p:nvPr userDrawn="1"/>
        </p:nvSpPr>
        <p:spPr>
          <a:xfrm>
            <a:off x="-2264735" y="24063"/>
            <a:ext cx="2160000" cy="126932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  <a:tabLst>
                <a:tab pos="712788" algn="l"/>
              </a:tabLst>
            </a:pPr>
            <a:r>
              <a:rPr lang="sv-SE" sz="120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Startsidan </a:t>
            </a:r>
            <a:r>
              <a:rPr lang="sv-SE" sz="120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är förvald och fast, kan också väljas som paussida, t.ex. under kaffepausen i ett föredrag. Du ser alla mallsidorna under ”Ny Bild/Layout”. </a:t>
            </a:r>
            <a:endParaRPr lang="sv-SE" sz="1200" i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4686778B-A416-4079-AAA0-A3FE9CDCD68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672138" y="793750"/>
            <a:ext cx="849312" cy="854075"/>
            <a:chOff x="3573" y="500"/>
            <a:chExt cx="535" cy="538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368530C6-AB59-4438-8214-4D8CD19DC24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573" y="500"/>
              <a:ext cx="535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0C9CB61-8DFA-4370-8AA1-B5A54FA0EA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51" y="500"/>
              <a:ext cx="257" cy="345"/>
            </a:xfrm>
            <a:custGeom>
              <a:avLst/>
              <a:gdLst>
                <a:gd name="T0" fmla="*/ 1845 w 1845"/>
                <a:gd name="T1" fmla="*/ 2080 h 2463"/>
                <a:gd name="T2" fmla="*/ 945 w 1845"/>
                <a:gd name="T3" fmla="*/ 2463 h 2463"/>
                <a:gd name="T4" fmla="*/ 58 w 1845"/>
                <a:gd name="T5" fmla="*/ 1814 h 2463"/>
                <a:gd name="T6" fmla="*/ 0 w 1845"/>
                <a:gd name="T7" fmla="*/ 336 h 2463"/>
                <a:gd name="T8" fmla="*/ 0 w 1845"/>
                <a:gd name="T9" fmla="*/ 0 h 2463"/>
                <a:gd name="T10" fmla="*/ 6 w 1845"/>
                <a:gd name="T11" fmla="*/ 0 h 2463"/>
                <a:gd name="T12" fmla="*/ 493 w 1845"/>
                <a:gd name="T13" fmla="*/ 955 h 2463"/>
                <a:gd name="T14" fmla="*/ 340 w 1845"/>
                <a:gd name="T15" fmla="*/ 1438 h 2463"/>
                <a:gd name="T16" fmla="*/ 221 w 1845"/>
                <a:gd name="T17" fmla="*/ 1757 h 2463"/>
                <a:gd name="T18" fmla="*/ 361 w 1845"/>
                <a:gd name="T19" fmla="*/ 1883 h 2463"/>
                <a:gd name="T20" fmla="*/ 982 w 1845"/>
                <a:gd name="T21" fmla="*/ 1770 h 2463"/>
                <a:gd name="T22" fmla="*/ 1845 w 1845"/>
                <a:gd name="T23" fmla="*/ 2073 h 2463"/>
                <a:gd name="T24" fmla="*/ 1845 w 1845"/>
                <a:gd name="T25" fmla="*/ 2080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1845" y="2080"/>
                  </a:moveTo>
                  <a:cubicBezTo>
                    <a:pt x="1580" y="2256"/>
                    <a:pt x="1328" y="2463"/>
                    <a:pt x="945" y="2463"/>
                  </a:cubicBezTo>
                  <a:cubicBezTo>
                    <a:pt x="502" y="2463"/>
                    <a:pt x="130" y="2258"/>
                    <a:pt x="58" y="1814"/>
                  </a:cubicBezTo>
                  <a:cubicBezTo>
                    <a:pt x="6" y="1490"/>
                    <a:pt x="0" y="628"/>
                    <a:pt x="0" y="3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82" y="363"/>
                    <a:pt x="493" y="580"/>
                    <a:pt x="493" y="955"/>
                  </a:cubicBezTo>
                  <a:cubicBezTo>
                    <a:pt x="493" y="1141"/>
                    <a:pt x="432" y="1261"/>
                    <a:pt x="340" y="1438"/>
                  </a:cubicBezTo>
                  <a:cubicBezTo>
                    <a:pt x="292" y="1531"/>
                    <a:pt x="221" y="1648"/>
                    <a:pt x="221" y="1757"/>
                  </a:cubicBezTo>
                  <a:cubicBezTo>
                    <a:pt x="221" y="1821"/>
                    <a:pt x="250" y="1883"/>
                    <a:pt x="361" y="1883"/>
                  </a:cubicBezTo>
                  <a:cubicBezTo>
                    <a:pt x="578" y="1883"/>
                    <a:pt x="700" y="1770"/>
                    <a:pt x="982" y="1770"/>
                  </a:cubicBezTo>
                  <a:cubicBezTo>
                    <a:pt x="1304" y="1770"/>
                    <a:pt x="1534" y="1887"/>
                    <a:pt x="1845" y="2073"/>
                  </a:cubicBezTo>
                  <a:cubicBezTo>
                    <a:pt x="1845" y="2080"/>
                    <a:pt x="1845" y="2080"/>
                    <a:pt x="1845" y="2080"/>
                  </a:cubicBezTo>
                  <a:close/>
                </a:path>
              </a:pathLst>
            </a:custGeom>
            <a:solidFill>
              <a:srgbClr val="690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4EC247F9-0193-4FBB-B6E1-2998D29003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3" y="500"/>
              <a:ext cx="257" cy="345"/>
            </a:xfrm>
            <a:custGeom>
              <a:avLst/>
              <a:gdLst>
                <a:gd name="T0" fmla="*/ 0 w 1845"/>
                <a:gd name="T1" fmla="*/ 2073 h 2463"/>
                <a:gd name="T2" fmla="*/ 863 w 1845"/>
                <a:gd name="T3" fmla="*/ 1770 h 2463"/>
                <a:gd name="T4" fmla="*/ 1484 w 1845"/>
                <a:gd name="T5" fmla="*/ 1883 h 2463"/>
                <a:gd name="T6" fmla="*/ 1624 w 1845"/>
                <a:gd name="T7" fmla="*/ 1757 h 2463"/>
                <a:gd name="T8" fmla="*/ 1505 w 1845"/>
                <a:gd name="T9" fmla="*/ 1438 h 2463"/>
                <a:gd name="T10" fmla="*/ 1352 w 1845"/>
                <a:gd name="T11" fmla="*/ 955 h 2463"/>
                <a:gd name="T12" fmla="*/ 1839 w 1845"/>
                <a:gd name="T13" fmla="*/ 0 h 2463"/>
                <a:gd name="T14" fmla="*/ 1845 w 1845"/>
                <a:gd name="T15" fmla="*/ 0 h 2463"/>
                <a:gd name="T16" fmla="*/ 1845 w 1845"/>
                <a:gd name="T17" fmla="*/ 334 h 2463"/>
                <a:gd name="T18" fmla="*/ 1787 w 1845"/>
                <a:gd name="T19" fmla="*/ 1814 h 2463"/>
                <a:gd name="T20" fmla="*/ 900 w 1845"/>
                <a:gd name="T21" fmla="*/ 2463 h 2463"/>
                <a:gd name="T22" fmla="*/ 0 w 1845"/>
                <a:gd name="T23" fmla="*/ 2080 h 2463"/>
                <a:gd name="T24" fmla="*/ 0 w 1845"/>
                <a:gd name="T25" fmla="*/ 2073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0" y="2073"/>
                  </a:moveTo>
                  <a:cubicBezTo>
                    <a:pt x="311" y="1887"/>
                    <a:pt x="541" y="1770"/>
                    <a:pt x="863" y="1770"/>
                  </a:cubicBezTo>
                  <a:cubicBezTo>
                    <a:pt x="1145" y="1770"/>
                    <a:pt x="1267" y="1883"/>
                    <a:pt x="1484" y="1883"/>
                  </a:cubicBezTo>
                  <a:cubicBezTo>
                    <a:pt x="1594" y="1883"/>
                    <a:pt x="1624" y="1821"/>
                    <a:pt x="1624" y="1757"/>
                  </a:cubicBezTo>
                  <a:cubicBezTo>
                    <a:pt x="1624" y="1648"/>
                    <a:pt x="1553" y="1531"/>
                    <a:pt x="1505" y="1438"/>
                  </a:cubicBezTo>
                  <a:cubicBezTo>
                    <a:pt x="1413" y="1261"/>
                    <a:pt x="1352" y="1141"/>
                    <a:pt x="1352" y="955"/>
                  </a:cubicBezTo>
                  <a:cubicBezTo>
                    <a:pt x="1352" y="580"/>
                    <a:pt x="1663" y="363"/>
                    <a:pt x="1839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5" y="334"/>
                    <a:pt x="1845" y="334"/>
                    <a:pt x="1845" y="334"/>
                  </a:cubicBezTo>
                  <a:cubicBezTo>
                    <a:pt x="1845" y="628"/>
                    <a:pt x="1839" y="1490"/>
                    <a:pt x="1787" y="1814"/>
                  </a:cubicBezTo>
                  <a:cubicBezTo>
                    <a:pt x="1715" y="2258"/>
                    <a:pt x="1343" y="2463"/>
                    <a:pt x="900" y="2463"/>
                  </a:cubicBezTo>
                  <a:cubicBezTo>
                    <a:pt x="516" y="2463"/>
                    <a:pt x="264" y="2256"/>
                    <a:pt x="0" y="2080"/>
                  </a:cubicBezTo>
                  <a:cubicBezTo>
                    <a:pt x="0" y="2073"/>
                    <a:pt x="0" y="2073"/>
                    <a:pt x="0" y="2073"/>
                  </a:cubicBezTo>
                  <a:close/>
                </a:path>
              </a:pathLst>
            </a:custGeom>
            <a:solidFill>
              <a:srgbClr val="0061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49ACFD5-ED1E-4A53-836D-628626254A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890"/>
              <a:ext cx="101" cy="148"/>
            </a:xfrm>
            <a:custGeom>
              <a:avLst/>
              <a:gdLst>
                <a:gd name="T0" fmla="*/ 680 w 728"/>
                <a:gd name="T1" fmla="*/ 252 h 1058"/>
                <a:gd name="T2" fmla="*/ 406 w 728"/>
                <a:gd name="T3" fmla="*/ 140 h 1058"/>
                <a:gd name="T4" fmla="*/ 213 w 728"/>
                <a:gd name="T5" fmla="*/ 265 h 1058"/>
                <a:gd name="T6" fmla="*/ 728 w 728"/>
                <a:gd name="T7" fmla="*/ 752 h 1058"/>
                <a:gd name="T8" fmla="*/ 329 w 728"/>
                <a:gd name="T9" fmla="*/ 1058 h 1058"/>
                <a:gd name="T10" fmla="*/ 7 w 728"/>
                <a:gd name="T11" fmla="*/ 1005 h 1058"/>
                <a:gd name="T12" fmla="*/ 0 w 728"/>
                <a:gd name="T13" fmla="*/ 890 h 1058"/>
                <a:gd name="T14" fmla="*/ 7 w 728"/>
                <a:gd name="T15" fmla="*/ 780 h 1058"/>
                <a:gd name="T16" fmla="*/ 15 w 728"/>
                <a:gd name="T17" fmla="*/ 780 h 1058"/>
                <a:gd name="T18" fmla="*/ 342 w 728"/>
                <a:gd name="T19" fmla="*/ 914 h 1058"/>
                <a:gd name="T20" fmla="*/ 529 w 728"/>
                <a:gd name="T21" fmla="*/ 782 h 1058"/>
                <a:gd name="T22" fmla="*/ 20 w 728"/>
                <a:gd name="T23" fmla="*/ 297 h 1058"/>
                <a:gd name="T24" fmla="*/ 420 w 728"/>
                <a:gd name="T25" fmla="*/ 0 h 1058"/>
                <a:gd name="T26" fmla="*/ 687 w 728"/>
                <a:gd name="T27" fmla="*/ 40 h 1058"/>
                <a:gd name="T28" fmla="*/ 693 w 728"/>
                <a:gd name="T29" fmla="*/ 135 h 1058"/>
                <a:gd name="T30" fmla="*/ 687 w 728"/>
                <a:gd name="T31" fmla="*/ 252 h 1058"/>
                <a:gd name="T32" fmla="*/ 680 w 728"/>
                <a:gd name="T33" fmla="*/ 25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8" h="1058">
                  <a:moveTo>
                    <a:pt x="680" y="252"/>
                  </a:moveTo>
                  <a:cubicBezTo>
                    <a:pt x="643" y="191"/>
                    <a:pt x="555" y="140"/>
                    <a:pt x="406" y="140"/>
                  </a:cubicBezTo>
                  <a:cubicBezTo>
                    <a:pt x="295" y="140"/>
                    <a:pt x="213" y="174"/>
                    <a:pt x="213" y="265"/>
                  </a:cubicBezTo>
                  <a:cubicBezTo>
                    <a:pt x="213" y="471"/>
                    <a:pt x="728" y="432"/>
                    <a:pt x="728" y="752"/>
                  </a:cubicBezTo>
                  <a:cubicBezTo>
                    <a:pt x="728" y="938"/>
                    <a:pt x="594" y="1058"/>
                    <a:pt x="329" y="1058"/>
                  </a:cubicBezTo>
                  <a:cubicBezTo>
                    <a:pt x="199" y="1058"/>
                    <a:pt x="80" y="1038"/>
                    <a:pt x="7" y="1005"/>
                  </a:cubicBezTo>
                  <a:cubicBezTo>
                    <a:pt x="2" y="965"/>
                    <a:pt x="0" y="927"/>
                    <a:pt x="0" y="890"/>
                  </a:cubicBezTo>
                  <a:cubicBezTo>
                    <a:pt x="0" y="854"/>
                    <a:pt x="3" y="817"/>
                    <a:pt x="7" y="780"/>
                  </a:cubicBezTo>
                  <a:cubicBezTo>
                    <a:pt x="15" y="780"/>
                    <a:pt x="15" y="780"/>
                    <a:pt x="15" y="780"/>
                  </a:cubicBezTo>
                  <a:cubicBezTo>
                    <a:pt x="91" y="880"/>
                    <a:pt x="217" y="914"/>
                    <a:pt x="342" y="914"/>
                  </a:cubicBezTo>
                  <a:cubicBezTo>
                    <a:pt x="464" y="914"/>
                    <a:pt x="529" y="865"/>
                    <a:pt x="529" y="782"/>
                  </a:cubicBezTo>
                  <a:cubicBezTo>
                    <a:pt x="529" y="574"/>
                    <a:pt x="20" y="631"/>
                    <a:pt x="20" y="297"/>
                  </a:cubicBezTo>
                  <a:cubicBezTo>
                    <a:pt x="20" y="114"/>
                    <a:pt x="159" y="0"/>
                    <a:pt x="420" y="0"/>
                  </a:cubicBezTo>
                  <a:cubicBezTo>
                    <a:pt x="487" y="0"/>
                    <a:pt x="616" y="8"/>
                    <a:pt x="687" y="40"/>
                  </a:cubicBezTo>
                  <a:cubicBezTo>
                    <a:pt x="691" y="57"/>
                    <a:pt x="693" y="101"/>
                    <a:pt x="693" y="135"/>
                  </a:cubicBezTo>
                  <a:cubicBezTo>
                    <a:pt x="693" y="182"/>
                    <a:pt x="690" y="225"/>
                    <a:pt x="687" y="252"/>
                  </a:cubicBezTo>
                  <a:cubicBezTo>
                    <a:pt x="680" y="252"/>
                    <a:pt x="680" y="252"/>
                    <a:pt x="680" y="252"/>
                  </a:cubicBezTo>
                  <a:close/>
                </a:path>
              </a:pathLst>
            </a:custGeom>
            <a:solidFill>
              <a:srgbClr val="0061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957B3C7F-15F6-431B-B3DC-BEA9381FCE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75" y="892"/>
              <a:ext cx="110" cy="144"/>
            </a:xfrm>
            <a:custGeom>
              <a:avLst/>
              <a:gdLst>
                <a:gd name="T0" fmla="*/ 507 w 792"/>
                <a:gd name="T1" fmla="*/ 879 h 1032"/>
                <a:gd name="T2" fmla="*/ 785 w 792"/>
                <a:gd name="T3" fmla="*/ 818 h 1032"/>
                <a:gd name="T4" fmla="*/ 792 w 792"/>
                <a:gd name="T5" fmla="*/ 818 h 1032"/>
                <a:gd name="T6" fmla="*/ 743 w 792"/>
                <a:gd name="T7" fmla="*/ 1032 h 1032"/>
                <a:gd name="T8" fmla="*/ 0 w 792"/>
                <a:gd name="T9" fmla="*/ 1032 h 1032"/>
                <a:gd name="T10" fmla="*/ 0 w 792"/>
                <a:gd name="T11" fmla="*/ 1025 h 1032"/>
                <a:gd name="T12" fmla="*/ 65 w 792"/>
                <a:gd name="T13" fmla="*/ 886 h 1032"/>
                <a:gd name="T14" fmla="*/ 65 w 792"/>
                <a:gd name="T15" fmla="*/ 306 h 1032"/>
                <a:gd name="T16" fmla="*/ 5 w 792"/>
                <a:gd name="T17" fmla="*/ 13 h 1032"/>
                <a:gd name="T18" fmla="*/ 5 w 792"/>
                <a:gd name="T19" fmla="*/ 5 h 1032"/>
                <a:gd name="T20" fmla="*/ 152 w 792"/>
                <a:gd name="T21" fmla="*/ 0 h 1032"/>
                <a:gd name="T22" fmla="*/ 327 w 792"/>
                <a:gd name="T23" fmla="*/ 6 h 1032"/>
                <a:gd name="T24" fmla="*/ 327 w 792"/>
                <a:gd name="T25" fmla="*/ 14 h 1032"/>
                <a:gd name="T26" fmla="*/ 255 w 792"/>
                <a:gd name="T27" fmla="*/ 306 h 1032"/>
                <a:gd name="T28" fmla="*/ 255 w 792"/>
                <a:gd name="T29" fmla="*/ 879 h 1032"/>
                <a:gd name="T30" fmla="*/ 507 w 792"/>
                <a:gd name="T31" fmla="*/ 879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92" h="1032">
                  <a:moveTo>
                    <a:pt x="507" y="879"/>
                  </a:moveTo>
                  <a:cubicBezTo>
                    <a:pt x="664" y="879"/>
                    <a:pt x="738" y="861"/>
                    <a:pt x="785" y="818"/>
                  </a:cubicBezTo>
                  <a:cubicBezTo>
                    <a:pt x="792" y="818"/>
                    <a:pt x="792" y="818"/>
                    <a:pt x="792" y="818"/>
                  </a:cubicBezTo>
                  <a:cubicBezTo>
                    <a:pt x="787" y="871"/>
                    <a:pt x="759" y="993"/>
                    <a:pt x="743" y="1032"/>
                  </a:cubicBezTo>
                  <a:cubicBezTo>
                    <a:pt x="0" y="1032"/>
                    <a:pt x="0" y="1032"/>
                    <a:pt x="0" y="1032"/>
                  </a:cubicBezTo>
                  <a:cubicBezTo>
                    <a:pt x="0" y="1025"/>
                    <a:pt x="0" y="1025"/>
                    <a:pt x="0" y="1025"/>
                  </a:cubicBezTo>
                  <a:cubicBezTo>
                    <a:pt x="44" y="997"/>
                    <a:pt x="65" y="973"/>
                    <a:pt x="65" y="886"/>
                  </a:cubicBezTo>
                  <a:cubicBezTo>
                    <a:pt x="65" y="306"/>
                    <a:pt x="65" y="306"/>
                    <a:pt x="65" y="306"/>
                  </a:cubicBezTo>
                  <a:cubicBezTo>
                    <a:pt x="65" y="108"/>
                    <a:pt x="65" y="58"/>
                    <a:pt x="5" y="1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4" y="2"/>
                    <a:pt x="87" y="0"/>
                    <a:pt x="152" y="0"/>
                  </a:cubicBezTo>
                  <a:cubicBezTo>
                    <a:pt x="227" y="0"/>
                    <a:pt x="294" y="2"/>
                    <a:pt x="327" y="6"/>
                  </a:cubicBezTo>
                  <a:cubicBezTo>
                    <a:pt x="327" y="14"/>
                    <a:pt x="327" y="14"/>
                    <a:pt x="327" y="14"/>
                  </a:cubicBezTo>
                  <a:cubicBezTo>
                    <a:pt x="257" y="66"/>
                    <a:pt x="255" y="108"/>
                    <a:pt x="255" y="306"/>
                  </a:cubicBezTo>
                  <a:cubicBezTo>
                    <a:pt x="255" y="879"/>
                    <a:pt x="255" y="879"/>
                    <a:pt x="255" y="879"/>
                  </a:cubicBezTo>
                  <a:cubicBezTo>
                    <a:pt x="507" y="879"/>
                    <a:pt x="507" y="879"/>
                    <a:pt x="507" y="879"/>
                  </a:cubicBezTo>
                  <a:close/>
                </a:path>
              </a:pathLst>
            </a:custGeom>
            <a:solidFill>
              <a:srgbClr val="0061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9BBD18A-E976-46C7-8578-32BC5CFFAC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08" y="892"/>
              <a:ext cx="140" cy="146"/>
            </a:xfrm>
            <a:custGeom>
              <a:avLst/>
              <a:gdLst>
                <a:gd name="T0" fmla="*/ 71 w 1004"/>
                <a:gd name="T1" fmla="*/ 305 h 1045"/>
                <a:gd name="T2" fmla="*/ 0 w 1004"/>
                <a:gd name="T3" fmla="*/ 14 h 1045"/>
                <a:gd name="T4" fmla="*/ 0 w 1004"/>
                <a:gd name="T5" fmla="*/ 6 h 1045"/>
                <a:gd name="T6" fmla="*/ 160 w 1004"/>
                <a:gd name="T7" fmla="*/ 0 h 1045"/>
                <a:gd name="T8" fmla="*/ 268 w 1004"/>
                <a:gd name="T9" fmla="*/ 2 h 1045"/>
                <a:gd name="T10" fmla="*/ 261 w 1004"/>
                <a:gd name="T11" fmla="*/ 305 h 1045"/>
                <a:gd name="T12" fmla="*/ 261 w 1004"/>
                <a:gd name="T13" fmla="*/ 651 h 1045"/>
                <a:gd name="T14" fmla="*/ 431 w 1004"/>
                <a:gd name="T15" fmla="*/ 879 h 1045"/>
                <a:gd name="T16" fmla="*/ 709 w 1004"/>
                <a:gd name="T17" fmla="*/ 793 h 1045"/>
                <a:gd name="T18" fmla="*/ 730 w 1004"/>
                <a:gd name="T19" fmla="*/ 730 h 1045"/>
                <a:gd name="T20" fmla="*/ 730 w 1004"/>
                <a:gd name="T21" fmla="*/ 309 h 1045"/>
                <a:gd name="T22" fmla="*/ 659 w 1004"/>
                <a:gd name="T23" fmla="*/ 14 h 1045"/>
                <a:gd name="T24" fmla="*/ 659 w 1004"/>
                <a:gd name="T25" fmla="*/ 6 h 1045"/>
                <a:gd name="T26" fmla="*/ 821 w 1004"/>
                <a:gd name="T27" fmla="*/ 0 h 1045"/>
                <a:gd name="T28" fmla="*/ 926 w 1004"/>
                <a:gd name="T29" fmla="*/ 2 h 1045"/>
                <a:gd name="T30" fmla="*/ 920 w 1004"/>
                <a:gd name="T31" fmla="*/ 306 h 1045"/>
                <a:gd name="T32" fmla="*/ 920 w 1004"/>
                <a:gd name="T33" fmla="*/ 784 h 1045"/>
                <a:gd name="T34" fmla="*/ 1004 w 1004"/>
                <a:gd name="T35" fmla="*/ 1027 h 1045"/>
                <a:gd name="T36" fmla="*/ 1004 w 1004"/>
                <a:gd name="T37" fmla="*/ 1032 h 1045"/>
                <a:gd name="T38" fmla="*/ 782 w 1004"/>
                <a:gd name="T39" fmla="*/ 1032 h 1045"/>
                <a:gd name="T40" fmla="*/ 744 w 1004"/>
                <a:gd name="T41" fmla="*/ 939 h 1045"/>
                <a:gd name="T42" fmla="*/ 387 w 1004"/>
                <a:gd name="T43" fmla="*/ 1045 h 1045"/>
                <a:gd name="T44" fmla="*/ 71 w 1004"/>
                <a:gd name="T45" fmla="*/ 736 h 1045"/>
                <a:gd name="T46" fmla="*/ 71 w 1004"/>
                <a:gd name="T47" fmla="*/ 305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04" h="1045">
                  <a:moveTo>
                    <a:pt x="71" y="305"/>
                  </a:moveTo>
                  <a:cubicBezTo>
                    <a:pt x="71" y="108"/>
                    <a:pt x="71" y="66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6" y="4"/>
                    <a:pt x="92" y="0"/>
                    <a:pt x="160" y="0"/>
                  </a:cubicBezTo>
                  <a:cubicBezTo>
                    <a:pt x="197" y="0"/>
                    <a:pt x="232" y="0"/>
                    <a:pt x="268" y="2"/>
                  </a:cubicBezTo>
                  <a:cubicBezTo>
                    <a:pt x="266" y="40"/>
                    <a:pt x="261" y="102"/>
                    <a:pt x="261" y="305"/>
                  </a:cubicBezTo>
                  <a:cubicBezTo>
                    <a:pt x="261" y="651"/>
                    <a:pt x="261" y="651"/>
                    <a:pt x="261" y="651"/>
                  </a:cubicBezTo>
                  <a:cubicBezTo>
                    <a:pt x="261" y="802"/>
                    <a:pt x="283" y="879"/>
                    <a:pt x="431" y="879"/>
                  </a:cubicBezTo>
                  <a:cubicBezTo>
                    <a:pt x="547" y="879"/>
                    <a:pt x="661" y="834"/>
                    <a:pt x="709" y="793"/>
                  </a:cubicBezTo>
                  <a:cubicBezTo>
                    <a:pt x="730" y="775"/>
                    <a:pt x="730" y="756"/>
                    <a:pt x="730" y="730"/>
                  </a:cubicBezTo>
                  <a:cubicBezTo>
                    <a:pt x="730" y="309"/>
                    <a:pt x="730" y="309"/>
                    <a:pt x="730" y="309"/>
                  </a:cubicBezTo>
                  <a:cubicBezTo>
                    <a:pt x="730" y="108"/>
                    <a:pt x="730" y="67"/>
                    <a:pt x="659" y="14"/>
                  </a:cubicBezTo>
                  <a:cubicBezTo>
                    <a:pt x="659" y="6"/>
                    <a:pt x="659" y="6"/>
                    <a:pt x="659" y="6"/>
                  </a:cubicBezTo>
                  <a:cubicBezTo>
                    <a:pt x="684" y="4"/>
                    <a:pt x="751" y="0"/>
                    <a:pt x="821" y="0"/>
                  </a:cubicBezTo>
                  <a:cubicBezTo>
                    <a:pt x="856" y="0"/>
                    <a:pt x="890" y="0"/>
                    <a:pt x="926" y="2"/>
                  </a:cubicBezTo>
                  <a:cubicBezTo>
                    <a:pt x="925" y="40"/>
                    <a:pt x="920" y="102"/>
                    <a:pt x="920" y="306"/>
                  </a:cubicBezTo>
                  <a:cubicBezTo>
                    <a:pt x="920" y="784"/>
                    <a:pt x="920" y="784"/>
                    <a:pt x="920" y="784"/>
                  </a:cubicBezTo>
                  <a:cubicBezTo>
                    <a:pt x="920" y="871"/>
                    <a:pt x="930" y="979"/>
                    <a:pt x="1004" y="1027"/>
                  </a:cubicBezTo>
                  <a:cubicBezTo>
                    <a:pt x="1004" y="1032"/>
                    <a:pt x="1004" y="1032"/>
                    <a:pt x="1004" y="1032"/>
                  </a:cubicBezTo>
                  <a:cubicBezTo>
                    <a:pt x="782" y="1032"/>
                    <a:pt x="782" y="1032"/>
                    <a:pt x="782" y="1032"/>
                  </a:cubicBezTo>
                  <a:cubicBezTo>
                    <a:pt x="765" y="1014"/>
                    <a:pt x="749" y="960"/>
                    <a:pt x="744" y="939"/>
                  </a:cubicBezTo>
                  <a:cubicBezTo>
                    <a:pt x="639" y="1009"/>
                    <a:pt x="530" y="1045"/>
                    <a:pt x="387" y="1045"/>
                  </a:cubicBezTo>
                  <a:cubicBezTo>
                    <a:pt x="145" y="1045"/>
                    <a:pt x="71" y="926"/>
                    <a:pt x="71" y="736"/>
                  </a:cubicBezTo>
                  <a:cubicBezTo>
                    <a:pt x="71" y="305"/>
                    <a:pt x="71" y="305"/>
                    <a:pt x="71" y="305"/>
                  </a:cubicBezTo>
                  <a:close/>
                </a:path>
              </a:pathLst>
            </a:custGeom>
            <a:solidFill>
              <a:srgbClr val="0061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267513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- och kapitelsida – klorofy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E8C5A01F-3658-46AC-A1DE-8445AEAB0A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A2E631D-57F7-4466-9422-5DF057A37B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5459" y="3148601"/>
            <a:ext cx="9144000" cy="2387600"/>
          </a:xfrm>
        </p:spPr>
        <p:txBody>
          <a:bodyPr anchor="b"/>
          <a:lstStyle>
            <a:lvl1pPr algn="l">
              <a:lnSpc>
                <a:spcPts val="5600"/>
              </a:lnSpc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/>
              <a:t>Titel- och kapitelsida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5C78210-3B40-4057-98BE-2954168FB2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5459" y="5725391"/>
            <a:ext cx="9144000" cy="581891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Namn, organisation</a:t>
            </a:r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94A9C963-ED04-41BD-8D28-415BB3BACE33}"/>
              </a:ext>
            </a:extLst>
          </p:cNvPr>
          <p:cNvGrpSpPr/>
          <p:nvPr userDrawn="1"/>
        </p:nvGrpSpPr>
        <p:grpSpPr>
          <a:xfrm>
            <a:off x="260350" y="258763"/>
            <a:ext cx="503238" cy="506412"/>
            <a:chOff x="260350" y="258763"/>
            <a:chExt cx="503238" cy="506412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02CA2365-A94F-4ED0-819A-EFFBD6E13A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2288" y="258763"/>
              <a:ext cx="241300" cy="323850"/>
            </a:xfrm>
            <a:custGeom>
              <a:avLst/>
              <a:gdLst>
                <a:gd name="T0" fmla="*/ 1845 w 1845"/>
                <a:gd name="T1" fmla="*/ 2080 h 2463"/>
                <a:gd name="T2" fmla="*/ 945 w 1845"/>
                <a:gd name="T3" fmla="*/ 2463 h 2463"/>
                <a:gd name="T4" fmla="*/ 58 w 1845"/>
                <a:gd name="T5" fmla="*/ 1814 h 2463"/>
                <a:gd name="T6" fmla="*/ 0 w 1845"/>
                <a:gd name="T7" fmla="*/ 336 h 2463"/>
                <a:gd name="T8" fmla="*/ 0 w 1845"/>
                <a:gd name="T9" fmla="*/ 0 h 2463"/>
                <a:gd name="T10" fmla="*/ 6 w 1845"/>
                <a:gd name="T11" fmla="*/ 0 h 2463"/>
                <a:gd name="T12" fmla="*/ 493 w 1845"/>
                <a:gd name="T13" fmla="*/ 955 h 2463"/>
                <a:gd name="T14" fmla="*/ 340 w 1845"/>
                <a:gd name="T15" fmla="*/ 1438 h 2463"/>
                <a:gd name="T16" fmla="*/ 221 w 1845"/>
                <a:gd name="T17" fmla="*/ 1757 h 2463"/>
                <a:gd name="T18" fmla="*/ 361 w 1845"/>
                <a:gd name="T19" fmla="*/ 1883 h 2463"/>
                <a:gd name="T20" fmla="*/ 982 w 1845"/>
                <a:gd name="T21" fmla="*/ 1770 h 2463"/>
                <a:gd name="T22" fmla="*/ 1845 w 1845"/>
                <a:gd name="T23" fmla="*/ 2073 h 2463"/>
                <a:gd name="T24" fmla="*/ 1845 w 1845"/>
                <a:gd name="T25" fmla="*/ 2080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1845" y="2080"/>
                  </a:moveTo>
                  <a:cubicBezTo>
                    <a:pt x="1580" y="2256"/>
                    <a:pt x="1328" y="2463"/>
                    <a:pt x="945" y="2463"/>
                  </a:cubicBezTo>
                  <a:cubicBezTo>
                    <a:pt x="502" y="2463"/>
                    <a:pt x="130" y="2258"/>
                    <a:pt x="58" y="1814"/>
                  </a:cubicBezTo>
                  <a:cubicBezTo>
                    <a:pt x="6" y="1490"/>
                    <a:pt x="0" y="628"/>
                    <a:pt x="0" y="3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82" y="363"/>
                    <a:pt x="493" y="580"/>
                    <a:pt x="493" y="955"/>
                  </a:cubicBezTo>
                  <a:cubicBezTo>
                    <a:pt x="493" y="1141"/>
                    <a:pt x="432" y="1261"/>
                    <a:pt x="340" y="1438"/>
                  </a:cubicBezTo>
                  <a:cubicBezTo>
                    <a:pt x="292" y="1531"/>
                    <a:pt x="221" y="1648"/>
                    <a:pt x="221" y="1757"/>
                  </a:cubicBezTo>
                  <a:cubicBezTo>
                    <a:pt x="221" y="1821"/>
                    <a:pt x="250" y="1883"/>
                    <a:pt x="361" y="1883"/>
                  </a:cubicBezTo>
                  <a:cubicBezTo>
                    <a:pt x="578" y="1883"/>
                    <a:pt x="700" y="1770"/>
                    <a:pt x="982" y="1770"/>
                  </a:cubicBezTo>
                  <a:cubicBezTo>
                    <a:pt x="1304" y="1770"/>
                    <a:pt x="1534" y="1887"/>
                    <a:pt x="1845" y="2073"/>
                  </a:cubicBezTo>
                  <a:cubicBezTo>
                    <a:pt x="1845" y="2080"/>
                    <a:pt x="1845" y="2080"/>
                    <a:pt x="1845" y="20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10E550A-B98B-4ADA-AD2F-D094FE3AAF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0350" y="258763"/>
              <a:ext cx="241300" cy="323850"/>
            </a:xfrm>
            <a:custGeom>
              <a:avLst/>
              <a:gdLst>
                <a:gd name="T0" fmla="*/ 0 w 1845"/>
                <a:gd name="T1" fmla="*/ 2073 h 2463"/>
                <a:gd name="T2" fmla="*/ 863 w 1845"/>
                <a:gd name="T3" fmla="*/ 1770 h 2463"/>
                <a:gd name="T4" fmla="*/ 1484 w 1845"/>
                <a:gd name="T5" fmla="*/ 1883 h 2463"/>
                <a:gd name="T6" fmla="*/ 1624 w 1845"/>
                <a:gd name="T7" fmla="*/ 1757 h 2463"/>
                <a:gd name="T8" fmla="*/ 1505 w 1845"/>
                <a:gd name="T9" fmla="*/ 1438 h 2463"/>
                <a:gd name="T10" fmla="*/ 1352 w 1845"/>
                <a:gd name="T11" fmla="*/ 955 h 2463"/>
                <a:gd name="T12" fmla="*/ 1839 w 1845"/>
                <a:gd name="T13" fmla="*/ 0 h 2463"/>
                <a:gd name="T14" fmla="*/ 1845 w 1845"/>
                <a:gd name="T15" fmla="*/ 0 h 2463"/>
                <a:gd name="T16" fmla="*/ 1845 w 1845"/>
                <a:gd name="T17" fmla="*/ 334 h 2463"/>
                <a:gd name="T18" fmla="*/ 1787 w 1845"/>
                <a:gd name="T19" fmla="*/ 1814 h 2463"/>
                <a:gd name="T20" fmla="*/ 900 w 1845"/>
                <a:gd name="T21" fmla="*/ 2463 h 2463"/>
                <a:gd name="T22" fmla="*/ 0 w 1845"/>
                <a:gd name="T23" fmla="*/ 2080 h 2463"/>
                <a:gd name="T24" fmla="*/ 0 w 1845"/>
                <a:gd name="T25" fmla="*/ 2073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0" y="2073"/>
                  </a:moveTo>
                  <a:cubicBezTo>
                    <a:pt x="311" y="1887"/>
                    <a:pt x="541" y="1770"/>
                    <a:pt x="863" y="1770"/>
                  </a:cubicBezTo>
                  <a:cubicBezTo>
                    <a:pt x="1145" y="1770"/>
                    <a:pt x="1267" y="1883"/>
                    <a:pt x="1484" y="1883"/>
                  </a:cubicBezTo>
                  <a:cubicBezTo>
                    <a:pt x="1594" y="1883"/>
                    <a:pt x="1624" y="1821"/>
                    <a:pt x="1624" y="1757"/>
                  </a:cubicBezTo>
                  <a:cubicBezTo>
                    <a:pt x="1624" y="1648"/>
                    <a:pt x="1553" y="1531"/>
                    <a:pt x="1505" y="1438"/>
                  </a:cubicBezTo>
                  <a:cubicBezTo>
                    <a:pt x="1413" y="1261"/>
                    <a:pt x="1352" y="1141"/>
                    <a:pt x="1352" y="955"/>
                  </a:cubicBezTo>
                  <a:cubicBezTo>
                    <a:pt x="1352" y="580"/>
                    <a:pt x="1663" y="363"/>
                    <a:pt x="1839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5" y="334"/>
                    <a:pt x="1845" y="334"/>
                    <a:pt x="1845" y="334"/>
                  </a:cubicBezTo>
                  <a:cubicBezTo>
                    <a:pt x="1845" y="628"/>
                    <a:pt x="1839" y="1490"/>
                    <a:pt x="1787" y="1814"/>
                  </a:cubicBezTo>
                  <a:cubicBezTo>
                    <a:pt x="1715" y="2258"/>
                    <a:pt x="1343" y="2463"/>
                    <a:pt x="900" y="2463"/>
                  </a:cubicBezTo>
                  <a:cubicBezTo>
                    <a:pt x="516" y="2463"/>
                    <a:pt x="264" y="2256"/>
                    <a:pt x="0" y="2080"/>
                  </a:cubicBezTo>
                  <a:cubicBezTo>
                    <a:pt x="0" y="2073"/>
                    <a:pt x="0" y="2073"/>
                    <a:pt x="0" y="20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2D2CB4C-85D6-4CEB-9EE1-0E0043FD83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4325" y="625475"/>
              <a:ext cx="95250" cy="139700"/>
            </a:xfrm>
            <a:custGeom>
              <a:avLst/>
              <a:gdLst>
                <a:gd name="T0" fmla="*/ 680 w 728"/>
                <a:gd name="T1" fmla="*/ 252 h 1058"/>
                <a:gd name="T2" fmla="*/ 406 w 728"/>
                <a:gd name="T3" fmla="*/ 140 h 1058"/>
                <a:gd name="T4" fmla="*/ 213 w 728"/>
                <a:gd name="T5" fmla="*/ 265 h 1058"/>
                <a:gd name="T6" fmla="*/ 728 w 728"/>
                <a:gd name="T7" fmla="*/ 752 h 1058"/>
                <a:gd name="T8" fmla="*/ 329 w 728"/>
                <a:gd name="T9" fmla="*/ 1058 h 1058"/>
                <a:gd name="T10" fmla="*/ 7 w 728"/>
                <a:gd name="T11" fmla="*/ 1005 h 1058"/>
                <a:gd name="T12" fmla="*/ 0 w 728"/>
                <a:gd name="T13" fmla="*/ 890 h 1058"/>
                <a:gd name="T14" fmla="*/ 7 w 728"/>
                <a:gd name="T15" fmla="*/ 780 h 1058"/>
                <a:gd name="T16" fmla="*/ 15 w 728"/>
                <a:gd name="T17" fmla="*/ 780 h 1058"/>
                <a:gd name="T18" fmla="*/ 342 w 728"/>
                <a:gd name="T19" fmla="*/ 914 h 1058"/>
                <a:gd name="T20" fmla="*/ 529 w 728"/>
                <a:gd name="T21" fmla="*/ 782 h 1058"/>
                <a:gd name="T22" fmla="*/ 20 w 728"/>
                <a:gd name="T23" fmla="*/ 297 h 1058"/>
                <a:gd name="T24" fmla="*/ 420 w 728"/>
                <a:gd name="T25" fmla="*/ 0 h 1058"/>
                <a:gd name="T26" fmla="*/ 687 w 728"/>
                <a:gd name="T27" fmla="*/ 40 h 1058"/>
                <a:gd name="T28" fmla="*/ 693 w 728"/>
                <a:gd name="T29" fmla="*/ 135 h 1058"/>
                <a:gd name="T30" fmla="*/ 687 w 728"/>
                <a:gd name="T31" fmla="*/ 252 h 1058"/>
                <a:gd name="T32" fmla="*/ 680 w 728"/>
                <a:gd name="T33" fmla="*/ 25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8" h="1058">
                  <a:moveTo>
                    <a:pt x="680" y="252"/>
                  </a:moveTo>
                  <a:cubicBezTo>
                    <a:pt x="643" y="191"/>
                    <a:pt x="555" y="140"/>
                    <a:pt x="406" y="140"/>
                  </a:cubicBezTo>
                  <a:cubicBezTo>
                    <a:pt x="295" y="140"/>
                    <a:pt x="213" y="174"/>
                    <a:pt x="213" y="265"/>
                  </a:cubicBezTo>
                  <a:cubicBezTo>
                    <a:pt x="213" y="471"/>
                    <a:pt x="728" y="432"/>
                    <a:pt x="728" y="752"/>
                  </a:cubicBezTo>
                  <a:cubicBezTo>
                    <a:pt x="728" y="938"/>
                    <a:pt x="594" y="1058"/>
                    <a:pt x="329" y="1058"/>
                  </a:cubicBezTo>
                  <a:cubicBezTo>
                    <a:pt x="199" y="1058"/>
                    <a:pt x="80" y="1038"/>
                    <a:pt x="7" y="1005"/>
                  </a:cubicBezTo>
                  <a:cubicBezTo>
                    <a:pt x="2" y="965"/>
                    <a:pt x="0" y="927"/>
                    <a:pt x="0" y="890"/>
                  </a:cubicBezTo>
                  <a:cubicBezTo>
                    <a:pt x="0" y="854"/>
                    <a:pt x="3" y="817"/>
                    <a:pt x="7" y="780"/>
                  </a:cubicBezTo>
                  <a:cubicBezTo>
                    <a:pt x="15" y="780"/>
                    <a:pt x="15" y="780"/>
                    <a:pt x="15" y="780"/>
                  </a:cubicBezTo>
                  <a:cubicBezTo>
                    <a:pt x="91" y="880"/>
                    <a:pt x="217" y="914"/>
                    <a:pt x="342" y="914"/>
                  </a:cubicBezTo>
                  <a:cubicBezTo>
                    <a:pt x="464" y="914"/>
                    <a:pt x="529" y="865"/>
                    <a:pt x="529" y="782"/>
                  </a:cubicBezTo>
                  <a:cubicBezTo>
                    <a:pt x="529" y="574"/>
                    <a:pt x="20" y="631"/>
                    <a:pt x="20" y="297"/>
                  </a:cubicBezTo>
                  <a:cubicBezTo>
                    <a:pt x="20" y="114"/>
                    <a:pt x="159" y="0"/>
                    <a:pt x="420" y="0"/>
                  </a:cubicBezTo>
                  <a:cubicBezTo>
                    <a:pt x="487" y="0"/>
                    <a:pt x="616" y="8"/>
                    <a:pt x="687" y="40"/>
                  </a:cubicBezTo>
                  <a:cubicBezTo>
                    <a:pt x="691" y="57"/>
                    <a:pt x="693" y="101"/>
                    <a:pt x="693" y="135"/>
                  </a:cubicBezTo>
                  <a:cubicBezTo>
                    <a:pt x="693" y="182"/>
                    <a:pt x="690" y="225"/>
                    <a:pt x="687" y="252"/>
                  </a:cubicBezTo>
                  <a:cubicBezTo>
                    <a:pt x="680" y="252"/>
                    <a:pt x="680" y="252"/>
                    <a:pt x="680" y="2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E791EDC4-8302-4829-8B4B-A1D52FD2C0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0850" y="627063"/>
              <a:ext cx="103188" cy="136525"/>
            </a:xfrm>
            <a:custGeom>
              <a:avLst/>
              <a:gdLst>
                <a:gd name="T0" fmla="*/ 507 w 792"/>
                <a:gd name="T1" fmla="*/ 879 h 1032"/>
                <a:gd name="T2" fmla="*/ 785 w 792"/>
                <a:gd name="T3" fmla="*/ 818 h 1032"/>
                <a:gd name="T4" fmla="*/ 792 w 792"/>
                <a:gd name="T5" fmla="*/ 818 h 1032"/>
                <a:gd name="T6" fmla="*/ 743 w 792"/>
                <a:gd name="T7" fmla="*/ 1032 h 1032"/>
                <a:gd name="T8" fmla="*/ 0 w 792"/>
                <a:gd name="T9" fmla="*/ 1032 h 1032"/>
                <a:gd name="T10" fmla="*/ 0 w 792"/>
                <a:gd name="T11" fmla="*/ 1025 h 1032"/>
                <a:gd name="T12" fmla="*/ 65 w 792"/>
                <a:gd name="T13" fmla="*/ 886 h 1032"/>
                <a:gd name="T14" fmla="*/ 65 w 792"/>
                <a:gd name="T15" fmla="*/ 306 h 1032"/>
                <a:gd name="T16" fmla="*/ 5 w 792"/>
                <a:gd name="T17" fmla="*/ 13 h 1032"/>
                <a:gd name="T18" fmla="*/ 5 w 792"/>
                <a:gd name="T19" fmla="*/ 5 h 1032"/>
                <a:gd name="T20" fmla="*/ 152 w 792"/>
                <a:gd name="T21" fmla="*/ 0 h 1032"/>
                <a:gd name="T22" fmla="*/ 327 w 792"/>
                <a:gd name="T23" fmla="*/ 6 h 1032"/>
                <a:gd name="T24" fmla="*/ 327 w 792"/>
                <a:gd name="T25" fmla="*/ 14 h 1032"/>
                <a:gd name="T26" fmla="*/ 255 w 792"/>
                <a:gd name="T27" fmla="*/ 306 h 1032"/>
                <a:gd name="T28" fmla="*/ 255 w 792"/>
                <a:gd name="T29" fmla="*/ 879 h 1032"/>
                <a:gd name="T30" fmla="*/ 507 w 792"/>
                <a:gd name="T31" fmla="*/ 879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92" h="1032">
                  <a:moveTo>
                    <a:pt x="507" y="879"/>
                  </a:moveTo>
                  <a:cubicBezTo>
                    <a:pt x="664" y="879"/>
                    <a:pt x="738" y="861"/>
                    <a:pt x="785" y="818"/>
                  </a:cubicBezTo>
                  <a:cubicBezTo>
                    <a:pt x="792" y="818"/>
                    <a:pt x="792" y="818"/>
                    <a:pt x="792" y="818"/>
                  </a:cubicBezTo>
                  <a:cubicBezTo>
                    <a:pt x="787" y="871"/>
                    <a:pt x="759" y="993"/>
                    <a:pt x="743" y="1032"/>
                  </a:cubicBezTo>
                  <a:cubicBezTo>
                    <a:pt x="0" y="1032"/>
                    <a:pt x="0" y="1032"/>
                    <a:pt x="0" y="1032"/>
                  </a:cubicBezTo>
                  <a:cubicBezTo>
                    <a:pt x="0" y="1025"/>
                    <a:pt x="0" y="1025"/>
                    <a:pt x="0" y="1025"/>
                  </a:cubicBezTo>
                  <a:cubicBezTo>
                    <a:pt x="44" y="997"/>
                    <a:pt x="65" y="973"/>
                    <a:pt x="65" y="886"/>
                  </a:cubicBezTo>
                  <a:cubicBezTo>
                    <a:pt x="65" y="306"/>
                    <a:pt x="65" y="306"/>
                    <a:pt x="65" y="306"/>
                  </a:cubicBezTo>
                  <a:cubicBezTo>
                    <a:pt x="65" y="108"/>
                    <a:pt x="65" y="58"/>
                    <a:pt x="5" y="1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4" y="2"/>
                    <a:pt x="87" y="0"/>
                    <a:pt x="152" y="0"/>
                  </a:cubicBezTo>
                  <a:cubicBezTo>
                    <a:pt x="227" y="0"/>
                    <a:pt x="294" y="2"/>
                    <a:pt x="327" y="6"/>
                  </a:cubicBezTo>
                  <a:cubicBezTo>
                    <a:pt x="327" y="14"/>
                    <a:pt x="327" y="14"/>
                    <a:pt x="327" y="14"/>
                  </a:cubicBezTo>
                  <a:cubicBezTo>
                    <a:pt x="257" y="66"/>
                    <a:pt x="255" y="108"/>
                    <a:pt x="255" y="306"/>
                  </a:cubicBezTo>
                  <a:cubicBezTo>
                    <a:pt x="255" y="879"/>
                    <a:pt x="255" y="879"/>
                    <a:pt x="255" y="879"/>
                  </a:cubicBezTo>
                  <a:cubicBezTo>
                    <a:pt x="507" y="879"/>
                    <a:pt x="507" y="879"/>
                    <a:pt x="507" y="8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F57A86D-80CD-43BB-ABCA-763C7277C5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63" y="627063"/>
              <a:ext cx="131763" cy="138112"/>
            </a:xfrm>
            <a:custGeom>
              <a:avLst/>
              <a:gdLst>
                <a:gd name="T0" fmla="*/ 71 w 1004"/>
                <a:gd name="T1" fmla="*/ 305 h 1045"/>
                <a:gd name="T2" fmla="*/ 0 w 1004"/>
                <a:gd name="T3" fmla="*/ 14 h 1045"/>
                <a:gd name="T4" fmla="*/ 0 w 1004"/>
                <a:gd name="T5" fmla="*/ 6 h 1045"/>
                <a:gd name="T6" fmla="*/ 160 w 1004"/>
                <a:gd name="T7" fmla="*/ 0 h 1045"/>
                <a:gd name="T8" fmla="*/ 268 w 1004"/>
                <a:gd name="T9" fmla="*/ 2 h 1045"/>
                <a:gd name="T10" fmla="*/ 261 w 1004"/>
                <a:gd name="T11" fmla="*/ 305 h 1045"/>
                <a:gd name="T12" fmla="*/ 261 w 1004"/>
                <a:gd name="T13" fmla="*/ 651 h 1045"/>
                <a:gd name="T14" fmla="*/ 431 w 1004"/>
                <a:gd name="T15" fmla="*/ 879 h 1045"/>
                <a:gd name="T16" fmla="*/ 709 w 1004"/>
                <a:gd name="T17" fmla="*/ 793 h 1045"/>
                <a:gd name="T18" fmla="*/ 730 w 1004"/>
                <a:gd name="T19" fmla="*/ 730 h 1045"/>
                <a:gd name="T20" fmla="*/ 730 w 1004"/>
                <a:gd name="T21" fmla="*/ 309 h 1045"/>
                <a:gd name="T22" fmla="*/ 659 w 1004"/>
                <a:gd name="T23" fmla="*/ 14 h 1045"/>
                <a:gd name="T24" fmla="*/ 659 w 1004"/>
                <a:gd name="T25" fmla="*/ 6 h 1045"/>
                <a:gd name="T26" fmla="*/ 821 w 1004"/>
                <a:gd name="T27" fmla="*/ 0 h 1045"/>
                <a:gd name="T28" fmla="*/ 926 w 1004"/>
                <a:gd name="T29" fmla="*/ 2 h 1045"/>
                <a:gd name="T30" fmla="*/ 920 w 1004"/>
                <a:gd name="T31" fmla="*/ 306 h 1045"/>
                <a:gd name="T32" fmla="*/ 920 w 1004"/>
                <a:gd name="T33" fmla="*/ 784 h 1045"/>
                <a:gd name="T34" fmla="*/ 1004 w 1004"/>
                <a:gd name="T35" fmla="*/ 1027 h 1045"/>
                <a:gd name="T36" fmla="*/ 1004 w 1004"/>
                <a:gd name="T37" fmla="*/ 1032 h 1045"/>
                <a:gd name="T38" fmla="*/ 782 w 1004"/>
                <a:gd name="T39" fmla="*/ 1032 h 1045"/>
                <a:gd name="T40" fmla="*/ 744 w 1004"/>
                <a:gd name="T41" fmla="*/ 939 h 1045"/>
                <a:gd name="T42" fmla="*/ 387 w 1004"/>
                <a:gd name="T43" fmla="*/ 1045 h 1045"/>
                <a:gd name="T44" fmla="*/ 71 w 1004"/>
                <a:gd name="T45" fmla="*/ 736 h 1045"/>
                <a:gd name="T46" fmla="*/ 71 w 1004"/>
                <a:gd name="T47" fmla="*/ 305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04" h="1045">
                  <a:moveTo>
                    <a:pt x="71" y="305"/>
                  </a:moveTo>
                  <a:cubicBezTo>
                    <a:pt x="71" y="108"/>
                    <a:pt x="71" y="66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6" y="4"/>
                    <a:pt x="92" y="0"/>
                    <a:pt x="160" y="0"/>
                  </a:cubicBezTo>
                  <a:cubicBezTo>
                    <a:pt x="197" y="0"/>
                    <a:pt x="232" y="0"/>
                    <a:pt x="268" y="2"/>
                  </a:cubicBezTo>
                  <a:cubicBezTo>
                    <a:pt x="266" y="40"/>
                    <a:pt x="261" y="102"/>
                    <a:pt x="261" y="305"/>
                  </a:cubicBezTo>
                  <a:cubicBezTo>
                    <a:pt x="261" y="651"/>
                    <a:pt x="261" y="651"/>
                    <a:pt x="261" y="651"/>
                  </a:cubicBezTo>
                  <a:cubicBezTo>
                    <a:pt x="261" y="802"/>
                    <a:pt x="283" y="879"/>
                    <a:pt x="431" y="879"/>
                  </a:cubicBezTo>
                  <a:cubicBezTo>
                    <a:pt x="547" y="879"/>
                    <a:pt x="661" y="834"/>
                    <a:pt x="709" y="793"/>
                  </a:cubicBezTo>
                  <a:cubicBezTo>
                    <a:pt x="730" y="775"/>
                    <a:pt x="730" y="756"/>
                    <a:pt x="730" y="730"/>
                  </a:cubicBezTo>
                  <a:cubicBezTo>
                    <a:pt x="730" y="309"/>
                    <a:pt x="730" y="309"/>
                    <a:pt x="730" y="309"/>
                  </a:cubicBezTo>
                  <a:cubicBezTo>
                    <a:pt x="730" y="108"/>
                    <a:pt x="730" y="67"/>
                    <a:pt x="659" y="14"/>
                  </a:cubicBezTo>
                  <a:cubicBezTo>
                    <a:pt x="659" y="6"/>
                    <a:pt x="659" y="6"/>
                    <a:pt x="659" y="6"/>
                  </a:cubicBezTo>
                  <a:cubicBezTo>
                    <a:pt x="684" y="4"/>
                    <a:pt x="751" y="0"/>
                    <a:pt x="821" y="0"/>
                  </a:cubicBezTo>
                  <a:cubicBezTo>
                    <a:pt x="856" y="0"/>
                    <a:pt x="890" y="0"/>
                    <a:pt x="926" y="2"/>
                  </a:cubicBezTo>
                  <a:cubicBezTo>
                    <a:pt x="925" y="40"/>
                    <a:pt x="920" y="102"/>
                    <a:pt x="920" y="306"/>
                  </a:cubicBezTo>
                  <a:cubicBezTo>
                    <a:pt x="920" y="784"/>
                    <a:pt x="920" y="784"/>
                    <a:pt x="920" y="784"/>
                  </a:cubicBezTo>
                  <a:cubicBezTo>
                    <a:pt x="920" y="871"/>
                    <a:pt x="930" y="979"/>
                    <a:pt x="1004" y="1027"/>
                  </a:cubicBezTo>
                  <a:cubicBezTo>
                    <a:pt x="1004" y="1032"/>
                    <a:pt x="1004" y="1032"/>
                    <a:pt x="1004" y="1032"/>
                  </a:cubicBezTo>
                  <a:cubicBezTo>
                    <a:pt x="782" y="1032"/>
                    <a:pt x="782" y="1032"/>
                    <a:pt x="782" y="1032"/>
                  </a:cubicBezTo>
                  <a:cubicBezTo>
                    <a:pt x="765" y="1014"/>
                    <a:pt x="749" y="960"/>
                    <a:pt x="744" y="939"/>
                  </a:cubicBezTo>
                  <a:cubicBezTo>
                    <a:pt x="639" y="1009"/>
                    <a:pt x="530" y="1045"/>
                    <a:pt x="387" y="1045"/>
                  </a:cubicBezTo>
                  <a:cubicBezTo>
                    <a:pt x="145" y="1045"/>
                    <a:pt x="71" y="926"/>
                    <a:pt x="71" y="736"/>
                  </a:cubicBezTo>
                  <a:cubicBezTo>
                    <a:pt x="71" y="305"/>
                    <a:pt x="71" y="305"/>
                    <a:pt x="71" y="30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  <p:sp>
        <p:nvSpPr>
          <p:cNvPr id="17" name="Rektangel 16">
            <a:extLst>
              <a:ext uri="{FF2B5EF4-FFF2-40B4-BE49-F238E27FC236}">
                <a16:creationId xmlns:a16="http://schemas.microsoft.com/office/drawing/2014/main" id="{CF59F3B0-1A21-4D08-96F8-33B3411C5648}"/>
              </a:ext>
            </a:extLst>
          </p:cNvPr>
          <p:cNvSpPr/>
          <p:nvPr userDrawn="1"/>
        </p:nvSpPr>
        <p:spPr>
          <a:xfrm>
            <a:off x="-2129051" y="24063"/>
            <a:ext cx="2044827" cy="166455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b="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Titel- och kapitelsida</a:t>
            </a:r>
            <a:r>
              <a:rPr lang="sv-SE" sz="1200" b="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fem färger: här skriver du in föredragets titel, ditt namn och tillhörighet. Mallsidan kan också användas som kapitelsida, där du skriver in avsnittets namn eller mötespunkt i rubrikfältet. </a:t>
            </a:r>
          </a:p>
        </p:txBody>
      </p:sp>
    </p:spTree>
    <p:extLst>
      <p:ext uri="{BB962C8B-B14F-4D97-AF65-F5344CB8AC3E}">
        <p14:creationId xmlns:p14="http://schemas.microsoft.com/office/powerpoint/2010/main" val="46484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- och kapitelsida – klorofy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E8C5A01F-3658-46AC-A1DE-8445AEAB0A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A2E631D-57F7-4466-9422-5DF057A37B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5459" y="3148601"/>
            <a:ext cx="9144000" cy="2387600"/>
          </a:xfrm>
        </p:spPr>
        <p:txBody>
          <a:bodyPr anchor="b"/>
          <a:lstStyle>
            <a:lvl1pPr algn="l">
              <a:lnSpc>
                <a:spcPts val="5600"/>
              </a:lnSpc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/>
              <a:t>Titel- och kapitelsida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5C78210-3B40-4057-98BE-2954168FB2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5459" y="5725391"/>
            <a:ext cx="9144000" cy="581891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Namn, organisation</a:t>
            </a:r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94A9C963-ED04-41BD-8D28-415BB3BACE33}"/>
              </a:ext>
            </a:extLst>
          </p:cNvPr>
          <p:cNvGrpSpPr/>
          <p:nvPr userDrawn="1"/>
        </p:nvGrpSpPr>
        <p:grpSpPr>
          <a:xfrm>
            <a:off x="260350" y="258763"/>
            <a:ext cx="503238" cy="506412"/>
            <a:chOff x="260350" y="258763"/>
            <a:chExt cx="503238" cy="506412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02CA2365-A94F-4ED0-819A-EFFBD6E13A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2288" y="258763"/>
              <a:ext cx="241300" cy="323850"/>
            </a:xfrm>
            <a:custGeom>
              <a:avLst/>
              <a:gdLst>
                <a:gd name="T0" fmla="*/ 1845 w 1845"/>
                <a:gd name="T1" fmla="*/ 2080 h 2463"/>
                <a:gd name="T2" fmla="*/ 945 w 1845"/>
                <a:gd name="T3" fmla="*/ 2463 h 2463"/>
                <a:gd name="T4" fmla="*/ 58 w 1845"/>
                <a:gd name="T5" fmla="*/ 1814 h 2463"/>
                <a:gd name="T6" fmla="*/ 0 w 1845"/>
                <a:gd name="T7" fmla="*/ 336 h 2463"/>
                <a:gd name="T8" fmla="*/ 0 w 1845"/>
                <a:gd name="T9" fmla="*/ 0 h 2463"/>
                <a:gd name="T10" fmla="*/ 6 w 1845"/>
                <a:gd name="T11" fmla="*/ 0 h 2463"/>
                <a:gd name="T12" fmla="*/ 493 w 1845"/>
                <a:gd name="T13" fmla="*/ 955 h 2463"/>
                <a:gd name="T14" fmla="*/ 340 w 1845"/>
                <a:gd name="T15" fmla="*/ 1438 h 2463"/>
                <a:gd name="T16" fmla="*/ 221 w 1845"/>
                <a:gd name="T17" fmla="*/ 1757 h 2463"/>
                <a:gd name="T18" fmla="*/ 361 w 1845"/>
                <a:gd name="T19" fmla="*/ 1883 h 2463"/>
                <a:gd name="T20" fmla="*/ 982 w 1845"/>
                <a:gd name="T21" fmla="*/ 1770 h 2463"/>
                <a:gd name="T22" fmla="*/ 1845 w 1845"/>
                <a:gd name="T23" fmla="*/ 2073 h 2463"/>
                <a:gd name="T24" fmla="*/ 1845 w 1845"/>
                <a:gd name="T25" fmla="*/ 2080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1845" y="2080"/>
                  </a:moveTo>
                  <a:cubicBezTo>
                    <a:pt x="1580" y="2256"/>
                    <a:pt x="1328" y="2463"/>
                    <a:pt x="945" y="2463"/>
                  </a:cubicBezTo>
                  <a:cubicBezTo>
                    <a:pt x="502" y="2463"/>
                    <a:pt x="130" y="2258"/>
                    <a:pt x="58" y="1814"/>
                  </a:cubicBezTo>
                  <a:cubicBezTo>
                    <a:pt x="6" y="1490"/>
                    <a:pt x="0" y="628"/>
                    <a:pt x="0" y="3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82" y="363"/>
                    <a:pt x="493" y="580"/>
                    <a:pt x="493" y="955"/>
                  </a:cubicBezTo>
                  <a:cubicBezTo>
                    <a:pt x="493" y="1141"/>
                    <a:pt x="432" y="1261"/>
                    <a:pt x="340" y="1438"/>
                  </a:cubicBezTo>
                  <a:cubicBezTo>
                    <a:pt x="292" y="1531"/>
                    <a:pt x="221" y="1648"/>
                    <a:pt x="221" y="1757"/>
                  </a:cubicBezTo>
                  <a:cubicBezTo>
                    <a:pt x="221" y="1821"/>
                    <a:pt x="250" y="1883"/>
                    <a:pt x="361" y="1883"/>
                  </a:cubicBezTo>
                  <a:cubicBezTo>
                    <a:pt x="578" y="1883"/>
                    <a:pt x="700" y="1770"/>
                    <a:pt x="982" y="1770"/>
                  </a:cubicBezTo>
                  <a:cubicBezTo>
                    <a:pt x="1304" y="1770"/>
                    <a:pt x="1534" y="1887"/>
                    <a:pt x="1845" y="2073"/>
                  </a:cubicBezTo>
                  <a:cubicBezTo>
                    <a:pt x="1845" y="2080"/>
                    <a:pt x="1845" y="2080"/>
                    <a:pt x="1845" y="20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10E550A-B98B-4ADA-AD2F-D094FE3AAF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0350" y="258763"/>
              <a:ext cx="241300" cy="323850"/>
            </a:xfrm>
            <a:custGeom>
              <a:avLst/>
              <a:gdLst>
                <a:gd name="T0" fmla="*/ 0 w 1845"/>
                <a:gd name="T1" fmla="*/ 2073 h 2463"/>
                <a:gd name="T2" fmla="*/ 863 w 1845"/>
                <a:gd name="T3" fmla="*/ 1770 h 2463"/>
                <a:gd name="T4" fmla="*/ 1484 w 1845"/>
                <a:gd name="T5" fmla="*/ 1883 h 2463"/>
                <a:gd name="T6" fmla="*/ 1624 w 1845"/>
                <a:gd name="T7" fmla="*/ 1757 h 2463"/>
                <a:gd name="T8" fmla="*/ 1505 w 1845"/>
                <a:gd name="T9" fmla="*/ 1438 h 2463"/>
                <a:gd name="T10" fmla="*/ 1352 w 1845"/>
                <a:gd name="T11" fmla="*/ 955 h 2463"/>
                <a:gd name="T12" fmla="*/ 1839 w 1845"/>
                <a:gd name="T13" fmla="*/ 0 h 2463"/>
                <a:gd name="T14" fmla="*/ 1845 w 1845"/>
                <a:gd name="T15" fmla="*/ 0 h 2463"/>
                <a:gd name="T16" fmla="*/ 1845 w 1845"/>
                <a:gd name="T17" fmla="*/ 334 h 2463"/>
                <a:gd name="T18" fmla="*/ 1787 w 1845"/>
                <a:gd name="T19" fmla="*/ 1814 h 2463"/>
                <a:gd name="T20" fmla="*/ 900 w 1845"/>
                <a:gd name="T21" fmla="*/ 2463 h 2463"/>
                <a:gd name="T22" fmla="*/ 0 w 1845"/>
                <a:gd name="T23" fmla="*/ 2080 h 2463"/>
                <a:gd name="T24" fmla="*/ 0 w 1845"/>
                <a:gd name="T25" fmla="*/ 2073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0" y="2073"/>
                  </a:moveTo>
                  <a:cubicBezTo>
                    <a:pt x="311" y="1887"/>
                    <a:pt x="541" y="1770"/>
                    <a:pt x="863" y="1770"/>
                  </a:cubicBezTo>
                  <a:cubicBezTo>
                    <a:pt x="1145" y="1770"/>
                    <a:pt x="1267" y="1883"/>
                    <a:pt x="1484" y="1883"/>
                  </a:cubicBezTo>
                  <a:cubicBezTo>
                    <a:pt x="1594" y="1883"/>
                    <a:pt x="1624" y="1821"/>
                    <a:pt x="1624" y="1757"/>
                  </a:cubicBezTo>
                  <a:cubicBezTo>
                    <a:pt x="1624" y="1648"/>
                    <a:pt x="1553" y="1531"/>
                    <a:pt x="1505" y="1438"/>
                  </a:cubicBezTo>
                  <a:cubicBezTo>
                    <a:pt x="1413" y="1261"/>
                    <a:pt x="1352" y="1141"/>
                    <a:pt x="1352" y="955"/>
                  </a:cubicBezTo>
                  <a:cubicBezTo>
                    <a:pt x="1352" y="580"/>
                    <a:pt x="1663" y="363"/>
                    <a:pt x="1839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5" y="334"/>
                    <a:pt x="1845" y="334"/>
                    <a:pt x="1845" y="334"/>
                  </a:cubicBezTo>
                  <a:cubicBezTo>
                    <a:pt x="1845" y="628"/>
                    <a:pt x="1839" y="1490"/>
                    <a:pt x="1787" y="1814"/>
                  </a:cubicBezTo>
                  <a:cubicBezTo>
                    <a:pt x="1715" y="2258"/>
                    <a:pt x="1343" y="2463"/>
                    <a:pt x="900" y="2463"/>
                  </a:cubicBezTo>
                  <a:cubicBezTo>
                    <a:pt x="516" y="2463"/>
                    <a:pt x="264" y="2256"/>
                    <a:pt x="0" y="2080"/>
                  </a:cubicBezTo>
                  <a:cubicBezTo>
                    <a:pt x="0" y="2073"/>
                    <a:pt x="0" y="2073"/>
                    <a:pt x="0" y="20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2D2CB4C-85D6-4CEB-9EE1-0E0043FD83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4325" y="625475"/>
              <a:ext cx="95250" cy="139700"/>
            </a:xfrm>
            <a:custGeom>
              <a:avLst/>
              <a:gdLst>
                <a:gd name="T0" fmla="*/ 680 w 728"/>
                <a:gd name="T1" fmla="*/ 252 h 1058"/>
                <a:gd name="T2" fmla="*/ 406 w 728"/>
                <a:gd name="T3" fmla="*/ 140 h 1058"/>
                <a:gd name="T4" fmla="*/ 213 w 728"/>
                <a:gd name="T5" fmla="*/ 265 h 1058"/>
                <a:gd name="T6" fmla="*/ 728 w 728"/>
                <a:gd name="T7" fmla="*/ 752 h 1058"/>
                <a:gd name="T8" fmla="*/ 329 w 728"/>
                <a:gd name="T9" fmla="*/ 1058 h 1058"/>
                <a:gd name="T10" fmla="*/ 7 w 728"/>
                <a:gd name="T11" fmla="*/ 1005 h 1058"/>
                <a:gd name="T12" fmla="*/ 0 w 728"/>
                <a:gd name="T13" fmla="*/ 890 h 1058"/>
                <a:gd name="T14" fmla="*/ 7 w 728"/>
                <a:gd name="T15" fmla="*/ 780 h 1058"/>
                <a:gd name="T16" fmla="*/ 15 w 728"/>
                <a:gd name="T17" fmla="*/ 780 h 1058"/>
                <a:gd name="T18" fmla="*/ 342 w 728"/>
                <a:gd name="T19" fmla="*/ 914 h 1058"/>
                <a:gd name="T20" fmla="*/ 529 w 728"/>
                <a:gd name="T21" fmla="*/ 782 h 1058"/>
                <a:gd name="T22" fmla="*/ 20 w 728"/>
                <a:gd name="T23" fmla="*/ 297 h 1058"/>
                <a:gd name="T24" fmla="*/ 420 w 728"/>
                <a:gd name="T25" fmla="*/ 0 h 1058"/>
                <a:gd name="T26" fmla="*/ 687 w 728"/>
                <a:gd name="T27" fmla="*/ 40 h 1058"/>
                <a:gd name="T28" fmla="*/ 693 w 728"/>
                <a:gd name="T29" fmla="*/ 135 h 1058"/>
                <a:gd name="T30" fmla="*/ 687 w 728"/>
                <a:gd name="T31" fmla="*/ 252 h 1058"/>
                <a:gd name="T32" fmla="*/ 680 w 728"/>
                <a:gd name="T33" fmla="*/ 25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8" h="1058">
                  <a:moveTo>
                    <a:pt x="680" y="252"/>
                  </a:moveTo>
                  <a:cubicBezTo>
                    <a:pt x="643" y="191"/>
                    <a:pt x="555" y="140"/>
                    <a:pt x="406" y="140"/>
                  </a:cubicBezTo>
                  <a:cubicBezTo>
                    <a:pt x="295" y="140"/>
                    <a:pt x="213" y="174"/>
                    <a:pt x="213" y="265"/>
                  </a:cubicBezTo>
                  <a:cubicBezTo>
                    <a:pt x="213" y="471"/>
                    <a:pt x="728" y="432"/>
                    <a:pt x="728" y="752"/>
                  </a:cubicBezTo>
                  <a:cubicBezTo>
                    <a:pt x="728" y="938"/>
                    <a:pt x="594" y="1058"/>
                    <a:pt x="329" y="1058"/>
                  </a:cubicBezTo>
                  <a:cubicBezTo>
                    <a:pt x="199" y="1058"/>
                    <a:pt x="80" y="1038"/>
                    <a:pt x="7" y="1005"/>
                  </a:cubicBezTo>
                  <a:cubicBezTo>
                    <a:pt x="2" y="965"/>
                    <a:pt x="0" y="927"/>
                    <a:pt x="0" y="890"/>
                  </a:cubicBezTo>
                  <a:cubicBezTo>
                    <a:pt x="0" y="854"/>
                    <a:pt x="3" y="817"/>
                    <a:pt x="7" y="780"/>
                  </a:cubicBezTo>
                  <a:cubicBezTo>
                    <a:pt x="15" y="780"/>
                    <a:pt x="15" y="780"/>
                    <a:pt x="15" y="780"/>
                  </a:cubicBezTo>
                  <a:cubicBezTo>
                    <a:pt x="91" y="880"/>
                    <a:pt x="217" y="914"/>
                    <a:pt x="342" y="914"/>
                  </a:cubicBezTo>
                  <a:cubicBezTo>
                    <a:pt x="464" y="914"/>
                    <a:pt x="529" y="865"/>
                    <a:pt x="529" y="782"/>
                  </a:cubicBezTo>
                  <a:cubicBezTo>
                    <a:pt x="529" y="574"/>
                    <a:pt x="20" y="631"/>
                    <a:pt x="20" y="297"/>
                  </a:cubicBezTo>
                  <a:cubicBezTo>
                    <a:pt x="20" y="114"/>
                    <a:pt x="159" y="0"/>
                    <a:pt x="420" y="0"/>
                  </a:cubicBezTo>
                  <a:cubicBezTo>
                    <a:pt x="487" y="0"/>
                    <a:pt x="616" y="8"/>
                    <a:pt x="687" y="40"/>
                  </a:cubicBezTo>
                  <a:cubicBezTo>
                    <a:pt x="691" y="57"/>
                    <a:pt x="693" y="101"/>
                    <a:pt x="693" y="135"/>
                  </a:cubicBezTo>
                  <a:cubicBezTo>
                    <a:pt x="693" y="182"/>
                    <a:pt x="690" y="225"/>
                    <a:pt x="687" y="252"/>
                  </a:cubicBezTo>
                  <a:cubicBezTo>
                    <a:pt x="680" y="252"/>
                    <a:pt x="680" y="252"/>
                    <a:pt x="680" y="2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E791EDC4-8302-4829-8B4B-A1D52FD2C0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0850" y="627063"/>
              <a:ext cx="103188" cy="136525"/>
            </a:xfrm>
            <a:custGeom>
              <a:avLst/>
              <a:gdLst>
                <a:gd name="T0" fmla="*/ 507 w 792"/>
                <a:gd name="T1" fmla="*/ 879 h 1032"/>
                <a:gd name="T2" fmla="*/ 785 w 792"/>
                <a:gd name="T3" fmla="*/ 818 h 1032"/>
                <a:gd name="T4" fmla="*/ 792 w 792"/>
                <a:gd name="T5" fmla="*/ 818 h 1032"/>
                <a:gd name="T6" fmla="*/ 743 w 792"/>
                <a:gd name="T7" fmla="*/ 1032 h 1032"/>
                <a:gd name="T8" fmla="*/ 0 w 792"/>
                <a:gd name="T9" fmla="*/ 1032 h 1032"/>
                <a:gd name="T10" fmla="*/ 0 w 792"/>
                <a:gd name="T11" fmla="*/ 1025 h 1032"/>
                <a:gd name="T12" fmla="*/ 65 w 792"/>
                <a:gd name="T13" fmla="*/ 886 h 1032"/>
                <a:gd name="T14" fmla="*/ 65 w 792"/>
                <a:gd name="T15" fmla="*/ 306 h 1032"/>
                <a:gd name="T16" fmla="*/ 5 w 792"/>
                <a:gd name="T17" fmla="*/ 13 h 1032"/>
                <a:gd name="T18" fmla="*/ 5 w 792"/>
                <a:gd name="T19" fmla="*/ 5 h 1032"/>
                <a:gd name="T20" fmla="*/ 152 w 792"/>
                <a:gd name="T21" fmla="*/ 0 h 1032"/>
                <a:gd name="T22" fmla="*/ 327 w 792"/>
                <a:gd name="T23" fmla="*/ 6 h 1032"/>
                <a:gd name="T24" fmla="*/ 327 w 792"/>
                <a:gd name="T25" fmla="*/ 14 h 1032"/>
                <a:gd name="T26" fmla="*/ 255 w 792"/>
                <a:gd name="T27" fmla="*/ 306 h 1032"/>
                <a:gd name="T28" fmla="*/ 255 w 792"/>
                <a:gd name="T29" fmla="*/ 879 h 1032"/>
                <a:gd name="T30" fmla="*/ 507 w 792"/>
                <a:gd name="T31" fmla="*/ 879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92" h="1032">
                  <a:moveTo>
                    <a:pt x="507" y="879"/>
                  </a:moveTo>
                  <a:cubicBezTo>
                    <a:pt x="664" y="879"/>
                    <a:pt x="738" y="861"/>
                    <a:pt x="785" y="818"/>
                  </a:cubicBezTo>
                  <a:cubicBezTo>
                    <a:pt x="792" y="818"/>
                    <a:pt x="792" y="818"/>
                    <a:pt x="792" y="818"/>
                  </a:cubicBezTo>
                  <a:cubicBezTo>
                    <a:pt x="787" y="871"/>
                    <a:pt x="759" y="993"/>
                    <a:pt x="743" y="1032"/>
                  </a:cubicBezTo>
                  <a:cubicBezTo>
                    <a:pt x="0" y="1032"/>
                    <a:pt x="0" y="1032"/>
                    <a:pt x="0" y="1032"/>
                  </a:cubicBezTo>
                  <a:cubicBezTo>
                    <a:pt x="0" y="1025"/>
                    <a:pt x="0" y="1025"/>
                    <a:pt x="0" y="1025"/>
                  </a:cubicBezTo>
                  <a:cubicBezTo>
                    <a:pt x="44" y="997"/>
                    <a:pt x="65" y="973"/>
                    <a:pt x="65" y="886"/>
                  </a:cubicBezTo>
                  <a:cubicBezTo>
                    <a:pt x="65" y="306"/>
                    <a:pt x="65" y="306"/>
                    <a:pt x="65" y="306"/>
                  </a:cubicBezTo>
                  <a:cubicBezTo>
                    <a:pt x="65" y="108"/>
                    <a:pt x="65" y="58"/>
                    <a:pt x="5" y="1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4" y="2"/>
                    <a:pt x="87" y="0"/>
                    <a:pt x="152" y="0"/>
                  </a:cubicBezTo>
                  <a:cubicBezTo>
                    <a:pt x="227" y="0"/>
                    <a:pt x="294" y="2"/>
                    <a:pt x="327" y="6"/>
                  </a:cubicBezTo>
                  <a:cubicBezTo>
                    <a:pt x="327" y="14"/>
                    <a:pt x="327" y="14"/>
                    <a:pt x="327" y="14"/>
                  </a:cubicBezTo>
                  <a:cubicBezTo>
                    <a:pt x="257" y="66"/>
                    <a:pt x="255" y="108"/>
                    <a:pt x="255" y="306"/>
                  </a:cubicBezTo>
                  <a:cubicBezTo>
                    <a:pt x="255" y="879"/>
                    <a:pt x="255" y="879"/>
                    <a:pt x="255" y="879"/>
                  </a:cubicBezTo>
                  <a:cubicBezTo>
                    <a:pt x="507" y="879"/>
                    <a:pt x="507" y="879"/>
                    <a:pt x="507" y="8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F57A86D-80CD-43BB-ABCA-763C7277C5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63" y="627063"/>
              <a:ext cx="131763" cy="138112"/>
            </a:xfrm>
            <a:custGeom>
              <a:avLst/>
              <a:gdLst>
                <a:gd name="T0" fmla="*/ 71 w 1004"/>
                <a:gd name="T1" fmla="*/ 305 h 1045"/>
                <a:gd name="T2" fmla="*/ 0 w 1004"/>
                <a:gd name="T3" fmla="*/ 14 h 1045"/>
                <a:gd name="T4" fmla="*/ 0 w 1004"/>
                <a:gd name="T5" fmla="*/ 6 h 1045"/>
                <a:gd name="T6" fmla="*/ 160 w 1004"/>
                <a:gd name="T7" fmla="*/ 0 h 1045"/>
                <a:gd name="T8" fmla="*/ 268 w 1004"/>
                <a:gd name="T9" fmla="*/ 2 h 1045"/>
                <a:gd name="T10" fmla="*/ 261 w 1004"/>
                <a:gd name="T11" fmla="*/ 305 h 1045"/>
                <a:gd name="T12" fmla="*/ 261 w 1004"/>
                <a:gd name="T13" fmla="*/ 651 h 1045"/>
                <a:gd name="T14" fmla="*/ 431 w 1004"/>
                <a:gd name="T15" fmla="*/ 879 h 1045"/>
                <a:gd name="T16" fmla="*/ 709 w 1004"/>
                <a:gd name="T17" fmla="*/ 793 h 1045"/>
                <a:gd name="T18" fmla="*/ 730 w 1004"/>
                <a:gd name="T19" fmla="*/ 730 h 1045"/>
                <a:gd name="T20" fmla="*/ 730 w 1004"/>
                <a:gd name="T21" fmla="*/ 309 h 1045"/>
                <a:gd name="T22" fmla="*/ 659 w 1004"/>
                <a:gd name="T23" fmla="*/ 14 h 1045"/>
                <a:gd name="T24" fmla="*/ 659 w 1004"/>
                <a:gd name="T25" fmla="*/ 6 h 1045"/>
                <a:gd name="T26" fmla="*/ 821 w 1004"/>
                <a:gd name="T27" fmla="*/ 0 h 1045"/>
                <a:gd name="T28" fmla="*/ 926 w 1004"/>
                <a:gd name="T29" fmla="*/ 2 h 1045"/>
                <a:gd name="T30" fmla="*/ 920 w 1004"/>
                <a:gd name="T31" fmla="*/ 306 h 1045"/>
                <a:gd name="T32" fmla="*/ 920 w 1004"/>
                <a:gd name="T33" fmla="*/ 784 h 1045"/>
                <a:gd name="T34" fmla="*/ 1004 w 1004"/>
                <a:gd name="T35" fmla="*/ 1027 h 1045"/>
                <a:gd name="T36" fmla="*/ 1004 w 1004"/>
                <a:gd name="T37" fmla="*/ 1032 h 1045"/>
                <a:gd name="T38" fmla="*/ 782 w 1004"/>
                <a:gd name="T39" fmla="*/ 1032 h 1045"/>
                <a:gd name="T40" fmla="*/ 744 w 1004"/>
                <a:gd name="T41" fmla="*/ 939 h 1045"/>
                <a:gd name="T42" fmla="*/ 387 w 1004"/>
                <a:gd name="T43" fmla="*/ 1045 h 1045"/>
                <a:gd name="T44" fmla="*/ 71 w 1004"/>
                <a:gd name="T45" fmla="*/ 736 h 1045"/>
                <a:gd name="T46" fmla="*/ 71 w 1004"/>
                <a:gd name="T47" fmla="*/ 305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04" h="1045">
                  <a:moveTo>
                    <a:pt x="71" y="305"/>
                  </a:moveTo>
                  <a:cubicBezTo>
                    <a:pt x="71" y="108"/>
                    <a:pt x="71" y="66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6" y="4"/>
                    <a:pt x="92" y="0"/>
                    <a:pt x="160" y="0"/>
                  </a:cubicBezTo>
                  <a:cubicBezTo>
                    <a:pt x="197" y="0"/>
                    <a:pt x="232" y="0"/>
                    <a:pt x="268" y="2"/>
                  </a:cubicBezTo>
                  <a:cubicBezTo>
                    <a:pt x="266" y="40"/>
                    <a:pt x="261" y="102"/>
                    <a:pt x="261" y="305"/>
                  </a:cubicBezTo>
                  <a:cubicBezTo>
                    <a:pt x="261" y="651"/>
                    <a:pt x="261" y="651"/>
                    <a:pt x="261" y="651"/>
                  </a:cubicBezTo>
                  <a:cubicBezTo>
                    <a:pt x="261" y="802"/>
                    <a:pt x="283" y="879"/>
                    <a:pt x="431" y="879"/>
                  </a:cubicBezTo>
                  <a:cubicBezTo>
                    <a:pt x="547" y="879"/>
                    <a:pt x="661" y="834"/>
                    <a:pt x="709" y="793"/>
                  </a:cubicBezTo>
                  <a:cubicBezTo>
                    <a:pt x="730" y="775"/>
                    <a:pt x="730" y="756"/>
                    <a:pt x="730" y="730"/>
                  </a:cubicBezTo>
                  <a:cubicBezTo>
                    <a:pt x="730" y="309"/>
                    <a:pt x="730" y="309"/>
                    <a:pt x="730" y="309"/>
                  </a:cubicBezTo>
                  <a:cubicBezTo>
                    <a:pt x="730" y="108"/>
                    <a:pt x="730" y="67"/>
                    <a:pt x="659" y="14"/>
                  </a:cubicBezTo>
                  <a:cubicBezTo>
                    <a:pt x="659" y="6"/>
                    <a:pt x="659" y="6"/>
                    <a:pt x="659" y="6"/>
                  </a:cubicBezTo>
                  <a:cubicBezTo>
                    <a:pt x="684" y="4"/>
                    <a:pt x="751" y="0"/>
                    <a:pt x="821" y="0"/>
                  </a:cubicBezTo>
                  <a:cubicBezTo>
                    <a:pt x="856" y="0"/>
                    <a:pt x="890" y="0"/>
                    <a:pt x="926" y="2"/>
                  </a:cubicBezTo>
                  <a:cubicBezTo>
                    <a:pt x="925" y="40"/>
                    <a:pt x="920" y="102"/>
                    <a:pt x="920" y="306"/>
                  </a:cubicBezTo>
                  <a:cubicBezTo>
                    <a:pt x="920" y="784"/>
                    <a:pt x="920" y="784"/>
                    <a:pt x="920" y="784"/>
                  </a:cubicBezTo>
                  <a:cubicBezTo>
                    <a:pt x="920" y="871"/>
                    <a:pt x="930" y="979"/>
                    <a:pt x="1004" y="1027"/>
                  </a:cubicBezTo>
                  <a:cubicBezTo>
                    <a:pt x="1004" y="1032"/>
                    <a:pt x="1004" y="1032"/>
                    <a:pt x="1004" y="1032"/>
                  </a:cubicBezTo>
                  <a:cubicBezTo>
                    <a:pt x="782" y="1032"/>
                    <a:pt x="782" y="1032"/>
                    <a:pt x="782" y="1032"/>
                  </a:cubicBezTo>
                  <a:cubicBezTo>
                    <a:pt x="765" y="1014"/>
                    <a:pt x="749" y="960"/>
                    <a:pt x="744" y="939"/>
                  </a:cubicBezTo>
                  <a:cubicBezTo>
                    <a:pt x="639" y="1009"/>
                    <a:pt x="530" y="1045"/>
                    <a:pt x="387" y="1045"/>
                  </a:cubicBezTo>
                  <a:cubicBezTo>
                    <a:pt x="145" y="1045"/>
                    <a:pt x="71" y="926"/>
                    <a:pt x="71" y="736"/>
                  </a:cubicBezTo>
                  <a:cubicBezTo>
                    <a:pt x="71" y="305"/>
                    <a:pt x="71" y="305"/>
                    <a:pt x="71" y="30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  <p:sp>
        <p:nvSpPr>
          <p:cNvPr id="17" name="Rektangel 16">
            <a:extLst>
              <a:ext uri="{FF2B5EF4-FFF2-40B4-BE49-F238E27FC236}">
                <a16:creationId xmlns:a16="http://schemas.microsoft.com/office/drawing/2014/main" id="{CF59F3B0-1A21-4D08-96F8-33B3411C5648}"/>
              </a:ext>
            </a:extLst>
          </p:cNvPr>
          <p:cNvSpPr/>
          <p:nvPr userDrawn="1"/>
        </p:nvSpPr>
        <p:spPr>
          <a:xfrm>
            <a:off x="-2129051" y="24063"/>
            <a:ext cx="2044827" cy="166455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b="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Titel- och kapitelsida</a:t>
            </a:r>
            <a:r>
              <a:rPr lang="sv-SE" sz="1200" b="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fem färger: här skriver du in föredragets titel, ditt namn och tillhörighet. Mallsidan kan också användas som kapitelsida, där du skriver in avsnittets namn eller mötespunkt i rubrikfältet. </a:t>
            </a:r>
          </a:p>
        </p:txBody>
      </p:sp>
    </p:spTree>
    <p:extLst>
      <p:ext uri="{BB962C8B-B14F-4D97-AF65-F5344CB8AC3E}">
        <p14:creationId xmlns:p14="http://schemas.microsoft.com/office/powerpoint/2010/main" val="364533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- och kapitelsida – äp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E8C5A01F-3658-46AC-A1DE-8445AEAB0A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A2E631D-57F7-4466-9422-5DF057A37B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5459" y="3148601"/>
            <a:ext cx="9144000" cy="2387600"/>
          </a:xfrm>
        </p:spPr>
        <p:txBody>
          <a:bodyPr anchor="b"/>
          <a:lstStyle>
            <a:lvl1pPr algn="l">
              <a:lnSpc>
                <a:spcPts val="5600"/>
              </a:lnSpc>
              <a:defRPr sz="4600">
                <a:solidFill>
                  <a:schemeClr val="tx1"/>
                </a:solidFill>
              </a:defRPr>
            </a:lvl1pPr>
          </a:lstStyle>
          <a:p>
            <a:r>
              <a:rPr lang="sv-SE"/>
              <a:t>Titel- och kapitelsida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5C78210-3B40-4057-98BE-2954168FB2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5459" y="5725391"/>
            <a:ext cx="9144000" cy="581891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Namn, organisation</a:t>
            </a:r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94A9C963-ED04-41BD-8D28-415BB3BACE33}"/>
              </a:ext>
            </a:extLst>
          </p:cNvPr>
          <p:cNvGrpSpPr/>
          <p:nvPr userDrawn="1"/>
        </p:nvGrpSpPr>
        <p:grpSpPr>
          <a:xfrm>
            <a:off x="260350" y="258763"/>
            <a:ext cx="503238" cy="506412"/>
            <a:chOff x="260350" y="258763"/>
            <a:chExt cx="503238" cy="506412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02CA2365-A94F-4ED0-819A-EFFBD6E13A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2288" y="258763"/>
              <a:ext cx="241300" cy="323850"/>
            </a:xfrm>
            <a:custGeom>
              <a:avLst/>
              <a:gdLst>
                <a:gd name="T0" fmla="*/ 1845 w 1845"/>
                <a:gd name="T1" fmla="*/ 2080 h 2463"/>
                <a:gd name="T2" fmla="*/ 945 w 1845"/>
                <a:gd name="T3" fmla="*/ 2463 h 2463"/>
                <a:gd name="T4" fmla="*/ 58 w 1845"/>
                <a:gd name="T5" fmla="*/ 1814 h 2463"/>
                <a:gd name="T6" fmla="*/ 0 w 1845"/>
                <a:gd name="T7" fmla="*/ 336 h 2463"/>
                <a:gd name="T8" fmla="*/ 0 w 1845"/>
                <a:gd name="T9" fmla="*/ 0 h 2463"/>
                <a:gd name="T10" fmla="*/ 6 w 1845"/>
                <a:gd name="T11" fmla="*/ 0 h 2463"/>
                <a:gd name="T12" fmla="*/ 493 w 1845"/>
                <a:gd name="T13" fmla="*/ 955 h 2463"/>
                <a:gd name="T14" fmla="*/ 340 w 1845"/>
                <a:gd name="T15" fmla="*/ 1438 h 2463"/>
                <a:gd name="T16" fmla="*/ 221 w 1845"/>
                <a:gd name="T17" fmla="*/ 1757 h 2463"/>
                <a:gd name="T18" fmla="*/ 361 w 1845"/>
                <a:gd name="T19" fmla="*/ 1883 h 2463"/>
                <a:gd name="T20" fmla="*/ 982 w 1845"/>
                <a:gd name="T21" fmla="*/ 1770 h 2463"/>
                <a:gd name="T22" fmla="*/ 1845 w 1845"/>
                <a:gd name="T23" fmla="*/ 2073 h 2463"/>
                <a:gd name="T24" fmla="*/ 1845 w 1845"/>
                <a:gd name="T25" fmla="*/ 2080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1845" y="2080"/>
                  </a:moveTo>
                  <a:cubicBezTo>
                    <a:pt x="1580" y="2256"/>
                    <a:pt x="1328" y="2463"/>
                    <a:pt x="945" y="2463"/>
                  </a:cubicBezTo>
                  <a:cubicBezTo>
                    <a:pt x="502" y="2463"/>
                    <a:pt x="130" y="2258"/>
                    <a:pt x="58" y="1814"/>
                  </a:cubicBezTo>
                  <a:cubicBezTo>
                    <a:pt x="6" y="1490"/>
                    <a:pt x="0" y="628"/>
                    <a:pt x="0" y="3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82" y="363"/>
                    <a:pt x="493" y="580"/>
                    <a:pt x="493" y="955"/>
                  </a:cubicBezTo>
                  <a:cubicBezTo>
                    <a:pt x="493" y="1141"/>
                    <a:pt x="432" y="1261"/>
                    <a:pt x="340" y="1438"/>
                  </a:cubicBezTo>
                  <a:cubicBezTo>
                    <a:pt x="292" y="1531"/>
                    <a:pt x="221" y="1648"/>
                    <a:pt x="221" y="1757"/>
                  </a:cubicBezTo>
                  <a:cubicBezTo>
                    <a:pt x="221" y="1821"/>
                    <a:pt x="250" y="1883"/>
                    <a:pt x="361" y="1883"/>
                  </a:cubicBezTo>
                  <a:cubicBezTo>
                    <a:pt x="578" y="1883"/>
                    <a:pt x="700" y="1770"/>
                    <a:pt x="982" y="1770"/>
                  </a:cubicBezTo>
                  <a:cubicBezTo>
                    <a:pt x="1304" y="1770"/>
                    <a:pt x="1534" y="1887"/>
                    <a:pt x="1845" y="2073"/>
                  </a:cubicBezTo>
                  <a:cubicBezTo>
                    <a:pt x="1845" y="2080"/>
                    <a:pt x="1845" y="2080"/>
                    <a:pt x="1845" y="20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10E550A-B98B-4ADA-AD2F-D094FE3AAF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0350" y="258763"/>
              <a:ext cx="241300" cy="323850"/>
            </a:xfrm>
            <a:custGeom>
              <a:avLst/>
              <a:gdLst>
                <a:gd name="T0" fmla="*/ 0 w 1845"/>
                <a:gd name="T1" fmla="*/ 2073 h 2463"/>
                <a:gd name="T2" fmla="*/ 863 w 1845"/>
                <a:gd name="T3" fmla="*/ 1770 h 2463"/>
                <a:gd name="T4" fmla="*/ 1484 w 1845"/>
                <a:gd name="T5" fmla="*/ 1883 h 2463"/>
                <a:gd name="T6" fmla="*/ 1624 w 1845"/>
                <a:gd name="T7" fmla="*/ 1757 h 2463"/>
                <a:gd name="T8" fmla="*/ 1505 w 1845"/>
                <a:gd name="T9" fmla="*/ 1438 h 2463"/>
                <a:gd name="T10" fmla="*/ 1352 w 1845"/>
                <a:gd name="T11" fmla="*/ 955 h 2463"/>
                <a:gd name="T12" fmla="*/ 1839 w 1845"/>
                <a:gd name="T13" fmla="*/ 0 h 2463"/>
                <a:gd name="T14" fmla="*/ 1845 w 1845"/>
                <a:gd name="T15" fmla="*/ 0 h 2463"/>
                <a:gd name="T16" fmla="*/ 1845 w 1845"/>
                <a:gd name="T17" fmla="*/ 334 h 2463"/>
                <a:gd name="T18" fmla="*/ 1787 w 1845"/>
                <a:gd name="T19" fmla="*/ 1814 h 2463"/>
                <a:gd name="T20" fmla="*/ 900 w 1845"/>
                <a:gd name="T21" fmla="*/ 2463 h 2463"/>
                <a:gd name="T22" fmla="*/ 0 w 1845"/>
                <a:gd name="T23" fmla="*/ 2080 h 2463"/>
                <a:gd name="T24" fmla="*/ 0 w 1845"/>
                <a:gd name="T25" fmla="*/ 2073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0" y="2073"/>
                  </a:moveTo>
                  <a:cubicBezTo>
                    <a:pt x="311" y="1887"/>
                    <a:pt x="541" y="1770"/>
                    <a:pt x="863" y="1770"/>
                  </a:cubicBezTo>
                  <a:cubicBezTo>
                    <a:pt x="1145" y="1770"/>
                    <a:pt x="1267" y="1883"/>
                    <a:pt x="1484" y="1883"/>
                  </a:cubicBezTo>
                  <a:cubicBezTo>
                    <a:pt x="1594" y="1883"/>
                    <a:pt x="1624" y="1821"/>
                    <a:pt x="1624" y="1757"/>
                  </a:cubicBezTo>
                  <a:cubicBezTo>
                    <a:pt x="1624" y="1648"/>
                    <a:pt x="1553" y="1531"/>
                    <a:pt x="1505" y="1438"/>
                  </a:cubicBezTo>
                  <a:cubicBezTo>
                    <a:pt x="1413" y="1261"/>
                    <a:pt x="1352" y="1141"/>
                    <a:pt x="1352" y="955"/>
                  </a:cubicBezTo>
                  <a:cubicBezTo>
                    <a:pt x="1352" y="580"/>
                    <a:pt x="1663" y="363"/>
                    <a:pt x="1839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5" y="334"/>
                    <a:pt x="1845" y="334"/>
                    <a:pt x="1845" y="334"/>
                  </a:cubicBezTo>
                  <a:cubicBezTo>
                    <a:pt x="1845" y="628"/>
                    <a:pt x="1839" y="1490"/>
                    <a:pt x="1787" y="1814"/>
                  </a:cubicBezTo>
                  <a:cubicBezTo>
                    <a:pt x="1715" y="2258"/>
                    <a:pt x="1343" y="2463"/>
                    <a:pt x="900" y="2463"/>
                  </a:cubicBezTo>
                  <a:cubicBezTo>
                    <a:pt x="516" y="2463"/>
                    <a:pt x="264" y="2256"/>
                    <a:pt x="0" y="2080"/>
                  </a:cubicBezTo>
                  <a:cubicBezTo>
                    <a:pt x="0" y="2073"/>
                    <a:pt x="0" y="2073"/>
                    <a:pt x="0" y="20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2D2CB4C-85D6-4CEB-9EE1-0E0043FD83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4325" y="625475"/>
              <a:ext cx="95250" cy="139700"/>
            </a:xfrm>
            <a:custGeom>
              <a:avLst/>
              <a:gdLst>
                <a:gd name="T0" fmla="*/ 680 w 728"/>
                <a:gd name="T1" fmla="*/ 252 h 1058"/>
                <a:gd name="T2" fmla="*/ 406 w 728"/>
                <a:gd name="T3" fmla="*/ 140 h 1058"/>
                <a:gd name="T4" fmla="*/ 213 w 728"/>
                <a:gd name="T5" fmla="*/ 265 h 1058"/>
                <a:gd name="T6" fmla="*/ 728 w 728"/>
                <a:gd name="T7" fmla="*/ 752 h 1058"/>
                <a:gd name="T8" fmla="*/ 329 w 728"/>
                <a:gd name="T9" fmla="*/ 1058 h 1058"/>
                <a:gd name="T10" fmla="*/ 7 w 728"/>
                <a:gd name="T11" fmla="*/ 1005 h 1058"/>
                <a:gd name="T12" fmla="*/ 0 w 728"/>
                <a:gd name="T13" fmla="*/ 890 h 1058"/>
                <a:gd name="T14" fmla="*/ 7 w 728"/>
                <a:gd name="T15" fmla="*/ 780 h 1058"/>
                <a:gd name="T16" fmla="*/ 15 w 728"/>
                <a:gd name="T17" fmla="*/ 780 h 1058"/>
                <a:gd name="T18" fmla="*/ 342 w 728"/>
                <a:gd name="T19" fmla="*/ 914 h 1058"/>
                <a:gd name="T20" fmla="*/ 529 w 728"/>
                <a:gd name="T21" fmla="*/ 782 h 1058"/>
                <a:gd name="T22" fmla="*/ 20 w 728"/>
                <a:gd name="T23" fmla="*/ 297 h 1058"/>
                <a:gd name="T24" fmla="*/ 420 w 728"/>
                <a:gd name="T25" fmla="*/ 0 h 1058"/>
                <a:gd name="T26" fmla="*/ 687 w 728"/>
                <a:gd name="T27" fmla="*/ 40 h 1058"/>
                <a:gd name="T28" fmla="*/ 693 w 728"/>
                <a:gd name="T29" fmla="*/ 135 h 1058"/>
                <a:gd name="T30" fmla="*/ 687 w 728"/>
                <a:gd name="T31" fmla="*/ 252 h 1058"/>
                <a:gd name="T32" fmla="*/ 680 w 728"/>
                <a:gd name="T33" fmla="*/ 25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8" h="1058">
                  <a:moveTo>
                    <a:pt x="680" y="252"/>
                  </a:moveTo>
                  <a:cubicBezTo>
                    <a:pt x="643" y="191"/>
                    <a:pt x="555" y="140"/>
                    <a:pt x="406" y="140"/>
                  </a:cubicBezTo>
                  <a:cubicBezTo>
                    <a:pt x="295" y="140"/>
                    <a:pt x="213" y="174"/>
                    <a:pt x="213" y="265"/>
                  </a:cubicBezTo>
                  <a:cubicBezTo>
                    <a:pt x="213" y="471"/>
                    <a:pt x="728" y="432"/>
                    <a:pt x="728" y="752"/>
                  </a:cubicBezTo>
                  <a:cubicBezTo>
                    <a:pt x="728" y="938"/>
                    <a:pt x="594" y="1058"/>
                    <a:pt x="329" y="1058"/>
                  </a:cubicBezTo>
                  <a:cubicBezTo>
                    <a:pt x="199" y="1058"/>
                    <a:pt x="80" y="1038"/>
                    <a:pt x="7" y="1005"/>
                  </a:cubicBezTo>
                  <a:cubicBezTo>
                    <a:pt x="2" y="965"/>
                    <a:pt x="0" y="927"/>
                    <a:pt x="0" y="890"/>
                  </a:cubicBezTo>
                  <a:cubicBezTo>
                    <a:pt x="0" y="854"/>
                    <a:pt x="3" y="817"/>
                    <a:pt x="7" y="780"/>
                  </a:cubicBezTo>
                  <a:cubicBezTo>
                    <a:pt x="15" y="780"/>
                    <a:pt x="15" y="780"/>
                    <a:pt x="15" y="780"/>
                  </a:cubicBezTo>
                  <a:cubicBezTo>
                    <a:pt x="91" y="880"/>
                    <a:pt x="217" y="914"/>
                    <a:pt x="342" y="914"/>
                  </a:cubicBezTo>
                  <a:cubicBezTo>
                    <a:pt x="464" y="914"/>
                    <a:pt x="529" y="865"/>
                    <a:pt x="529" y="782"/>
                  </a:cubicBezTo>
                  <a:cubicBezTo>
                    <a:pt x="529" y="574"/>
                    <a:pt x="20" y="631"/>
                    <a:pt x="20" y="297"/>
                  </a:cubicBezTo>
                  <a:cubicBezTo>
                    <a:pt x="20" y="114"/>
                    <a:pt x="159" y="0"/>
                    <a:pt x="420" y="0"/>
                  </a:cubicBezTo>
                  <a:cubicBezTo>
                    <a:pt x="487" y="0"/>
                    <a:pt x="616" y="8"/>
                    <a:pt x="687" y="40"/>
                  </a:cubicBezTo>
                  <a:cubicBezTo>
                    <a:pt x="691" y="57"/>
                    <a:pt x="693" y="101"/>
                    <a:pt x="693" y="135"/>
                  </a:cubicBezTo>
                  <a:cubicBezTo>
                    <a:pt x="693" y="182"/>
                    <a:pt x="690" y="225"/>
                    <a:pt x="687" y="252"/>
                  </a:cubicBezTo>
                  <a:cubicBezTo>
                    <a:pt x="680" y="252"/>
                    <a:pt x="680" y="252"/>
                    <a:pt x="680" y="2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E791EDC4-8302-4829-8B4B-A1D52FD2C0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0850" y="627063"/>
              <a:ext cx="103188" cy="136525"/>
            </a:xfrm>
            <a:custGeom>
              <a:avLst/>
              <a:gdLst>
                <a:gd name="T0" fmla="*/ 507 w 792"/>
                <a:gd name="T1" fmla="*/ 879 h 1032"/>
                <a:gd name="T2" fmla="*/ 785 w 792"/>
                <a:gd name="T3" fmla="*/ 818 h 1032"/>
                <a:gd name="T4" fmla="*/ 792 w 792"/>
                <a:gd name="T5" fmla="*/ 818 h 1032"/>
                <a:gd name="T6" fmla="*/ 743 w 792"/>
                <a:gd name="T7" fmla="*/ 1032 h 1032"/>
                <a:gd name="T8" fmla="*/ 0 w 792"/>
                <a:gd name="T9" fmla="*/ 1032 h 1032"/>
                <a:gd name="T10" fmla="*/ 0 w 792"/>
                <a:gd name="T11" fmla="*/ 1025 h 1032"/>
                <a:gd name="T12" fmla="*/ 65 w 792"/>
                <a:gd name="T13" fmla="*/ 886 h 1032"/>
                <a:gd name="T14" fmla="*/ 65 w 792"/>
                <a:gd name="T15" fmla="*/ 306 h 1032"/>
                <a:gd name="T16" fmla="*/ 5 w 792"/>
                <a:gd name="T17" fmla="*/ 13 h 1032"/>
                <a:gd name="T18" fmla="*/ 5 w 792"/>
                <a:gd name="T19" fmla="*/ 5 h 1032"/>
                <a:gd name="T20" fmla="*/ 152 w 792"/>
                <a:gd name="T21" fmla="*/ 0 h 1032"/>
                <a:gd name="T22" fmla="*/ 327 w 792"/>
                <a:gd name="T23" fmla="*/ 6 h 1032"/>
                <a:gd name="T24" fmla="*/ 327 w 792"/>
                <a:gd name="T25" fmla="*/ 14 h 1032"/>
                <a:gd name="T26" fmla="*/ 255 w 792"/>
                <a:gd name="T27" fmla="*/ 306 h 1032"/>
                <a:gd name="T28" fmla="*/ 255 w 792"/>
                <a:gd name="T29" fmla="*/ 879 h 1032"/>
                <a:gd name="T30" fmla="*/ 507 w 792"/>
                <a:gd name="T31" fmla="*/ 879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92" h="1032">
                  <a:moveTo>
                    <a:pt x="507" y="879"/>
                  </a:moveTo>
                  <a:cubicBezTo>
                    <a:pt x="664" y="879"/>
                    <a:pt x="738" y="861"/>
                    <a:pt x="785" y="818"/>
                  </a:cubicBezTo>
                  <a:cubicBezTo>
                    <a:pt x="792" y="818"/>
                    <a:pt x="792" y="818"/>
                    <a:pt x="792" y="818"/>
                  </a:cubicBezTo>
                  <a:cubicBezTo>
                    <a:pt x="787" y="871"/>
                    <a:pt x="759" y="993"/>
                    <a:pt x="743" y="1032"/>
                  </a:cubicBezTo>
                  <a:cubicBezTo>
                    <a:pt x="0" y="1032"/>
                    <a:pt x="0" y="1032"/>
                    <a:pt x="0" y="1032"/>
                  </a:cubicBezTo>
                  <a:cubicBezTo>
                    <a:pt x="0" y="1025"/>
                    <a:pt x="0" y="1025"/>
                    <a:pt x="0" y="1025"/>
                  </a:cubicBezTo>
                  <a:cubicBezTo>
                    <a:pt x="44" y="997"/>
                    <a:pt x="65" y="973"/>
                    <a:pt x="65" y="886"/>
                  </a:cubicBezTo>
                  <a:cubicBezTo>
                    <a:pt x="65" y="306"/>
                    <a:pt x="65" y="306"/>
                    <a:pt x="65" y="306"/>
                  </a:cubicBezTo>
                  <a:cubicBezTo>
                    <a:pt x="65" y="108"/>
                    <a:pt x="65" y="58"/>
                    <a:pt x="5" y="1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4" y="2"/>
                    <a:pt x="87" y="0"/>
                    <a:pt x="152" y="0"/>
                  </a:cubicBezTo>
                  <a:cubicBezTo>
                    <a:pt x="227" y="0"/>
                    <a:pt x="294" y="2"/>
                    <a:pt x="327" y="6"/>
                  </a:cubicBezTo>
                  <a:cubicBezTo>
                    <a:pt x="327" y="14"/>
                    <a:pt x="327" y="14"/>
                    <a:pt x="327" y="14"/>
                  </a:cubicBezTo>
                  <a:cubicBezTo>
                    <a:pt x="257" y="66"/>
                    <a:pt x="255" y="108"/>
                    <a:pt x="255" y="306"/>
                  </a:cubicBezTo>
                  <a:cubicBezTo>
                    <a:pt x="255" y="879"/>
                    <a:pt x="255" y="879"/>
                    <a:pt x="255" y="879"/>
                  </a:cubicBezTo>
                  <a:cubicBezTo>
                    <a:pt x="507" y="879"/>
                    <a:pt x="507" y="879"/>
                    <a:pt x="507" y="8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F57A86D-80CD-43BB-ABCA-763C7277C5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63" y="627063"/>
              <a:ext cx="131763" cy="138112"/>
            </a:xfrm>
            <a:custGeom>
              <a:avLst/>
              <a:gdLst>
                <a:gd name="T0" fmla="*/ 71 w 1004"/>
                <a:gd name="T1" fmla="*/ 305 h 1045"/>
                <a:gd name="T2" fmla="*/ 0 w 1004"/>
                <a:gd name="T3" fmla="*/ 14 h 1045"/>
                <a:gd name="T4" fmla="*/ 0 w 1004"/>
                <a:gd name="T5" fmla="*/ 6 h 1045"/>
                <a:gd name="T6" fmla="*/ 160 w 1004"/>
                <a:gd name="T7" fmla="*/ 0 h 1045"/>
                <a:gd name="T8" fmla="*/ 268 w 1004"/>
                <a:gd name="T9" fmla="*/ 2 h 1045"/>
                <a:gd name="T10" fmla="*/ 261 w 1004"/>
                <a:gd name="T11" fmla="*/ 305 h 1045"/>
                <a:gd name="T12" fmla="*/ 261 w 1004"/>
                <a:gd name="T13" fmla="*/ 651 h 1045"/>
                <a:gd name="T14" fmla="*/ 431 w 1004"/>
                <a:gd name="T15" fmla="*/ 879 h 1045"/>
                <a:gd name="T16" fmla="*/ 709 w 1004"/>
                <a:gd name="T17" fmla="*/ 793 h 1045"/>
                <a:gd name="T18" fmla="*/ 730 w 1004"/>
                <a:gd name="T19" fmla="*/ 730 h 1045"/>
                <a:gd name="T20" fmla="*/ 730 w 1004"/>
                <a:gd name="T21" fmla="*/ 309 h 1045"/>
                <a:gd name="T22" fmla="*/ 659 w 1004"/>
                <a:gd name="T23" fmla="*/ 14 h 1045"/>
                <a:gd name="T24" fmla="*/ 659 w 1004"/>
                <a:gd name="T25" fmla="*/ 6 h 1045"/>
                <a:gd name="T26" fmla="*/ 821 w 1004"/>
                <a:gd name="T27" fmla="*/ 0 h 1045"/>
                <a:gd name="T28" fmla="*/ 926 w 1004"/>
                <a:gd name="T29" fmla="*/ 2 h 1045"/>
                <a:gd name="T30" fmla="*/ 920 w 1004"/>
                <a:gd name="T31" fmla="*/ 306 h 1045"/>
                <a:gd name="T32" fmla="*/ 920 w 1004"/>
                <a:gd name="T33" fmla="*/ 784 h 1045"/>
                <a:gd name="T34" fmla="*/ 1004 w 1004"/>
                <a:gd name="T35" fmla="*/ 1027 h 1045"/>
                <a:gd name="T36" fmla="*/ 1004 w 1004"/>
                <a:gd name="T37" fmla="*/ 1032 h 1045"/>
                <a:gd name="T38" fmla="*/ 782 w 1004"/>
                <a:gd name="T39" fmla="*/ 1032 h 1045"/>
                <a:gd name="T40" fmla="*/ 744 w 1004"/>
                <a:gd name="T41" fmla="*/ 939 h 1045"/>
                <a:gd name="T42" fmla="*/ 387 w 1004"/>
                <a:gd name="T43" fmla="*/ 1045 h 1045"/>
                <a:gd name="T44" fmla="*/ 71 w 1004"/>
                <a:gd name="T45" fmla="*/ 736 h 1045"/>
                <a:gd name="T46" fmla="*/ 71 w 1004"/>
                <a:gd name="T47" fmla="*/ 305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04" h="1045">
                  <a:moveTo>
                    <a:pt x="71" y="305"/>
                  </a:moveTo>
                  <a:cubicBezTo>
                    <a:pt x="71" y="108"/>
                    <a:pt x="71" y="66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6" y="4"/>
                    <a:pt x="92" y="0"/>
                    <a:pt x="160" y="0"/>
                  </a:cubicBezTo>
                  <a:cubicBezTo>
                    <a:pt x="197" y="0"/>
                    <a:pt x="232" y="0"/>
                    <a:pt x="268" y="2"/>
                  </a:cubicBezTo>
                  <a:cubicBezTo>
                    <a:pt x="266" y="40"/>
                    <a:pt x="261" y="102"/>
                    <a:pt x="261" y="305"/>
                  </a:cubicBezTo>
                  <a:cubicBezTo>
                    <a:pt x="261" y="651"/>
                    <a:pt x="261" y="651"/>
                    <a:pt x="261" y="651"/>
                  </a:cubicBezTo>
                  <a:cubicBezTo>
                    <a:pt x="261" y="802"/>
                    <a:pt x="283" y="879"/>
                    <a:pt x="431" y="879"/>
                  </a:cubicBezTo>
                  <a:cubicBezTo>
                    <a:pt x="547" y="879"/>
                    <a:pt x="661" y="834"/>
                    <a:pt x="709" y="793"/>
                  </a:cubicBezTo>
                  <a:cubicBezTo>
                    <a:pt x="730" y="775"/>
                    <a:pt x="730" y="756"/>
                    <a:pt x="730" y="730"/>
                  </a:cubicBezTo>
                  <a:cubicBezTo>
                    <a:pt x="730" y="309"/>
                    <a:pt x="730" y="309"/>
                    <a:pt x="730" y="309"/>
                  </a:cubicBezTo>
                  <a:cubicBezTo>
                    <a:pt x="730" y="108"/>
                    <a:pt x="730" y="67"/>
                    <a:pt x="659" y="14"/>
                  </a:cubicBezTo>
                  <a:cubicBezTo>
                    <a:pt x="659" y="6"/>
                    <a:pt x="659" y="6"/>
                    <a:pt x="659" y="6"/>
                  </a:cubicBezTo>
                  <a:cubicBezTo>
                    <a:pt x="684" y="4"/>
                    <a:pt x="751" y="0"/>
                    <a:pt x="821" y="0"/>
                  </a:cubicBezTo>
                  <a:cubicBezTo>
                    <a:pt x="856" y="0"/>
                    <a:pt x="890" y="0"/>
                    <a:pt x="926" y="2"/>
                  </a:cubicBezTo>
                  <a:cubicBezTo>
                    <a:pt x="925" y="40"/>
                    <a:pt x="920" y="102"/>
                    <a:pt x="920" y="306"/>
                  </a:cubicBezTo>
                  <a:cubicBezTo>
                    <a:pt x="920" y="784"/>
                    <a:pt x="920" y="784"/>
                    <a:pt x="920" y="784"/>
                  </a:cubicBezTo>
                  <a:cubicBezTo>
                    <a:pt x="920" y="871"/>
                    <a:pt x="930" y="979"/>
                    <a:pt x="1004" y="1027"/>
                  </a:cubicBezTo>
                  <a:cubicBezTo>
                    <a:pt x="1004" y="1032"/>
                    <a:pt x="1004" y="1032"/>
                    <a:pt x="1004" y="1032"/>
                  </a:cubicBezTo>
                  <a:cubicBezTo>
                    <a:pt x="782" y="1032"/>
                    <a:pt x="782" y="1032"/>
                    <a:pt x="782" y="1032"/>
                  </a:cubicBezTo>
                  <a:cubicBezTo>
                    <a:pt x="765" y="1014"/>
                    <a:pt x="749" y="960"/>
                    <a:pt x="744" y="939"/>
                  </a:cubicBezTo>
                  <a:cubicBezTo>
                    <a:pt x="639" y="1009"/>
                    <a:pt x="530" y="1045"/>
                    <a:pt x="387" y="1045"/>
                  </a:cubicBezTo>
                  <a:cubicBezTo>
                    <a:pt x="145" y="1045"/>
                    <a:pt x="71" y="926"/>
                    <a:pt x="71" y="736"/>
                  </a:cubicBezTo>
                  <a:cubicBezTo>
                    <a:pt x="71" y="305"/>
                    <a:pt x="71" y="305"/>
                    <a:pt x="71" y="30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  <p:sp>
        <p:nvSpPr>
          <p:cNvPr id="17" name="Rektangel 16">
            <a:extLst>
              <a:ext uri="{FF2B5EF4-FFF2-40B4-BE49-F238E27FC236}">
                <a16:creationId xmlns:a16="http://schemas.microsoft.com/office/drawing/2014/main" id="{A869A8FD-7819-4E27-8383-8602F42D8C67}"/>
              </a:ext>
            </a:extLst>
          </p:cNvPr>
          <p:cNvSpPr/>
          <p:nvPr userDrawn="1"/>
        </p:nvSpPr>
        <p:spPr>
          <a:xfrm>
            <a:off x="-2129051" y="24063"/>
            <a:ext cx="2044827" cy="166455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b="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Titel- och kapitelsida</a:t>
            </a:r>
            <a:r>
              <a:rPr lang="sv-SE" sz="1200" b="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fem färger: här skriver du in föredragets titel, ditt namn och tillhörighet. Mallsidan kan också användas som kapitelsida, där du skriver in avsnittets namn eller mötespunkt i rubrikfältet. </a:t>
            </a:r>
          </a:p>
        </p:txBody>
      </p:sp>
    </p:spTree>
    <p:extLst>
      <p:ext uri="{BB962C8B-B14F-4D97-AF65-F5344CB8AC3E}">
        <p14:creationId xmlns:p14="http://schemas.microsoft.com/office/powerpoint/2010/main" val="316843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- och kapitelsida – plomm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E8C5A01F-3658-46AC-A1DE-8445AEAB0A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A2E631D-57F7-4466-9422-5DF057A37B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5459" y="3148601"/>
            <a:ext cx="9144000" cy="2387600"/>
          </a:xfrm>
        </p:spPr>
        <p:txBody>
          <a:bodyPr anchor="b"/>
          <a:lstStyle>
            <a:lvl1pPr algn="l">
              <a:lnSpc>
                <a:spcPts val="5600"/>
              </a:lnSpc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/>
              <a:t>Titel- och kapitelsida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5C78210-3B40-4057-98BE-2954168FB2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5459" y="5725391"/>
            <a:ext cx="9144000" cy="581891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Namn, organisation</a:t>
            </a:r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94A9C963-ED04-41BD-8D28-415BB3BACE33}"/>
              </a:ext>
            </a:extLst>
          </p:cNvPr>
          <p:cNvGrpSpPr/>
          <p:nvPr userDrawn="1"/>
        </p:nvGrpSpPr>
        <p:grpSpPr>
          <a:xfrm>
            <a:off x="260350" y="258763"/>
            <a:ext cx="503238" cy="506412"/>
            <a:chOff x="260350" y="258763"/>
            <a:chExt cx="503238" cy="506412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02CA2365-A94F-4ED0-819A-EFFBD6E13A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2288" y="258763"/>
              <a:ext cx="241300" cy="323850"/>
            </a:xfrm>
            <a:custGeom>
              <a:avLst/>
              <a:gdLst>
                <a:gd name="T0" fmla="*/ 1845 w 1845"/>
                <a:gd name="T1" fmla="*/ 2080 h 2463"/>
                <a:gd name="T2" fmla="*/ 945 w 1845"/>
                <a:gd name="T3" fmla="*/ 2463 h 2463"/>
                <a:gd name="T4" fmla="*/ 58 w 1845"/>
                <a:gd name="T5" fmla="*/ 1814 h 2463"/>
                <a:gd name="T6" fmla="*/ 0 w 1845"/>
                <a:gd name="T7" fmla="*/ 336 h 2463"/>
                <a:gd name="T8" fmla="*/ 0 w 1845"/>
                <a:gd name="T9" fmla="*/ 0 h 2463"/>
                <a:gd name="T10" fmla="*/ 6 w 1845"/>
                <a:gd name="T11" fmla="*/ 0 h 2463"/>
                <a:gd name="T12" fmla="*/ 493 w 1845"/>
                <a:gd name="T13" fmla="*/ 955 h 2463"/>
                <a:gd name="T14" fmla="*/ 340 w 1845"/>
                <a:gd name="T15" fmla="*/ 1438 h 2463"/>
                <a:gd name="T16" fmla="*/ 221 w 1845"/>
                <a:gd name="T17" fmla="*/ 1757 h 2463"/>
                <a:gd name="T18" fmla="*/ 361 w 1845"/>
                <a:gd name="T19" fmla="*/ 1883 h 2463"/>
                <a:gd name="T20" fmla="*/ 982 w 1845"/>
                <a:gd name="T21" fmla="*/ 1770 h 2463"/>
                <a:gd name="T22" fmla="*/ 1845 w 1845"/>
                <a:gd name="T23" fmla="*/ 2073 h 2463"/>
                <a:gd name="T24" fmla="*/ 1845 w 1845"/>
                <a:gd name="T25" fmla="*/ 2080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1845" y="2080"/>
                  </a:moveTo>
                  <a:cubicBezTo>
                    <a:pt x="1580" y="2256"/>
                    <a:pt x="1328" y="2463"/>
                    <a:pt x="945" y="2463"/>
                  </a:cubicBezTo>
                  <a:cubicBezTo>
                    <a:pt x="502" y="2463"/>
                    <a:pt x="130" y="2258"/>
                    <a:pt x="58" y="1814"/>
                  </a:cubicBezTo>
                  <a:cubicBezTo>
                    <a:pt x="6" y="1490"/>
                    <a:pt x="0" y="628"/>
                    <a:pt x="0" y="3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82" y="363"/>
                    <a:pt x="493" y="580"/>
                    <a:pt x="493" y="955"/>
                  </a:cubicBezTo>
                  <a:cubicBezTo>
                    <a:pt x="493" y="1141"/>
                    <a:pt x="432" y="1261"/>
                    <a:pt x="340" y="1438"/>
                  </a:cubicBezTo>
                  <a:cubicBezTo>
                    <a:pt x="292" y="1531"/>
                    <a:pt x="221" y="1648"/>
                    <a:pt x="221" y="1757"/>
                  </a:cubicBezTo>
                  <a:cubicBezTo>
                    <a:pt x="221" y="1821"/>
                    <a:pt x="250" y="1883"/>
                    <a:pt x="361" y="1883"/>
                  </a:cubicBezTo>
                  <a:cubicBezTo>
                    <a:pt x="578" y="1883"/>
                    <a:pt x="700" y="1770"/>
                    <a:pt x="982" y="1770"/>
                  </a:cubicBezTo>
                  <a:cubicBezTo>
                    <a:pt x="1304" y="1770"/>
                    <a:pt x="1534" y="1887"/>
                    <a:pt x="1845" y="2073"/>
                  </a:cubicBezTo>
                  <a:cubicBezTo>
                    <a:pt x="1845" y="2080"/>
                    <a:pt x="1845" y="2080"/>
                    <a:pt x="1845" y="20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10E550A-B98B-4ADA-AD2F-D094FE3AAF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0350" y="258763"/>
              <a:ext cx="241300" cy="323850"/>
            </a:xfrm>
            <a:custGeom>
              <a:avLst/>
              <a:gdLst>
                <a:gd name="T0" fmla="*/ 0 w 1845"/>
                <a:gd name="T1" fmla="*/ 2073 h 2463"/>
                <a:gd name="T2" fmla="*/ 863 w 1845"/>
                <a:gd name="T3" fmla="*/ 1770 h 2463"/>
                <a:gd name="T4" fmla="*/ 1484 w 1845"/>
                <a:gd name="T5" fmla="*/ 1883 h 2463"/>
                <a:gd name="T6" fmla="*/ 1624 w 1845"/>
                <a:gd name="T7" fmla="*/ 1757 h 2463"/>
                <a:gd name="T8" fmla="*/ 1505 w 1845"/>
                <a:gd name="T9" fmla="*/ 1438 h 2463"/>
                <a:gd name="T10" fmla="*/ 1352 w 1845"/>
                <a:gd name="T11" fmla="*/ 955 h 2463"/>
                <a:gd name="T12" fmla="*/ 1839 w 1845"/>
                <a:gd name="T13" fmla="*/ 0 h 2463"/>
                <a:gd name="T14" fmla="*/ 1845 w 1845"/>
                <a:gd name="T15" fmla="*/ 0 h 2463"/>
                <a:gd name="T16" fmla="*/ 1845 w 1845"/>
                <a:gd name="T17" fmla="*/ 334 h 2463"/>
                <a:gd name="T18" fmla="*/ 1787 w 1845"/>
                <a:gd name="T19" fmla="*/ 1814 h 2463"/>
                <a:gd name="T20" fmla="*/ 900 w 1845"/>
                <a:gd name="T21" fmla="*/ 2463 h 2463"/>
                <a:gd name="T22" fmla="*/ 0 w 1845"/>
                <a:gd name="T23" fmla="*/ 2080 h 2463"/>
                <a:gd name="T24" fmla="*/ 0 w 1845"/>
                <a:gd name="T25" fmla="*/ 2073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0" y="2073"/>
                  </a:moveTo>
                  <a:cubicBezTo>
                    <a:pt x="311" y="1887"/>
                    <a:pt x="541" y="1770"/>
                    <a:pt x="863" y="1770"/>
                  </a:cubicBezTo>
                  <a:cubicBezTo>
                    <a:pt x="1145" y="1770"/>
                    <a:pt x="1267" y="1883"/>
                    <a:pt x="1484" y="1883"/>
                  </a:cubicBezTo>
                  <a:cubicBezTo>
                    <a:pt x="1594" y="1883"/>
                    <a:pt x="1624" y="1821"/>
                    <a:pt x="1624" y="1757"/>
                  </a:cubicBezTo>
                  <a:cubicBezTo>
                    <a:pt x="1624" y="1648"/>
                    <a:pt x="1553" y="1531"/>
                    <a:pt x="1505" y="1438"/>
                  </a:cubicBezTo>
                  <a:cubicBezTo>
                    <a:pt x="1413" y="1261"/>
                    <a:pt x="1352" y="1141"/>
                    <a:pt x="1352" y="955"/>
                  </a:cubicBezTo>
                  <a:cubicBezTo>
                    <a:pt x="1352" y="580"/>
                    <a:pt x="1663" y="363"/>
                    <a:pt x="1839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5" y="334"/>
                    <a:pt x="1845" y="334"/>
                    <a:pt x="1845" y="334"/>
                  </a:cubicBezTo>
                  <a:cubicBezTo>
                    <a:pt x="1845" y="628"/>
                    <a:pt x="1839" y="1490"/>
                    <a:pt x="1787" y="1814"/>
                  </a:cubicBezTo>
                  <a:cubicBezTo>
                    <a:pt x="1715" y="2258"/>
                    <a:pt x="1343" y="2463"/>
                    <a:pt x="900" y="2463"/>
                  </a:cubicBezTo>
                  <a:cubicBezTo>
                    <a:pt x="516" y="2463"/>
                    <a:pt x="264" y="2256"/>
                    <a:pt x="0" y="2080"/>
                  </a:cubicBezTo>
                  <a:cubicBezTo>
                    <a:pt x="0" y="2073"/>
                    <a:pt x="0" y="2073"/>
                    <a:pt x="0" y="20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2D2CB4C-85D6-4CEB-9EE1-0E0043FD83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4325" y="625475"/>
              <a:ext cx="95250" cy="139700"/>
            </a:xfrm>
            <a:custGeom>
              <a:avLst/>
              <a:gdLst>
                <a:gd name="T0" fmla="*/ 680 w 728"/>
                <a:gd name="T1" fmla="*/ 252 h 1058"/>
                <a:gd name="T2" fmla="*/ 406 w 728"/>
                <a:gd name="T3" fmla="*/ 140 h 1058"/>
                <a:gd name="T4" fmla="*/ 213 w 728"/>
                <a:gd name="T5" fmla="*/ 265 h 1058"/>
                <a:gd name="T6" fmla="*/ 728 w 728"/>
                <a:gd name="T7" fmla="*/ 752 h 1058"/>
                <a:gd name="T8" fmla="*/ 329 w 728"/>
                <a:gd name="T9" fmla="*/ 1058 h 1058"/>
                <a:gd name="T10" fmla="*/ 7 w 728"/>
                <a:gd name="T11" fmla="*/ 1005 h 1058"/>
                <a:gd name="T12" fmla="*/ 0 w 728"/>
                <a:gd name="T13" fmla="*/ 890 h 1058"/>
                <a:gd name="T14" fmla="*/ 7 w 728"/>
                <a:gd name="T15" fmla="*/ 780 h 1058"/>
                <a:gd name="T16" fmla="*/ 15 w 728"/>
                <a:gd name="T17" fmla="*/ 780 h 1058"/>
                <a:gd name="T18" fmla="*/ 342 w 728"/>
                <a:gd name="T19" fmla="*/ 914 h 1058"/>
                <a:gd name="T20" fmla="*/ 529 w 728"/>
                <a:gd name="T21" fmla="*/ 782 h 1058"/>
                <a:gd name="T22" fmla="*/ 20 w 728"/>
                <a:gd name="T23" fmla="*/ 297 h 1058"/>
                <a:gd name="T24" fmla="*/ 420 w 728"/>
                <a:gd name="T25" fmla="*/ 0 h 1058"/>
                <a:gd name="T26" fmla="*/ 687 w 728"/>
                <a:gd name="T27" fmla="*/ 40 h 1058"/>
                <a:gd name="T28" fmla="*/ 693 w 728"/>
                <a:gd name="T29" fmla="*/ 135 h 1058"/>
                <a:gd name="T30" fmla="*/ 687 w 728"/>
                <a:gd name="T31" fmla="*/ 252 h 1058"/>
                <a:gd name="T32" fmla="*/ 680 w 728"/>
                <a:gd name="T33" fmla="*/ 25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8" h="1058">
                  <a:moveTo>
                    <a:pt x="680" y="252"/>
                  </a:moveTo>
                  <a:cubicBezTo>
                    <a:pt x="643" y="191"/>
                    <a:pt x="555" y="140"/>
                    <a:pt x="406" y="140"/>
                  </a:cubicBezTo>
                  <a:cubicBezTo>
                    <a:pt x="295" y="140"/>
                    <a:pt x="213" y="174"/>
                    <a:pt x="213" y="265"/>
                  </a:cubicBezTo>
                  <a:cubicBezTo>
                    <a:pt x="213" y="471"/>
                    <a:pt x="728" y="432"/>
                    <a:pt x="728" y="752"/>
                  </a:cubicBezTo>
                  <a:cubicBezTo>
                    <a:pt x="728" y="938"/>
                    <a:pt x="594" y="1058"/>
                    <a:pt x="329" y="1058"/>
                  </a:cubicBezTo>
                  <a:cubicBezTo>
                    <a:pt x="199" y="1058"/>
                    <a:pt x="80" y="1038"/>
                    <a:pt x="7" y="1005"/>
                  </a:cubicBezTo>
                  <a:cubicBezTo>
                    <a:pt x="2" y="965"/>
                    <a:pt x="0" y="927"/>
                    <a:pt x="0" y="890"/>
                  </a:cubicBezTo>
                  <a:cubicBezTo>
                    <a:pt x="0" y="854"/>
                    <a:pt x="3" y="817"/>
                    <a:pt x="7" y="780"/>
                  </a:cubicBezTo>
                  <a:cubicBezTo>
                    <a:pt x="15" y="780"/>
                    <a:pt x="15" y="780"/>
                    <a:pt x="15" y="780"/>
                  </a:cubicBezTo>
                  <a:cubicBezTo>
                    <a:pt x="91" y="880"/>
                    <a:pt x="217" y="914"/>
                    <a:pt x="342" y="914"/>
                  </a:cubicBezTo>
                  <a:cubicBezTo>
                    <a:pt x="464" y="914"/>
                    <a:pt x="529" y="865"/>
                    <a:pt x="529" y="782"/>
                  </a:cubicBezTo>
                  <a:cubicBezTo>
                    <a:pt x="529" y="574"/>
                    <a:pt x="20" y="631"/>
                    <a:pt x="20" y="297"/>
                  </a:cubicBezTo>
                  <a:cubicBezTo>
                    <a:pt x="20" y="114"/>
                    <a:pt x="159" y="0"/>
                    <a:pt x="420" y="0"/>
                  </a:cubicBezTo>
                  <a:cubicBezTo>
                    <a:pt x="487" y="0"/>
                    <a:pt x="616" y="8"/>
                    <a:pt x="687" y="40"/>
                  </a:cubicBezTo>
                  <a:cubicBezTo>
                    <a:pt x="691" y="57"/>
                    <a:pt x="693" y="101"/>
                    <a:pt x="693" y="135"/>
                  </a:cubicBezTo>
                  <a:cubicBezTo>
                    <a:pt x="693" y="182"/>
                    <a:pt x="690" y="225"/>
                    <a:pt x="687" y="252"/>
                  </a:cubicBezTo>
                  <a:cubicBezTo>
                    <a:pt x="680" y="252"/>
                    <a:pt x="680" y="252"/>
                    <a:pt x="680" y="2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E791EDC4-8302-4829-8B4B-A1D52FD2C0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0850" y="627063"/>
              <a:ext cx="103188" cy="136525"/>
            </a:xfrm>
            <a:custGeom>
              <a:avLst/>
              <a:gdLst>
                <a:gd name="T0" fmla="*/ 507 w 792"/>
                <a:gd name="T1" fmla="*/ 879 h 1032"/>
                <a:gd name="T2" fmla="*/ 785 w 792"/>
                <a:gd name="T3" fmla="*/ 818 h 1032"/>
                <a:gd name="T4" fmla="*/ 792 w 792"/>
                <a:gd name="T5" fmla="*/ 818 h 1032"/>
                <a:gd name="T6" fmla="*/ 743 w 792"/>
                <a:gd name="T7" fmla="*/ 1032 h 1032"/>
                <a:gd name="T8" fmla="*/ 0 w 792"/>
                <a:gd name="T9" fmla="*/ 1032 h 1032"/>
                <a:gd name="T10" fmla="*/ 0 w 792"/>
                <a:gd name="T11" fmla="*/ 1025 h 1032"/>
                <a:gd name="T12" fmla="*/ 65 w 792"/>
                <a:gd name="T13" fmla="*/ 886 h 1032"/>
                <a:gd name="T14" fmla="*/ 65 w 792"/>
                <a:gd name="T15" fmla="*/ 306 h 1032"/>
                <a:gd name="T16" fmla="*/ 5 w 792"/>
                <a:gd name="T17" fmla="*/ 13 h 1032"/>
                <a:gd name="T18" fmla="*/ 5 w 792"/>
                <a:gd name="T19" fmla="*/ 5 h 1032"/>
                <a:gd name="T20" fmla="*/ 152 w 792"/>
                <a:gd name="T21" fmla="*/ 0 h 1032"/>
                <a:gd name="T22" fmla="*/ 327 w 792"/>
                <a:gd name="T23" fmla="*/ 6 h 1032"/>
                <a:gd name="T24" fmla="*/ 327 w 792"/>
                <a:gd name="T25" fmla="*/ 14 h 1032"/>
                <a:gd name="T26" fmla="*/ 255 w 792"/>
                <a:gd name="T27" fmla="*/ 306 h 1032"/>
                <a:gd name="T28" fmla="*/ 255 w 792"/>
                <a:gd name="T29" fmla="*/ 879 h 1032"/>
                <a:gd name="T30" fmla="*/ 507 w 792"/>
                <a:gd name="T31" fmla="*/ 879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92" h="1032">
                  <a:moveTo>
                    <a:pt x="507" y="879"/>
                  </a:moveTo>
                  <a:cubicBezTo>
                    <a:pt x="664" y="879"/>
                    <a:pt x="738" y="861"/>
                    <a:pt x="785" y="818"/>
                  </a:cubicBezTo>
                  <a:cubicBezTo>
                    <a:pt x="792" y="818"/>
                    <a:pt x="792" y="818"/>
                    <a:pt x="792" y="818"/>
                  </a:cubicBezTo>
                  <a:cubicBezTo>
                    <a:pt x="787" y="871"/>
                    <a:pt x="759" y="993"/>
                    <a:pt x="743" y="1032"/>
                  </a:cubicBezTo>
                  <a:cubicBezTo>
                    <a:pt x="0" y="1032"/>
                    <a:pt x="0" y="1032"/>
                    <a:pt x="0" y="1032"/>
                  </a:cubicBezTo>
                  <a:cubicBezTo>
                    <a:pt x="0" y="1025"/>
                    <a:pt x="0" y="1025"/>
                    <a:pt x="0" y="1025"/>
                  </a:cubicBezTo>
                  <a:cubicBezTo>
                    <a:pt x="44" y="997"/>
                    <a:pt x="65" y="973"/>
                    <a:pt x="65" y="886"/>
                  </a:cubicBezTo>
                  <a:cubicBezTo>
                    <a:pt x="65" y="306"/>
                    <a:pt x="65" y="306"/>
                    <a:pt x="65" y="306"/>
                  </a:cubicBezTo>
                  <a:cubicBezTo>
                    <a:pt x="65" y="108"/>
                    <a:pt x="65" y="58"/>
                    <a:pt x="5" y="1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4" y="2"/>
                    <a:pt x="87" y="0"/>
                    <a:pt x="152" y="0"/>
                  </a:cubicBezTo>
                  <a:cubicBezTo>
                    <a:pt x="227" y="0"/>
                    <a:pt x="294" y="2"/>
                    <a:pt x="327" y="6"/>
                  </a:cubicBezTo>
                  <a:cubicBezTo>
                    <a:pt x="327" y="14"/>
                    <a:pt x="327" y="14"/>
                    <a:pt x="327" y="14"/>
                  </a:cubicBezTo>
                  <a:cubicBezTo>
                    <a:pt x="257" y="66"/>
                    <a:pt x="255" y="108"/>
                    <a:pt x="255" y="306"/>
                  </a:cubicBezTo>
                  <a:cubicBezTo>
                    <a:pt x="255" y="879"/>
                    <a:pt x="255" y="879"/>
                    <a:pt x="255" y="879"/>
                  </a:cubicBezTo>
                  <a:cubicBezTo>
                    <a:pt x="507" y="879"/>
                    <a:pt x="507" y="879"/>
                    <a:pt x="507" y="8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F57A86D-80CD-43BB-ABCA-763C7277C5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63" y="627063"/>
              <a:ext cx="131763" cy="138112"/>
            </a:xfrm>
            <a:custGeom>
              <a:avLst/>
              <a:gdLst>
                <a:gd name="T0" fmla="*/ 71 w 1004"/>
                <a:gd name="T1" fmla="*/ 305 h 1045"/>
                <a:gd name="T2" fmla="*/ 0 w 1004"/>
                <a:gd name="T3" fmla="*/ 14 h 1045"/>
                <a:gd name="T4" fmla="*/ 0 w 1004"/>
                <a:gd name="T5" fmla="*/ 6 h 1045"/>
                <a:gd name="T6" fmla="*/ 160 w 1004"/>
                <a:gd name="T7" fmla="*/ 0 h 1045"/>
                <a:gd name="T8" fmla="*/ 268 w 1004"/>
                <a:gd name="T9" fmla="*/ 2 h 1045"/>
                <a:gd name="T10" fmla="*/ 261 w 1004"/>
                <a:gd name="T11" fmla="*/ 305 h 1045"/>
                <a:gd name="T12" fmla="*/ 261 w 1004"/>
                <a:gd name="T13" fmla="*/ 651 h 1045"/>
                <a:gd name="T14" fmla="*/ 431 w 1004"/>
                <a:gd name="T15" fmla="*/ 879 h 1045"/>
                <a:gd name="T16" fmla="*/ 709 w 1004"/>
                <a:gd name="T17" fmla="*/ 793 h 1045"/>
                <a:gd name="T18" fmla="*/ 730 w 1004"/>
                <a:gd name="T19" fmla="*/ 730 h 1045"/>
                <a:gd name="T20" fmla="*/ 730 w 1004"/>
                <a:gd name="T21" fmla="*/ 309 h 1045"/>
                <a:gd name="T22" fmla="*/ 659 w 1004"/>
                <a:gd name="T23" fmla="*/ 14 h 1045"/>
                <a:gd name="T24" fmla="*/ 659 w 1004"/>
                <a:gd name="T25" fmla="*/ 6 h 1045"/>
                <a:gd name="T26" fmla="*/ 821 w 1004"/>
                <a:gd name="T27" fmla="*/ 0 h 1045"/>
                <a:gd name="T28" fmla="*/ 926 w 1004"/>
                <a:gd name="T29" fmla="*/ 2 h 1045"/>
                <a:gd name="T30" fmla="*/ 920 w 1004"/>
                <a:gd name="T31" fmla="*/ 306 h 1045"/>
                <a:gd name="T32" fmla="*/ 920 w 1004"/>
                <a:gd name="T33" fmla="*/ 784 h 1045"/>
                <a:gd name="T34" fmla="*/ 1004 w 1004"/>
                <a:gd name="T35" fmla="*/ 1027 h 1045"/>
                <a:gd name="T36" fmla="*/ 1004 w 1004"/>
                <a:gd name="T37" fmla="*/ 1032 h 1045"/>
                <a:gd name="T38" fmla="*/ 782 w 1004"/>
                <a:gd name="T39" fmla="*/ 1032 h 1045"/>
                <a:gd name="T40" fmla="*/ 744 w 1004"/>
                <a:gd name="T41" fmla="*/ 939 h 1045"/>
                <a:gd name="T42" fmla="*/ 387 w 1004"/>
                <a:gd name="T43" fmla="*/ 1045 h 1045"/>
                <a:gd name="T44" fmla="*/ 71 w 1004"/>
                <a:gd name="T45" fmla="*/ 736 h 1045"/>
                <a:gd name="T46" fmla="*/ 71 w 1004"/>
                <a:gd name="T47" fmla="*/ 305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04" h="1045">
                  <a:moveTo>
                    <a:pt x="71" y="305"/>
                  </a:moveTo>
                  <a:cubicBezTo>
                    <a:pt x="71" y="108"/>
                    <a:pt x="71" y="66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6" y="4"/>
                    <a:pt x="92" y="0"/>
                    <a:pt x="160" y="0"/>
                  </a:cubicBezTo>
                  <a:cubicBezTo>
                    <a:pt x="197" y="0"/>
                    <a:pt x="232" y="0"/>
                    <a:pt x="268" y="2"/>
                  </a:cubicBezTo>
                  <a:cubicBezTo>
                    <a:pt x="266" y="40"/>
                    <a:pt x="261" y="102"/>
                    <a:pt x="261" y="305"/>
                  </a:cubicBezTo>
                  <a:cubicBezTo>
                    <a:pt x="261" y="651"/>
                    <a:pt x="261" y="651"/>
                    <a:pt x="261" y="651"/>
                  </a:cubicBezTo>
                  <a:cubicBezTo>
                    <a:pt x="261" y="802"/>
                    <a:pt x="283" y="879"/>
                    <a:pt x="431" y="879"/>
                  </a:cubicBezTo>
                  <a:cubicBezTo>
                    <a:pt x="547" y="879"/>
                    <a:pt x="661" y="834"/>
                    <a:pt x="709" y="793"/>
                  </a:cubicBezTo>
                  <a:cubicBezTo>
                    <a:pt x="730" y="775"/>
                    <a:pt x="730" y="756"/>
                    <a:pt x="730" y="730"/>
                  </a:cubicBezTo>
                  <a:cubicBezTo>
                    <a:pt x="730" y="309"/>
                    <a:pt x="730" y="309"/>
                    <a:pt x="730" y="309"/>
                  </a:cubicBezTo>
                  <a:cubicBezTo>
                    <a:pt x="730" y="108"/>
                    <a:pt x="730" y="67"/>
                    <a:pt x="659" y="14"/>
                  </a:cubicBezTo>
                  <a:cubicBezTo>
                    <a:pt x="659" y="6"/>
                    <a:pt x="659" y="6"/>
                    <a:pt x="659" y="6"/>
                  </a:cubicBezTo>
                  <a:cubicBezTo>
                    <a:pt x="684" y="4"/>
                    <a:pt x="751" y="0"/>
                    <a:pt x="821" y="0"/>
                  </a:cubicBezTo>
                  <a:cubicBezTo>
                    <a:pt x="856" y="0"/>
                    <a:pt x="890" y="0"/>
                    <a:pt x="926" y="2"/>
                  </a:cubicBezTo>
                  <a:cubicBezTo>
                    <a:pt x="925" y="40"/>
                    <a:pt x="920" y="102"/>
                    <a:pt x="920" y="306"/>
                  </a:cubicBezTo>
                  <a:cubicBezTo>
                    <a:pt x="920" y="784"/>
                    <a:pt x="920" y="784"/>
                    <a:pt x="920" y="784"/>
                  </a:cubicBezTo>
                  <a:cubicBezTo>
                    <a:pt x="920" y="871"/>
                    <a:pt x="930" y="979"/>
                    <a:pt x="1004" y="1027"/>
                  </a:cubicBezTo>
                  <a:cubicBezTo>
                    <a:pt x="1004" y="1032"/>
                    <a:pt x="1004" y="1032"/>
                    <a:pt x="1004" y="1032"/>
                  </a:cubicBezTo>
                  <a:cubicBezTo>
                    <a:pt x="782" y="1032"/>
                    <a:pt x="782" y="1032"/>
                    <a:pt x="782" y="1032"/>
                  </a:cubicBezTo>
                  <a:cubicBezTo>
                    <a:pt x="765" y="1014"/>
                    <a:pt x="749" y="960"/>
                    <a:pt x="744" y="939"/>
                  </a:cubicBezTo>
                  <a:cubicBezTo>
                    <a:pt x="639" y="1009"/>
                    <a:pt x="530" y="1045"/>
                    <a:pt x="387" y="1045"/>
                  </a:cubicBezTo>
                  <a:cubicBezTo>
                    <a:pt x="145" y="1045"/>
                    <a:pt x="71" y="926"/>
                    <a:pt x="71" y="736"/>
                  </a:cubicBezTo>
                  <a:cubicBezTo>
                    <a:pt x="71" y="305"/>
                    <a:pt x="71" y="305"/>
                    <a:pt x="71" y="30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  <p:sp>
        <p:nvSpPr>
          <p:cNvPr id="17" name="Rektangel 16">
            <a:extLst>
              <a:ext uri="{FF2B5EF4-FFF2-40B4-BE49-F238E27FC236}">
                <a16:creationId xmlns:a16="http://schemas.microsoft.com/office/drawing/2014/main" id="{55B6A2C6-5A5E-4C59-9FF4-96A68ADB3B71}"/>
              </a:ext>
            </a:extLst>
          </p:cNvPr>
          <p:cNvSpPr/>
          <p:nvPr userDrawn="1"/>
        </p:nvSpPr>
        <p:spPr>
          <a:xfrm>
            <a:off x="-2129051" y="24063"/>
            <a:ext cx="2044827" cy="166455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b="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Titel- och kapitelsida</a:t>
            </a:r>
            <a:r>
              <a:rPr lang="sv-SE" sz="1200" b="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fem färger: här skriver du in föredragets titel, ditt namn och tillhörighet. Mallsidan kan också användas som kapitelsida, där du skriver in avsnittets namn eller mötespunkt i rubrikfältet. </a:t>
            </a:r>
          </a:p>
        </p:txBody>
      </p:sp>
    </p:spTree>
    <p:extLst>
      <p:ext uri="{BB962C8B-B14F-4D97-AF65-F5344CB8AC3E}">
        <p14:creationId xmlns:p14="http://schemas.microsoft.com/office/powerpoint/2010/main" val="268683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- och kapitelsida – havsv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E8C5A01F-3658-46AC-A1DE-8445AEAB0A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A2E631D-57F7-4466-9422-5DF057A37B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5459" y="3148601"/>
            <a:ext cx="9144000" cy="2387600"/>
          </a:xfrm>
        </p:spPr>
        <p:txBody>
          <a:bodyPr anchor="b"/>
          <a:lstStyle>
            <a:lvl1pPr algn="l">
              <a:lnSpc>
                <a:spcPts val="5600"/>
              </a:lnSpc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/>
              <a:t>Titel- och kapitelsida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5C78210-3B40-4057-98BE-2954168FB2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5459" y="5725391"/>
            <a:ext cx="9144000" cy="581891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Namn, organisation</a:t>
            </a:r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94A9C963-ED04-41BD-8D28-415BB3BACE33}"/>
              </a:ext>
            </a:extLst>
          </p:cNvPr>
          <p:cNvGrpSpPr/>
          <p:nvPr userDrawn="1"/>
        </p:nvGrpSpPr>
        <p:grpSpPr>
          <a:xfrm>
            <a:off x="260350" y="258763"/>
            <a:ext cx="503238" cy="506412"/>
            <a:chOff x="260350" y="258763"/>
            <a:chExt cx="503238" cy="506412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02CA2365-A94F-4ED0-819A-EFFBD6E13A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2288" y="258763"/>
              <a:ext cx="241300" cy="323850"/>
            </a:xfrm>
            <a:custGeom>
              <a:avLst/>
              <a:gdLst>
                <a:gd name="T0" fmla="*/ 1845 w 1845"/>
                <a:gd name="T1" fmla="*/ 2080 h 2463"/>
                <a:gd name="T2" fmla="*/ 945 w 1845"/>
                <a:gd name="T3" fmla="*/ 2463 h 2463"/>
                <a:gd name="T4" fmla="*/ 58 w 1845"/>
                <a:gd name="T5" fmla="*/ 1814 h 2463"/>
                <a:gd name="T6" fmla="*/ 0 w 1845"/>
                <a:gd name="T7" fmla="*/ 336 h 2463"/>
                <a:gd name="T8" fmla="*/ 0 w 1845"/>
                <a:gd name="T9" fmla="*/ 0 h 2463"/>
                <a:gd name="T10" fmla="*/ 6 w 1845"/>
                <a:gd name="T11" fmla="*/ 0 h 2463"/>
                <a:gd name="T12" fmla="*/ 493 w 1845"/>
                <a:gd name="T13" fmla="*/ 955 h 2463"/>
                <a:gd name="T14" fmla="*/ 340 w 1845"/>
                <a:gd name="T15" fmla="*/ 1438 h 2463"/>
                <a:gd name="T16" fmla="*/ 221 w 1845"/>
                <a:gd name="T17" fmla="*/ 1757 h 2463"/>
                <a:gd name="T18" fmla="*/ 361 w 1845"/>
                <a:gd name="T19" fmla="*/ 1883 h 2463"/>
                <a:gd name="T20" fmla="*/ 982 w 1845"/>
                <a:gd name="T21" fmla="*/ 1770 h 2463"/>
                <a:gd name="T22" fmla="*/ 1845 w 1845"/>
                <a:gd name="T23" fmla="*/ 2073 h 2463"/>
                <a:gd name="T24" fmla="*/ 1845 w 1845"/>
                <a:gd name="T25" fmla="*/ 2080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1845" y="2080"/>
                  </a:moveTo>
                  <a:cubicBezTo>
                    <a:pt x="1580" y="2256"/>
                    <a:pt x="1328" y="2463"/>
                    <a:pt x="945" y="2463"/>
                  </a:cubicBezTo>
                  <a:cubicBezTo>
                    <a:pt x="502" y="2463"/>
                    <a:pt x="130" y="2258"/>
                    <a:pt x="58" y="1814"/>
                  </a:cubicBezTo>
                  <a:cubicBezTo>
                    <a:pt x="6" y="1490"/>
                    <a:pt x="0" y="628"/>
                    <a:pt x="0" y="3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82" y="363"/>
                    <a:pt x="493" y="580"/>
                    <a:pt x="493" y="955"/>
                  </a:cubicBezTo>
                  <a:cubicBezTo>
                    <a:pt x="493" y="1141"/>
                    <a:pt x="432" y="1261"/>
                    <a:pt x="340" y="1438"/>
                  </a:cubicBezTo>
                  <a:cubicBezTo>
                    <a:pt x="292" y="1531"/>
                    <a:pt x="221" y="1648"/>
                    <a:pt x="221" y="1757"/>
                  </a:cubicBezTo>
                  <a:cubicBezTo>
                    <a:pt x="221" y="1821"/>
                    <a:pt x="250" y="1883"/>
                    <a:pt x="361" y="1883"/>
                  </a:cubicBezTo>
                  <a:cubicBezTo>
                    <a:pt x="578" y="1883"/>
                    <a:pt x="700" y="1770"/>
                    <a:pt x="982" y="1770"/>
                  </a:cubicBezTo>
                  <a:cubicBezTo>
                    <a:pt x="1304" y="1770"/>
                    <a:pt x="1534" y="1887"/>
                    <a:pt x="1845" y="2073"/>
                  </a:cubicBezTo>
                  <a:cubicBezTo>
                    <a:pt x="1845" y="2080"/>
                    <a:pt x="1845" y="2080"/>
                    <a:pt x="1845" y="20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10E550A-B98B-4ADA-AD2F-D094FE3AAF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0350" y="258763"/>
              <a:ext cx="241300" cy="323850"/>
            </a:xfrm>
            <a:custGeom>
              <a:avLst/>
              <a:gdLst>
                <a:gd name="T0" fmla="*/ 0 w 1845"/>
                <a:gd name="T1" fmla="*/ 2073 h 2463"/>
                <a:gd name="T2" fmla="*/ 863 w 1845"/>
                <a:gd name="T3" fmla="*/ 1770 h 2463"/>
                <a:gd name="T4" fmla="*/ 1484 w 1845"/>
                <a:gd name="T5" fmla="*/ 1883 h 2463"/>
                <a:gd name="T6" fmla="*/ 1624 w 1845"/>
                <a:gd name="T7" fmla="*/ 1757 h 2463"/>
                <a:gd name="T8" fmla="*/ 1505 w 1845"/>
                <a:gd name="T9" fmla="*/ 1438 h 2463"/>
                <a:gd name="T10" fmla="*/ 1352 w 1845"/>
                <a:gd name="T11" fmla="*/ 955 h 2463"/>
                <a:gd name="T12" fmla="*/ 1839 w 1845"/>
                <a:gd name="T13" fmla="*/ 0 h 2463"/>
                <a:gd name="T14" fmla="*/ 1845 w 1845"/>
                <a:gd name="T15" fmla="*/ 0 h 2463"/>
                <a:gd name="T16" fmla="*/ 1845 w 1845"/>
                <a:gd name="T17" fmla="*/ 334 h 2463"/>
                <a:gd name="T18" fmla="*/ 1787 w 1845"/>
                <a:gd name="T19" fmla="*/ 1814 h 2463"/>
                <a:gd name="T20" fmla="*/ 900 w 1845"/>
                <a:gd name="T21" fmla="*/ 2463 h 2463"/>
                <a:gd name="T22" fmla="*/ 0 w 1845"/>
                <a:gd name="T23" fmla="*/ 2080 h 2463"/>
                <a:gd name="T24" fmla="*/ 0 w 1845"/>
                <a:gd name="T25" fmla="*/ 2073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0" y="2073"/>
                  </a:moveTo>
                  <a:cubicBezTo>
                    <a:pt x="311" y="1887"/>
                    <a:pt x="541" y="1770"/>
                    <a:pt x="863" y="1770"/>
                  </a:cubicBezTo>
                  <a:cubicBezTo>
                    <a:pt x="1145" y="1770"/>
                    <a:pt x="1267" y="1883"/>
                    <a:pt x="1484" y="1883"/>
                  </a:cubicBezTo>
                  <a:cubicBezTo>
                    <a:pt x="1594" y="1883"/>
                    <a:pt x="1624" y="1821"/>
                    <a:pt x="1624" y="1757"/>
                  </a:cubicBezTo>
                  <a:cubicBezTo>
                    <a:pt x="1624" y="1648"/>
                    <a:pt x="1553" y="1531"/>
                    <a:pt x="1505" y="1438"/>
                  </a:cubicBezTo>
                  <a:cubicBezTo>
                    <a:pt x="1413" y="1261"/>
                    <a:pt x="1352" y="1141"/>
                    <a:pt x="1352" y="955"/>
                  </a:cubicBezTo>
                  <a:cubicBezTo>
                    <a:pt x="1352" y="580"/>
                    <a:pt x="1663" y="363"/>
                    <a:pt x="1839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5" y="334"/>
                    <a:pt x="1845" y="334"/>
                    <a:pt x="1845" y="334"/>
                  </a:cubicBezTo>
                  <a:cubicBezTo>
                    <a:pt x="1845" y="628"/>
                    <a:pt x="1839" y="1490"/>
                    <a:pt x="1787" y="1814"/>
                  </a:cubicBezTo>
                  <a:cubicBezTo>
                    <a:pt x="1715" y="2258"/>
                    <a:pt x="1343" y="2463"/>
                    <a:pt x="900" y="2463"/>
                  </a:cubicBezTo>
                  <a:cubicBezTo>
                    <a:pt x="516" y="2463"/>
                    <a:pt x="264" y="2256"/>
                    <a:pt x="0" y="2080"/>
                  </a:cubicBezTo>
                  <a:cubicBezTo>
                    <a:pt x="0" y="2073"/>
                    <a:pt x="0" y="2073"/>
                    <a:pt x="0" y="20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2D2CB4C-85D6-4CEB-9EE1-0E0043FD83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4325" y="625475"/>
              <a:ext cx="95250" cy="139700"/>
            </a:xfrm>
            <a:custGeom>
              <a:avLst/>
              <a:gdLst>
                <a:gd name="T0" fmla="*/ 680 w 728"/>
                <a:gd name="T1" fmla="*/ 252 h 1058"/>
                <a:gd name="T2" fmla="*/ 406 w 728"/>
                <a:gd name="T3" fmla="*/ 140 h 1058"/>
                <a:gd name="T4" fmla="*/ 213 w 728"/>
                <a:gd name="T5" fmla="*/ 265 h 1058"/>
                <a:gd name="T6" fmla="*/ 728 w 728"/>
                <a:gd name="T7" fmla="*/ 752 h 1058"/>
                <a:gd name="T8" fmla="*/ 329 w 728"/>
                <a:gd name="T9" fmla="*/ 1058 h 1058"/>
                <a:gd name="T10" fmla="*/ 7 w 728"/>
                <a:gd name="T11" fmla="*/ 1005 h 1058"/>
                <a:gd name="T12" fmla="*/ 0 w 728"/>
                <a:gd name="T13" fmla="*/ 890 h 1058"/>
                <a:gd name="T14" fmla="*/ 7 w 728"/>
                <a:gd name="T15" fmla="*/ 780 h 1058"/>
                <a:gd name="T16" fmla="*/ 15 w 728"/>
                <a:gd name="T17" fmla="*/ 780 h 1058"/>
                <a:gd name="T18" fmla="*/ 342 w 728"/>
                <a:gd name="T19" fmla="*/ 914 h 1058"/>
                <a:gd name="T20" fmla="*/ 529 w 728"/>
                <a:gd name="T21" fmla="*/ 782 h 1058"/>
                <a:gd name="T22" fmla="*/ 20 w 728"/>
                <a:gd name="T23" fmla="*/ 297 h 1058"/>
                <a:gd name="T24" fmla="*/ 420 w 728"/>
                <a:gd name="T25" fmla="*/ 0 h 1058"/>
                <a:gd name="T26" fmla="*/ 687 w 728"/>
                <a:gd name="T27" fmla="*/ 40 h 1058"/>
                <a:gd name="T28" fmla="*/ 693 w 728"/>
                <a:gd name="T29" fmla="*/ 135 h 1058"/>
                <a:gd name="T30" fmla="*/ 687 w 728"/>
                <a:gd name="T31" fmla="*/ 252 h 1058"/>
                <a:gd name="T32" fmla="*/ 680 w 728"/>
                <a:gd name="T33" fmla="*/ 25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8" h="1058">
                  <a:moveTo>
                    <a:pt x="680" y="252"/>
                  </a:moveTo>
                  <a:cubicBezTo>
                    <a:pt x="643" y="191"/>
                    <a:pt x="555" y="140"/>
                    <a:pt x="406" y="140"/>
                  </a:cubicBezTo>
                  <a:cubicBezTo>
                    <a:pt x="295" y="140"/>
                    <a:pt x="213" y="174"/>
                    <a:pt x="213" y="265"/>
                  </a:cubicBezTo>
                  <a:cubicBezTo>
                    <a:pt x="213" y="471"/>
                    <a:pt x="728" y="432"/>
                    <a:pt x="728" y="752"/>
                  </a:cubicBezTo>
                  <a:cubicBezTo>
                    <a:pt x="728" y="938"/>
                    <a:pt x="594" y="1058"/>
                    <a:pt x="329" y="1058"/>
                  </a:cubicBezTo>
                  <a:cubicBezTo>
                    <a:pt x="199" y="1058"/>
                    <a:pt x="80" y="1038"/>
                    <a:pt x="7" y="1005"/>
                  </a:cubicBezTo>
                  <a:cubicBezTo>
                    <a:pt x="2" y="965"/>
                    <a:pt x="0" y="927"/>
                    <a:pt x="0" y="890"/>
                  </a:cubicBezTo>
                  <a:cubicBezTo>
                    <a:pt x="0" y="854"/>
                    <a:pt x="3" y="817"/>
                    <a:pt x="7" y="780"/>
                  </a:cubicBezTo>
                  <a:cubicBezTo>
                    <a:pt x="15" y="780"/>
                    <a:pt x="15" y="780"/>
                    <a:pt x="15" y="780"/>
                  </a:cubicBezTo>
                  <a:cubicBezTo>
                    <a:pt x="91" y="880"/>
                    <a:pt x="217" y="914"/>
                    <a:pt x="342" y="914"/>
                  </a:cubicBezTo>
                  <a:cubicBezTo>
                    <a:pt x="464" y="914"/>
                    <a:pt x="529" y="865"/>
                    <a:pt x="529" y="782"/>
                  </a:cubicBezTo>
                  <a:cubicBezTo>
                    <a:pt x="529" y="574"/>
                    <a:pt x="20" y="631"/>
                    <a:pt x="20" y="297"/>
                  </a:cubicBezTo>
                  <a:cubicBezTo>
                    <a:pt x="20" y="114"/>
                    <a:pt x="159" y="0"/>
                    <a:pt x="420" y="0"/>
                  </a:cubicBezTo>
                  <a:cubicBezTo>
                    <a:pt x="487" y="0"/>
                    <a:pt x="616" y="8"/>
                    <a:pt x="687" y="40"/>
                  </a:cubicBezTo>
                  <a:cubicBezTo>
                    <a:pt x="691" y="57"/>
                    <a:pt x="693" y="101"/>
                    <a:pt x="693" y="135"/>
                  </a:cubicBezTo>
                  <a:cubicBezTo>
                    <a:pt x="693" y="182"/>
                    <a:pt x="690" y="225"/>
                    <a:pt x="687" y="252"/>
                  </a:cubicBezTo>
                  <a:cubicBezTo>
                    <a:pt x="680" y="252"/>
                    <a:pt x="680" y="252"/>
                    <a:pt x="680" y="2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E791EDC4-8302-4829-8B4B-A1D52FD2C0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0850" y="627063"/>
              <a:ext cx="103188" cy="136525"/>
            </a:xfrm>
            <a:custGeom>
              <a:avLst/>
              <a:gdLst>
                <a:gd name="T0" fmla="*/ 507 w 792"/>
                <a:gd name="T1" fmla="*/ 879 h 1032"/>
                <a:gd name="T2" fmla="*/ 785 w 792"/>
                <a:gd name="T3" fmla="*/ 818 h 1032"/>
                <a:gd name="T4" fmla="*/ 792 w 792"/>
                <a:gd name="T5" fmla="*/ 818 h 1032"/>
                <a:gd name="T6" fmla="*/ 743 w 792"/>
                <a:gd name="T7" fmla="*/ 1032 h 1032"/>
                <a:gd name="T8" fmla="*/ 0 w 792"/>
                <a:gd name="T9" fmla="*/ 1032 h 1032"/>
                <a:gd name="T10" fmla="*/ 0 w 792"/>
                <a:gd name="T11" fmla="*/ 1025 h 1032"/>
                <a:gd name="T12" fmla="*/ 65 w 792"/>
                <a:gd name="T13" fmla="*/ 886 h 1032"/>
                <a:gd name="T14" fmla="*/ 65 w 792"/>
                <a:gd name="T15" fmla="*/ 306 h 1032"/>
                <a:gd name="T16" fmla="*/ 5 w 792"/>
                <a:gd name="T17" fmla="*/ 13 h 1032"/>
                <a:gd name="T18" fmla="*/ 5 w 792"/>
                <a:gd name="T19" fmla="*/ 5 h 1032"/>
                <a:gd name="T20" fmla="*/ 152 w 792"/>
                <a:gd name="T21" fmla="*/ 0 h 1032"/>
                <a:gd name="T22" fmla="*/ 327 w 792"/>
                <a:gd name="T23" fmla="*/ 6 h 1032"/>
                <a:gd name="T24" fmla="*/ 327 w 792"/>
                <a:gd name="T25" fmla="*/ 14 h 1032"/>
                <a:gd name="T26" fmla="*/ 255 w 792"/>
                <a:gd name="T27" fmla="*/ 306 h 1032"/>
                <a:gd name="T28" fmla="*/ 255 w 792"/>
                <a:gd name="T29" fmla="*/ 879 h 1032"/>
                <a:gd name="T30" fmla="*/ 507 w 792"/>
                <a:gd name="T31" fmla="*/ 879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92" h="1032">
                  <a:moveTo>
                    <a:pt x="507" y="879"/>
                  </a:moveTo>
                  <a:cubicBezTo>
                    <a:pt x="664" y="879"/>
                    <a:pt x="738" y="861"/>
                    <a:pt x="785" y="818"/>
                  </a:cubicBezTo>
                  <a:cubicBezTo>
                    <a:pt x="792" y="818"/>
                    <a:pt x="792" y="818"/>
                    <a:pt x="792" y="818"/>
                  </a:cubicBezTo>
                  <a:cubicBezTo>
                    <a:pt x="787" y="871"/>
                    <a:pt x="759" y="993"/>
                    <a:pt x="743" y="1032"/>
                  </a:cubicBezTo>
                  <a:cubicBezTo>
                    <a:pt x="0" y="1032"/>
                    <a:pt x="0" y="1032"/>
                    <a:pt x="0" y="1032"/>
                  </a:cubicBezTo>
                  <a:cubicBezTo>
                    <a:pt x="0" y="1025"/>
                    <a:pt x="0" y="1025"/>
                    <a:pt x="0" y="1025"/>
                  </a:cubicBezTo>
                  <a:cubicBezTo>
                    <a:pt x="44" y="997"/>
                    <a:pt x="65" y="973"/>
                    <a:pt x="65" y="886"/>
                  </a:cubicBezTo>
                  <a:cubicBezTo>
                    <a:pt x="65" y="306"/>
                    <a:pt x="65" y="306"/>
                    <a:pt x="65" y="306"/>
                  </a:cubicBezTo>
                  <a:cubicBezTo>
                    <a:pt x="65" y="108"/>
                    <a:pt x="65" y="58"/>
                    <a:pt x="5" y="1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4" y="2"/>
                    <a:pt x="87" y="0"/>
                    <a:pt x="152" y="0"/>
                  </a:cubicBezTo>
                  <a:cubicBezTo>
                    <a:pt x="227" y="0"/>
                    <a:pt x="294" y="2"/>
                    <a:pt x="327" y="6"/>
                  </a:cubicBezTo>
                  <a:cubicBezTo>
                    <a:pt x="327" y="14"/>
                    <a:pt x="327" y="14"/>
                    <a:pt x="327" y="14"/>
                  </a:cubicBezTo>
                  <a:cubicBezTo>
                    <a:pt x="257" y="66"/>
                    <a:pt x="255" y="108"/>
                    <a:pt x="255" y="306"/>
                  </a:cubicBezTo>
                  <a:cubicBezTo>
                    <a:pt x="255" y="879"/>
                    <a:pt x="255" y="879"/>
                    <a:pt x="255" y="879"/>
                  </a:cubicBezTo>
                  <a:cubicBezTo>
                    <a:pt x="507" y="879"/>
                    <a:pt x="507" y="879"/>
                    <a:pt x="507" y="8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F57A86D-80CD-43BB-ABCA-763C7277C5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63" y="627063"/>
              <a:ext cx="131763" cy="138112"/>
            </a:xfrm>
            <a:custGeom>
              <a:avLst/>
              <a:gdLst>
                <a:gd name="T0" fmla="*/ 71 w 1004"/>
                <a:gd name="T1" fmla="*/ 305 h 1045"/>
                <a:gd name="T2" fmla="*/ 0 w 1004"/>
                <a:gd name="T3" fmla="*/ 14 h 1045"/>
                <a:gd name="T4" fmla="*/ 0 w 1004"/>
                <a:gd name="T5" fmla="*/ 6 h 1045"/>
                <a:gd name="T6" fmla="*/ 160 w 1004"/>
                <a:gd name="T7" fmla="*/ 0 h 1045"/>
                <a:gd name="T8" fmla="*/ 268 w 1004"/>
                <a:gd name="T9" fmla="*/ 2 h 1045"/>
                <a:gd name="T10" fmla="*/ 261 w 1004"/>
                <a:gd name="T11" fmla="*/ 305 h 1045"/>
                <a:gd name="T12" fmla="*/ 261 w 1004"/>
                <a:gd name="T13" fmla="*/ 651 h 1045"/>
                <a:gd name="T14" fmla="*/ 431 w 1004"/>
                <a:gd name="T15" fmla="*/ 879 h 1045"/>
                <a:gd name="T16" fmla="*/ 709 w 1004"/>
                <a:gd name="T17" fmla="*/ 793 h 1045"/>
                <a:gd name="T18" fmla="*/ 730 w 1004"/>
                <a:gd name="T19" fmla="*/ 730 h 1045"/>
                <a:gd name="T20" fmla="*/ 730 w 1004"/>
                <a:gd name="T21" fmla="*/ 309 h 1045"/>
                <a:gd name="T22" fmla="*/ 659 w 1004"/>
                <a:gd name="T23" fmla="*/ 14 h 1045"/>
                <a:gd name="T24" fmla="*/ 659 w 1004"/>
                <a:gd name="T25" fmla="*/ 6 h 1045"/>
                <a:gd name="T26" fmla="*/ 821 w 1004"/>
                <a:gd name="T27" fmla="*/ 0 h 1045"/>
                <a:gd name="T28" fmla="*/ 926 w 1004"/>
                <a:gd name="T29" fmla="*/ 2 h 1045"/>
                <a:gd name="T30" fmla="*/ 920 w 1004"/>
                <a:gd name="T31" fmla="*/ 306 h 1045"/>
                <a:gd name="T32" fmla="*/ 920 w 1004"/>
                <a:gd name="T33" fmla="*/ 784 h 1045"/>
                <a:gd name="T34" fmla="*/ 1004 w 1004"/>
                <a:gd name="T35" fmla="*/ 1027 h 1045"/>
                <a:gd name="T36" fmla="*/ 1004 w 1004"/>
                <a:gd name="T37" fmla="*/ 1032 h 1045"/>
                <a:gd name="T38" fmla="*/ 782 w 1004"/>
                <a:gd name="T39" fmla="*/ 1032 h 1045"/>
                <a:gd name="T40" fmla="*/ 744 w 1004"/>
                <a:gd name="T41" fmla="*/ 939 h 1045"/>
                <a:gd name="T42" fmla="*/ 387 w 1004"/>
                <a:gd name="T43" fmla="*/ 1045 h 1045"/>
                <a:gd name="T44" fmla="*/ 71 w 1004"/>
                <a:gd name="T45" fmla="*/ 736 h 1045"/>
                <a:gd name="T46" fmla="*/ 71 w 1004"/>
                <a:gd name="T47" fmla="*/ 305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04" h="1045">
                  <a:moveTo>
                    <a:pt x="71" y="305"/>
                  </a:moveTo>
                  <a:cubicBezTo>
                    <a:pt x="71" y="108"/>
                    <a:pt x="71" y="66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6" y="4"/>
                    <a:pt x="92" y="0"/>
                    <a:pt x="160" y="0"/>
                  </a:cubicBezTo>
                  <a:cubicBezTo>
                    <a:pt x="197" y="0"/>
                    <a:pt x="232" y="0"/>
                    <a:pt x="268" y="2"/>
                  </a:cubicBezTo>
                  <a:cubicBezTo>
                    <a:pt x="266" y="40"/>
                    <a:pt x="261" y="102"/>
                    <a:pt x="261" y="305"/>
                  </a:cubicBezTo>
                  <a:cubicBezTo>
                    <a:pt x="261" y="651"/>
                    <a:pt x="261" y="651"/>
                    <a:pt x="261" y="651"/>
                  </a:cubicBezTo>
                  <a:cubicBezTo>
                    <a:pt x="261" y="802"/>
                    <a:pt x="283" y="879"/>
                    <a:pt x="431" y="879"/>
                  </a:cubicBezTo>
                  <a:cubicBezTo>
                    <a:pt x="547" y="879"/>
                    <a:pt x="661" y="834"/>
                    <a:pt x="709" y="793"/>
                  </a:cubicBezTo>
                  <a:cubicBezTo>
                    <a:pt x="730" y="775"/>
                    <a:pt x="730" y="756"/>
                    <a:pt x="730" y="730"/>
                  </a:cubicBezTo>
                  <a:cubicBezTo>
                    <a:pt x="730" y="309"/>
                    <a:pt x="730" y="309"/>
                    <a:pt x="730" y="309"/>
                  </a:cubicBezTo>
                  <a:cubicBezTo>
                    <a:pt x="730" y="108"/>
                    <a:pt x="730" y="67"/>
                    <a:pt x="659" y="14"/>
                  </a:cubicBezTo>
                  <a:cubicBezTo>
                    <a:pt x="659" y="6"/>
                    <a:pt x="659" y="6"/>
                    <a:pt x="659" y="6"/>
                  </a:cubicBezTo>
                  <a:cubicBezTo>
                    <a:pt x="684" y="4"/>
                    <a:pt x="751" y="0"/>
                    <a:pt x="821" y="0"/>
                  </a:cubicBezTo>
                  <a:cubicBezTo>
                    <a:pt x="856" y="0"/>
                    <a:pt x="890" y="0"/>
                    <a:pt x="926" y="2"/>
                  </a:cubicBezTo>
                  <a:cubicBezTo>
                    <a:pt x="925" y="40"/>
                    <a:pt x="920" y="102"/>
                    <a:pt x="920" y="306"/>
                  </a:cubicBezTo>
                  <a:cubicBezTo>
                    <a:pt x="920" y="784"/>
                    <a:pt x="920" y="784"/>
                    <a:pt x="920" y="784"/>
                  </a:cubicBezTo>
                  <a:cubicBezTo>
                    <a:pt x="920" y="871"/>
                    <a:pt x="930" y="979"/>
                    <a:pt x="1004" y="1027"/>
                  </a:cubicBezTo>
                  <a:cubicBezTo>
                    <a:pt x="1004" y="1032"/>
                    <a:pt x="1004" y="1032"/>
                    <a:pt x="1004" y="1032"/>
                  </a:cubicBezTo>
                  <a:cubicBezTo>
                    <a:pt x="782" y="1032"/>
                    <a:pt x="782" y="1032"/>
                    <a:pt x="782" y="1032"/>
                  </a:cubicBezTo>
                  <a:cubicBezTo>
                    <a:pt x="765" y="1014"/>
                    <a:pt x="749" y="960"/>
                    <a:pt x="744" y="939"/>
                  </a:cubicBezTo>
                  <a:cubicBezTo>
                    <a:pt x="639" y="1009"/>
                    <a:pt x="530" y="1045"/>
                    <a:pt x="387" y="1045"/>
                  </a:cubicBezTo>
                  <a:cubicBezTo>
                    <a:pt x="145" y="1045"/>
                    <a:pt x="71" y="926"/>
                    <a:pt x="71" y="736"/>
                  </a:cubicBezTo>
                  <a:cubicBezTo>
                    <a:pt x="71" y="305"/>
                    <a:pt x="71" y="305"/>
                    <a:pt x="71" y="30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  <p:sp>
        <p:nvSpPr>
          <p:cNvPr id="17" name="Rektangel 16">
            <a:extLst>
              <a:ext uri="{FF2B5EF4-FFF2-40B4-BE49-F238E27FC236}">
                <a16:creationId xmlns:a16="http://schemas.microsoft.com/office/drawing/2014/main" id="{8E950D7F-C06C-4075-BD6B-9B742F936C49}"/>
              </a:ext>
            </a:extLst>
          </p:cNvPr>
          <p:cNvSpPr/>
          <p:nvPr userDrawn="1"/>
        </p:nvSpPr>
        <p:spPr>
          <a:xfrm>
            <a:off x="-2129051" y="24063"/>
            <a:ext cx="2044827" cy="166455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b="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Titel- och kapitelsida</a:t>
            </a:r>
            <a:r>
              <a:rPr lang="sv-SE" sz="1200" b="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fem färger: här skriver du in föredragets titel, ditt namn och tillhörighet. Mallsidan kan också användas som kapitelsida, där du skriver in avsnittets namn eller mötespunkt i rubrikfältet. </a:t>
            </a:r>
          </a:p>
        </p:txBody>
      </p:sp>
    </p:spTree>
    <p:extLst>
      <p:ext uri="{BB962C8B-B14F-4D97-AF65-F5344CB8AC3E}">
        <p14:creationId xmlns:p14="http://schemas.microsoft.com/office/powerpoint/2010/main" val="396998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- och kapitelsida –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E8C5A01F-3658-46AC-A1DE-8445AEAB0A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A2E631D-57F7-4466-9422-5DF057A37B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5459" y="3148601"/>
            <a:ext cx="9144000" cy="2387600"/>
          </a:xfrm>
        </p:spPr>
        <p:txBody>
          <a:bodyPr anchor="b"/>
          <a:lstStyle>
            <a:lvl1pPr algn="l">
              <a:lnSpc>
                <a:spcPts val="5600"/>
              </a:lnSpc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/>
              <a:t>Titel- och kapitelsida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5C78210-3B40-4057-98BE-2954168FB2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5459" y="5725391"/>
            <a:ext cx="9144000" cy="581891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Namn, organisation</a:t>
            </a:r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94A9C963-ED04-41BD-8D28-415BB3BACE33}"/>
              </a:ext>
            </a:extLst>
          </p:cNvPr>
          <p:cNvGrpSpPr/>
          <p:nvPr userDrawn="1"/>
        </p:nvGrpSpPr>
        <p:grpSpPr>
          <a:xfrm>
            <a:off x="260350" y="258763"/>
            <a:ext cx="503238" cy="506412"/>
            <a:chOff x="260350" y="258763"/>
            <a:chExt cx="503238" cy="506412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02CA2365-A94F-4ED0-819A-EFFBD6E13A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2288" y="258763"/>
              <a:ext cx="241300" cy="323850"/>
            </a:xfrm>
            <a:custGeom>
              <a:avLst/>
              <a:gdLst>
                <a:gd name="T0" fmla="*/ 1845 w 1845"/>
                <a:gd name="T1" fmla="*/ 2080 h 2463"/>
                <a:gd name="T2" fmla="*/ 945 w 1845"/>
                <a:gd name="T3" fmla="*/ 2463 h 2463"/>
                <a:gd name="T4" fmla="*/ 58 w 1845"/>
                <a:gd name="T5" fmla="*/ 1814 h 2463"/>
                <a:gd name="T6" fmla="*/ 0 w 1845"/>
                <a:gd name="T7" fmla="*/ 336 h 2463"/>
                <a:gd name="T8" fmla="*/ 0 w 1845"/>
                <a:gd name="T9" fmla="*/ 0 h 2463"/>
                <a:gd name="T10" fmla="*/ 6 w 1845"/>
                <a:gd name="T11" fmla="*/ 0 h 2463"/>
                <a:gd name="T12" fmla="*/ 493 w 1845"/>
                <a:gd name="T13" fmla="*/ 955 h 2463"/>
                <a:gd name="T14" fmla="*/ 340 w 1845"/>
                <a:gd name="T15" fmla="*/ 1438 h 2463"/>
                <a:gd name="T16" fmla="*/ 221 w 1845"/>
                <a:gd name="T17" fmla="*/ 1757 h 2463"/>
                <a:gd name="T18" fmla="*/ 361 w 1845"/>
                <a:gd name="T19" fmla="*/ 1883 h 2463"/>
                <a:gd name="T20" fmla="*/ 982 w 1845"/>
                <a:gd name="T21" fmla="*/ 1770 h 2463"/>
                <a:gd name="T22" fmla="*/ 1845 w 1845"/>
                <a:gd name="T23" fmla="*/ 2073 h 2463"/>
                <a:gd name="T24" fmla="*/ 1845 w 1845"/>
                <a:gd name="T25" fmla="*/ 2080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1845" y="2080"/>
                  </a:moveTo>
                  <a:cubicBezTo>
                    <a:pt x="1580" y="2256"/>
                    <a:pt x="1328" y="2463"/>
                    <a:pt x="945" y="2463"/>
                  </a:cubicBezTo>
                  <a:cubicBezTo>
                    <a:pt x="502" y="2463"/>
                    <a:pt x="130" y="2258"/>
                    <a:pt x="58" y="1814"/>
                  </a:cubicBezTo>
                  <a:cubicBezTo>
                    <a:pt x="6" y="1490"/>
                    <a:pt x="0" y="628"/>
                    <a:pt x="0" y="3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82" y="363"/>
                    <a:pt x="493" y="580"/>
                    <a:pt x="493" y="955"/>
                  </a:cubicBezTo>
                  <a:cubicBezTo>
                    <a:pt x="493" y="1141"/>
                    <a:pt x="432" y="1261"/>
                    <a:pt x="340" y="1438"/>
                  </a:cubicBezTo>
                  <a:cubicBezTo>
                    <a:pt x="292" y="1531"/>
                    <a:pt x="221" y="1648"/>
                    <a:pt x="221" y="1757"/>
                  </a:cubicBezTo>
                  <a:cubicBezTo>
                    <a:pt x="221" y="1821"/>
                    <a:pt x="250" y="1883"/>
                    <a:pt x="361" y="1883"/>
                  </a:cubicBezTo>
                  <a:cubicBezTo>
                    <a:pt x="578" y="1883"/>
                    <a:pt x="700" y="1770"/>
                    <a:pt x="982" y="1770"/>
                  </a:cubicBezTo>
                  <a:cubicBezTo>
                    <a:pt x="1304" y="1770"/>
                    <a:pt x="1534" y="1887"/>
                    <a:pt x="1845" y="2073"/>
                  </a:cubicBezTo>
                  <a:cubicBezTo>
                    <a:pt x="1845" y="2080"/>
                    <a:pt x="1845" y="2080"/>
                    <a:pt x="1845" y="20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10E550A-B98B-4ADA-AD2F-D094FE3AAF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0350" y="258763"/>
              <a:ext cx="241300" cy="323850"/>
            </a:xfrm>
            <a:custGeom>
              <a:avLst/>
              <a:gdLst>
                <a:gd name="T0" fmla="*/ 0 w 1845"/>
                <a:gd name="T1" fmla="*/ 2073 h 2463"/>
                <a:gd name="T2" fmla="*/ 863 w 1845"/>
                <a:gd name="T3" fmla="*/ 1770 h 2463"/>
                <a:gd name="T4" fmla="*/ 1484 w 1845"/>
                <a:gd name="T5" fmla="*/ 1883 h 2463"/>
                <a:gd name="T6" fmla="*/ 1624 w 1845"/>
                <a:gd name="T7" fmla="*/ 1757 h 2463"/>
                <a:gd name="T8" fmla="*/ 1505 w 1845"/>
                <a:gd name="T9" fmla="*/ 1438 h 2463"/>
                <a:gd name="T10" fmla="*/ 1352 w 1845"/>
                <a:gd name="T11" fmla="*/ 955 h 2463"/>
                <a:gd name="T12" fmla="*/ 1839 w 1845"/>
                <a:gd name="T13" fmla="*/ 0 h 2463"/>
                <a:gd name="T14" fmla="*/ 1845 w 1845"/>
                <a:gd name="T15" fmla="*/ 0 h 2463"/>
                <a:gd name="T16" fmla="*/ 1845 w 1845"/>
                <a:gd name="T17" fmla="*/ 334 h 2463"/>
                <a:gd name="T18" fmla="*/ 1787 w 1845"/>
                <a:gd name="T19" fmla="*/ 1814 h 2463"/>
                <a:gd name="T20" fmla="*/ 900 w 1845"/>
                <a:gd name="T21" fmla="*/ 2463 h 2463"/>
                <a:gd name="T22" fmla="*/ 0 w 1845"/>
                <a:gd name="T23" fmla="*/ 2080 h 2463"/>
                <a:gd name="T24" fmla="*/ 0 w 1845"/>
                <a:gd name="T25" fmla="*/ 2073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0" y="2073"/>
                  </a:moveTo>
                  <a:cubicBezTo>
                    <a:pt x="311" y="1887"/>
                    <a:pt x="541" y="1770"/>
                    <a:pt x="863" y="1770"/>
                  </a:cubicBezTo>
                  <a:cubicBezTo>
                    <a:pt x="1145" y="1770"/>
                    <a:pt x="1267" y="1883"/>
                    <a:pt x="1484" y="1883"/>
                  </a:cubicBezTo>
                  <a:cubicBezTo>
                    <a:pt x="1594" y="1883"/>
                    <a:pt x="1624" y="1821"/>
                    <a:pt x="1624" y="1757"/>
                  </a:cubicBezTo>
                  <a:cubicBezTo>
                    <a:pt x="1624" y="1648"/>
                    <a:pt x="1553" y="1531"/>
                    <a:pt x="1505" y="1438"/>
                  </a:cubicBezTo>
                  <a:cubicBezTo>
                    <a:pt x="1413" y="1261"/>
                    <a:pt x="1352" y="1141"/>
                    <a:pt x="1352" y="955"/>
                  </a:cubicBezTo>
                  <a:cubicBezTo>
                    <a:pt x="1352" y="580"/>
                    <a:pt x="1663" y="363"/>
                    <a:pt x="1839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5" y="334"/>
                    <a:pt x="1845" y="334"/>
                    <a:pt x="1845" y="334"/>
                  </a:cubicBezTo>
                  <a:cubicBezTo>
                    <a:pt x="1845" y="628"/>
                    <a:pt x="1839" y="1490"/>
                    <a:pt x="1787" y="1814"/>
                  </a:cubicBezTo>
                  <a:cubicBezTo>
                    <a:pt x="1715" y="2258"/>
                    <a:pt x="1343" y="2463"/>
                    <a:pt x="900" y="2463"/>
                  </a:cubicBezTo>
                  <a:cubicBezTo>
                    <a:pt x="516" y="2463"/>
                    <a:pt x="264" y="2256"/>
                    <a:pt x="0" y="2080"/>
                  </a:cubicBezTo>
                  <a:cubicBezTo>
                    <a:pt x="0" y="2073"/>
                    <a:pt x="0" y="2073"/>
                    <a:pt x="0" y="20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2D2CB4C-85D6-4CEB-9EE1-0E0043FD83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4325" y="625475"/>
              <a:ext cx="95250" cy="139700"/>
            </a:xfrm>
            <a:custGeom>
              <a:avLst/>
              <a:gdLst>
                <a:gd name="T0" fmla="*/ 680 w 728"/>
                <a:gd name="T1" fmla="*/ 252 h 1058"/>
                <a:gd name="T2" fmla="*/ 406 w 728"/>
                <a:gd name="T3" fmla="*/ 140 h 1058"/>
                <a:gd name="T4" fmla="*/ 213 w 728"/>
                <a:gd name="T5" fmla="*/ 265 h 1058"/>
                <a:gd name="T6" fmla="*/ 728 w 728"/>
                <a:gd name="T7" fmla="*/ 752 h 1058"/>
                <a:gd name="T8" fmla="*/ 329 w 728"/>
                <a:gd name="T9" fmla="*/ 1058 h 1058"/>
                <a:gd name="T10" fmla="*/ 7 w 728"/>
                <a:gd name="T11" fmla="*/ 1005 h 1058"/>
                <a:gd name="T12" fmla="*/ 0 w 728"/>
                <a:gd name="T13" fmla="*/ 890 h 1058"/>
                <a:gd name="T14" fmla="*/ 7 w 728"/>
                <a:gd name="T15" fmla="*/ 780 h 1058"/>
                <a:gd name="T16" fmla="*/ 15 w 728"/>
                <a:gd name="T17" fmla="*/ 780 h 1058"/>
                <a:gd name="T18" fmla="*/ 342 w 728"/>
                <a:gd name="T19" fmla="*/ 914 h 1058"/>
                <a:gd name="T20" fmla="*/ 529 w 728"/>
                <a:gd name="T21" fmla="*/ 782 h 1058"/>
                <a:gd name="T22" fmla="*/ 20 w 728"/>
                <a:gd name="T23" fmla="*/ 297 h 1058"/>
                <a:gd name="T24" fmla="*/ 420 w 728"/>
                <a:gd name="T25" fmla="*/ 0 h 1058"/>
                <a:gd name="T26" fmla="*/ 687 w 728"/>
                <a:gd name="T27" fmla="*/ 40 h 1058"/>
                <a:gd name="T28" fmla="*/ 693 w 728"/>
                <a:gd name="T29" fmla="*/ 135 h 1058"/>
                <a:gd name="T30" fmla="*/ 687 w 728"/>
                <a:gd name="T31" fmla="*/ 252 h 1058"/>
                <a:gd name="T32" fmla="*/ 680 w 728"/>
                <a:gd name="T33" fmla="*/ 25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8" h="1058">
                  <a:moveTo>
                    <a:pt x="680" y="252"/>
                  </a:moveTo>
                  <a:cubicBezTo>
                    <a:pt x="643" y="191"/>
                    <a:pt x="555" y="140"/>
                    <a:pt x="406" y="140"/>
                  </a:cubicBezTo>
                  <a:cubicBezTo>
                    <a:pt x="295" y="140"/>
                    <a:pt x="213" y="174"/>
                    <a:pt x="213" y="265"/>
                  </a:cubicBezTo>
                  <a:cubicBezTo>
                    <a:pt x="213" y="471"/>
                    <a:pt x="728" y="432"/>
                    <a:pt x="728" y="752"/>
                  </a:cubicBezTo>
                  <a:cubicBezTo>
                    <a:pt x="728" y="938"/>
                    <a:pt x="594" y="1058"/>
                    <a:pt x="329" y="1058"/>
                  </a:cubicBezTo>
                  <a:cubicBezTo>
                    <a:pt x="199" y="1058"/>
                    <a:pt x="80" y="1038"/>
                    <a:pt x="7" y="1005"/>
                  </a:cubicBezTo>
                  <a:cubicBezTo>
                    <a:pt x="2" y="965"/>
                    <a:pt x="0" y="927"/>
                    <a:pt x="0" y="890"/>
                  </a:cubicBezTo>
                  <a:cubicBezTo>
                    <a:pt x="0" y="854"/>
                    <a:pt x="3" y="817"/>
                    <a:pt x="7" y="780"/>
                  </a:cubicBezTo>
                  <a:cubicBezTo>
                    <a:pt x="15" y="780"/>
                    <a:pt x="15" y="780"/>
                    <a:pt x="15" y="780"/>
                  </a:cubicBezTo>
                  <a:cubicBezTo>
                    <a:pt x="91" y="880"/>
                    <a:pt x="217" y="914"/>
                    <a:pt x="342" y="914"/>
                  </a:cubicBezTo>
                  <a:cubicBezTo>
                    <a:pt x="464" y="914"/>
                    <a:pt x="529" y="865"/>
                    <a:pt x="529" y="782"/>
                  </a:cubicBezTo>
                  <a:cubicBezTo>
                    <a:pt x="529" y="574"/>
                    <a:pt x="20" y="631"/>
                    <a:pt x="20" y="297"/>
                  </a:cubicBezTo>
                  <a:cubicBezTo>
                    <a:pt x="20" y="114"/>
                    <a:pt x="159" y="0"/>
                    <a:pt x="420" y="0"/>
                  </a:cubicBezTo>
                  <a:cubicBezTo>
                    <a:pt x="487" y="0"/>
                    <a:pt x="616" y="8"/>
                    <a:pt x="687" y="40"/>
                  </a:cubicBezTo>
                  <a:cubicBezTo>
                    <a:pt x="691" y="57"/>
                    <a:pt x="693" y="101"/>
                    <a:pt x="693" y="135"/>
                  </a:cubicBezTo>
                  <a:cubicBezTo>
                    <a:pt x="693" y="182"/>
                    <a:pt x="690" y="225"/>
                    <a:pt x="687" y="252"/>
                  </a:cubicBezTo>
                  <a:cubicBezTo>
                    <a:pt x="680" y="252"/>
                    <a:pt x="680" y="252"/>
                    <a:pt x="680" y="2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E791EDC4-8302-4829-8B4B-A1D52FD2C0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0850" y="627063"/>
              <a:ext cx="103188" cy="136525"/>
            </a:xfrm>
            <a:custGeom>
              <a:avLst/>
              <a:gdLst>
                <a:gd name="T0" fmla="*/ 507 w 792"/>
                <a:gd name="T1" fmla="*/ 879 h 1032"/>
                <a:gd name="T2" fmla="*/ 785 w 792"/>
                <a:gd name="T3" fmla="*/ 818 h 1032"/>
                <a:gd name="T4" fmla="*/ 792 w 792"/>
                <a:gd name="T5" fmla="*/ 818 h 1032"/>
                <a:gd name="T6" fmla="*/ 743 w 792"/>
                <a:gd name="T7" fmla="*/ 1032 h 1032"/>
                <a:gd name="T8" fmla="*/ 0 w 792"/>
                <a:gd name="T9" fmla="*/ 1032 h 1032"/>
                <a:gd name="T10" fmla="*/ 0 w 792"/>
                <a:gd name="T11" fmla="*/ 1025 h 1032"/>
                <a:gd name="T12" fmla="*/ 65 w 792"/>
                <a:gd name="T13" fmla="*/ 886 h 1032"/>
                <a:gd name="T14" fmla="*/ 65 w 792"/>
                <a:gd name="T15" fmla="*/ 306 h 1032"/>
                <a:gd name="T16" fmla="*/ 5 w 792"/>
                <a:gd name="T17" fmla="*/ 13 h 1032"/>
                <a:gd name="T18" fmla="*/ 5 w 792"/>
                <a:gd name="T19" fmla="*/ 5 h 1032"/>
                <a:gd name="T20" fmla="*/ 152 w 792"/>
                <a:gd name="T21" fmla="*/ 0 h 1032"/>
                <a:gd name="T22" fmla="*/ 327 w 792"/>
                <a:gd name="T23" fmla="*/ 6 h 1032"/>
                <a:gd name="T24" fmla="*/ 327 w 792"/>
                <a:gd name="T25" fmla="*/ 14 h 1032"/>
                <a:gd name="T26" fmla="*/ 255 w 792"/>
                <a:gd name="T27" fmla="*/ 306 h 1032"/>
                <a:gd name="T28" fmla="*/ 255 w 792"/>
                <a:gd name="T29" fmla="*/ 879 h 1032"/>
                <a:gd name="T30" fmla="*/ 507 w 792"/>
                <a:gd name="T31" fmla="*/ 879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92" h="1032">
                  <a:moveTo>
                    <a:pt x="507" y="879"/>
                  </a:moveTo>
                  <a:cubicBezTo>
                    <a:pt x="664" y="879"/>
                    <a:pt x="738" y="861"/>
                    <a:pt x="785" y="818"/>
                  </a:cubicBezTo>
                  <a:cubicBezTo>
                    <a:pt x="792" y="818"/>
                    <a:pt x="792" y="818"/>
                    <a:pt x="792" y="818"/>
                  </a:cubicBezTo>
                  <a:cubicBezTo>
                    <a:pt x="787" y="871"/>
                    <a:pt x="759" y="993"/>
                    <a:pt x="743" y="1032"/>
                  </a:cubicBezTo>
                  <a:cubicBezTo>
                    <a:pt x="0" y="1032"/>
                    <a:pt x="0" y="1032"/>
                    <a:pt x="0" y="1032"/>
                  </a:cubicBezTo>
                  <a:cubicBezTo>
                    <a:pt x="0" y="1025"/>
                    <a:pt x="0" y="1025"/>
                    <a:pt x="0" y="1025"/>
                  </a:cubicBezTo>
                  <a:cubicBezTo>
                    <a:pt x="44" y="997"/>
                    <a:pt x="65" y="973"/>
                    <a:pt x="65" y="886"/>
                  </a:cubicBezTo>
                  <a:cubicBezTo>
                    <a:pt x="65" y="306"/>
                    <a:pt x="65" y="306"/>
                    <a:pt x="65" y="306"/>
                  </a:cubicBezTo>
                  <a:cubicBezTo>
                    <a:pt x="65" y="108"/>
                    <a:pt x="65" y="58"/>
                    <a:pt x="5" y="1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4" y="2"/>
                    <a:pt x="87" y="0"/>
                    <a:pt x="152" y="0"/>
                  </a:cubicBezTo>
                  <a:cubicBezTo>
                    <a:pt x="227" y="0"/>
                    <a:pt x="294" y="2"/>
                    <a:pt x="327" y="6"/>
                  </a:cubicBezTo>
                  <a:cubicBezTo>
                    <a:pt x="327" y="14"/>
                    <a:pt x="327" y="14"/>
                    <a:pt x="327" y="14"/>
                  </a:cubicBezTo>
                  <a:cubicBezTo>
                    <a:pt x="257" y="66"/>
                    <a:pt x="255" y="108"/>
                    <a:pt x="255" y="306"/>
                  </a:cubicBezTo>
                  <a:cubicBezTo>
                    <a:pt x="255" y="879"/>
                    <a:pt x="255" y="879"/>
                    <a:pt x="255" y="879"/>
                  </a:cubicBezTo>
                  <a:cubicBezTo>
                    <a:pt x="507" y="879"/>
                    <a:pt x="507" y="879"/>
                    <a:pt x="507" y="8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F57A86D-80CD-43BB-ABCA-763C7277C5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63" y="627063"/>
              <a:ext cx="131763" cy="138112"/>
            </a:xfrm>
            <a:custGeom>
              <a:avLst/>
              <a:gdLst>
                <a:gd name="T0" fmla="*/ 71 w 1004"/>
                <a:gd name="T1" fmla="*/ 305 h 1045"/>
                <a:gd name="T2" fmla="*/ 0 w 1004"/>
                <a:gd name="T3" fmla="*/ 14 h 1045"/>
                <a:gd name="T4" fmla="*/ 0 w 1004"/>
                <a:gd name="T5" fmla="*/ 6 h 1045"/>
                <a:gd name="T6" fmla="*/ 160 w 1004"/>
                <a:gd name="T7" fmla="*/ 0 h 1045"/>
                <a:gd name="T8" fmla="*/ 268 w 1004"/>
                <a:gd name="T9" fmla="*/ 2 h 1045"/>
                <a:gd name="T10" fmla="*/ 261 w 1004"/>
                <a:gd name="T11" fmla="*/ 305 h 1045"/>
                <a:gd name="T12" fmla="*/ 261 w 1004"/>
                <a:gd name="T13" fmla="*/ 651 h 1045"/>
                <a:gd name="T14" fmla="*/ 431 w 1004"/>
                <a:gd name="T15" fmla="*/ 879 h 1045"/>
                <a:gd name="T16" fmla="*/ 709 w 1004"/>
                <a:gd name="T17" fmla="*/ 793 h 1045"/>
                <a:gd name="T18" fmla="*/ 730 w 1004"/>
                <a:gd name="T19" fmla="*/ 730 h 1045"/>
                <a:gd name="T20" fmla="*/ 730 w 1004"/>
                <a:gd name="T21" fmla="*/ 309 h 1045"/>
                <a:gd name="T22" fmla="*/ 659 w 1004"/>
                <a:gd name="T23" fmla="*/ 14 h 1045"/>
                <a:gd name="T24" fmla="*/ 659 w 1004"/>
                <a:gd name="T25" fmla="*/ 6 h 1045"/>
                <a:gd name="T26" fmla="*/ 821 w 1004"/>
                <a:gd name="T27" fmla="*/ 0 h 1045"/>
                <a:gd name="T28" fmla="*/ 926 w 1004"/>
                <a:gd name="T29" fmla="*/ 2 h 1045"/>
                <a:gd name="T30" fmla="*/ 920 w 1004"/>
                <a:gd name="T31" fmla="*/ 306 h 1045"/>
                <a:gd name="T32" fmla="*/ 920 w 1004"/>
                <a:gd name="T33" fmla="*/ 784 h 1045"/>
                <a:gd name="T34" fmla="*/ 1004 w 1004"/>
                <a:gd name="T35" fmla="*/ 1027 h 1045"/>
                <a:gd name="T36" fmla="*/ 1004 w 1004"/>
                <a:gd name="T37" fmla="*/ 1032 h 1045"/>
                <a:gd name="T38" fmla="*/ 782 w 1004"/>
                <a:gd name="T39" fmla="*/ 1032 h 1045"/>
                <a:gd name="T40" fmla="*/ 744 w 1004"/>
                <a:gd name="T41" fmla="*/ 939 h 1045"/>
                <a:gd name="T42" fmla="*/ 387 w 1004"/>
                <a:gd name="T43" fmla="*/ 1045 h 1045"/>
                <a:gd name="T44" fmla="*/ 71 w 1004"/>
                <a:gd name="T45" fmla="*/ 736 h 1045"/>
                <a:gd name="T46" fmla="*/ 71 w 1004"/>
                <a:gd name="T47" fmla="*/ 305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04" h="1045">
                  <a:moveTo>
                    <a:pt x="71" y="305"/>
                  </a:moveTo>
                  <a:cubicBezTo>
                    <a:pt x="71" y="108"/>
                    <a:pt x="71" y="66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6" y="4"/>
                    <a:pt x="92" y="0"/>
                    <a:pt x="160" y="0"/>
                  </a:cubicBezTo>
                  <a:cubicBezTo>
                    <a:pt x="197" y="0"/>
                    <a:pt x="232" y="0"/>
                    <a:pt x="268" y="2"/>
                  </a:cubicBezTo>
                  <a:cubicBezTo>
                    <a:pt x="266" y="40"/>
                    <a:pt x="261" y="102"/>
                    <a:pt x="261" y="305"/>
                  </a:cubicBezTo>
                  <a:cubicBezTo>
                    <a:pt x="261" y="651"/>
                    <a:pt x="261" y="651"/>
                    <a:pt x="261" y="651"/>
                  </a:cubicBezTo>
                  <a:cubicBezTo>
                    <a:pt x="261" y="802"/>
                    <a:pt x="283" y="879"/>
                    <a:pt x="431" y="879"/>
                  </a:cubicBezTo>
                  <a:cubicBezTo>
                    <a:pt x="547" y="879"/>
                    <a:pt x="661" y="834"/>
                    <a:pt x="709" y="793"/>
                  </a:cubicBezTo>
                  <a:cubicBezTo>
                    <a:pt x="730" y="775"/>
                    <a:pt x="730" y="756"/>
                    <a:pt x="730" y="730"/>
                  </a:cubicBezTo>
                  <a:cubicBezTo>
                    <a:pt x="730" y="309"/>
                    <a:pt x="730" y="309"/>
                    <a:pt x="730" y="309"/>
                  </a:cubicBezTo>
                  <a:cubicBezTo>
                    <a:pt x="730" y="108"/>
                    <a:pt x="730" y="67"/>
                    <a:pt x="659" y="14"/>
                  </a:cubicBezTo>
                  <a:cubicBezTo>
                    <a:pt x="659" y="6"/>
                    <a:pt x="659" y="6"/>
                    <a:pt x="659" y="6"/>
                  </a:cubicBezTo>
                  <a:cubicBezTo>
                    <a:pt x="684" y="4"/>
                    <a:pt x="751" y="0"/>
                    <a:pt x="821" y="0"/>
                  </a:cubicBezTo>
                  <a:cubicBezTo>
                    <a:pt x="856" y="0"/>
                    <a:pt x="890" y="0"/>
                    <a:pt x="926" y="2"/>
                  </a:cubicBezTo>
                  <a:cubicBezTo>
                    <a:pt x="925" y="40"/>
                    <a:pt x="920" y="102"/>
                    <a:pt x="920" y="306"/>
                  </a:cubicBezTo>
                  <a:cubicBezTo>
                    <a:pt x="920" y="784"/>
                    <a:pt x="920" y="784"/>
                    <a:pt x="920" y="784"/>
                  </a:cubicBezTo>
                  <a:cubicBezTo>
                    <a:pt x="920" y="871"/>
                    <a:pt x="930" y="979"/>
                    <a:pt x="1004" y="1027"/>
                  </a:cubicBezTo>
                  <a:cubicBezTo>
                    <a:pt x="1004" y="1032"/>
                    <a:pt x="1004" y="1032"/>
                    <a:pt x="1004" y="1032"/>
                  </a:cubicBezTo>
                  <a:cubicBezTo>
                    <a:pt x="782" y="1032"/>
                    <a:pt x="782" y="1032"/>
                    <a:pt x="782" y="1032"/>
                  </a:cubicBezTo>
                  <a:cubicBezTo>
                    <a:pt x="765" y="1014"/>
                    <a:pt x="749" y="960"/>
                    <a:pt x="744" y="939"/>
                  </a:cubicBezTo>
                  <a:cubicBezTo>
                    <a:pt x="639" y="1009"/>
                    <a:pt x="530" y="1045"/>
                    <a:pt x="387" y="1045"/>
                  </a:cubicBezTo>
                  <a:cubicBezTo>
                    <a:pt x="145" y="1045"/>
                    <a:pt x="71" y="926"/>
                    <a:pt x="71" y="736"/>
                  </a:cubicBezTo>
                  <a:cubicBezTo>
                    <a:pt x="71" y="305"/>
                    <a:pt x="71" y="305"/>
                    <a:pt x="71" y="30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  <p:sp>
        <p:nvSpPr>
          <p:cNvPr id="17" name="Rektangel 16">
            <a:extLst>
              <a:ext uri="{FF2B5EF4-FFF2-40B4-BE49-F238E27FC236}">
                <a16:creationId xmlns:a16="http://schemas.microsoft.com/office/drawing/2014/main" id="{38E6F990-5417-4B35-AE8C-59B9F25EA90A}"/>
              </a:ext>
            </a:extLst>
          </p:cNvPr>
          <p:cNvSpPr/>
          <p:nvPr userDrawn="1"/>
        </p:nvSpPr>
        <p:spPr>
          <a:xfrm>
            <a:off x="-2129051" y="24063"/>
            <a:ext cx="2044827" cy="166455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b="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Titel- och kapitelsida</a:t>
            </a:r>
            <a:r>
              <a:rPr lang="sv-SE" sz="1200" b="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fem färger: här skriver du in föredragets titel, ditt namn och tillhörighet. Mallsidan kan också användas som kapitelsida, där du skriver in avsnittets namn eller mötespunkt i rubrikfältet. </a:t>
            </a:r>
          </a:p>
        </p:txBody>
      </p:sp>
    </p:spTree>
    <p:extLst>
      <p:ext uri="{BB962C8B-B14F-4D97-AF65-F5344CB8AC3E}">
        <p14:creationId xmlns:p14="http://schemas.microsoft.com/office/powerpoint/2010/main" val="25323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positions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D077B0EB-C7B7-43AB-8A6A-B3EB0DEE2B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55D1907-0D70-4CB2-988F-97D44F560C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072" y="800100"/>
            <a:ext cx="8669483" cy="880197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sv-SE"/>
              <a:t>Innehåll</a:t>
            </a:r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id="{281B56D4-D572-4F77-ADFE-A496E83B0B07}"/>
              </a:ext>
            </a:extLst>
          </p:cNvPr>
          <p:cNvGrpSpPr/>
          <p:nvPr userDrawn="1"/>
        </p:nvGrpSpPr>
        <p:grpSpPr>
          <a:xfrm>
            <a:off x="260350" y="258763"/>
            <a:ext cx="503238" cy="506412"/>
            <a:chOff x="260350" y="258763"/>
            <a:chExt cx="503238" cy="506412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9950389-10F4-457A-987D-FDD9A7550B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2288" y="258763"/>
              <a:ext cx="241300" cy="323850"/>
            </a:xfrm>
            <a:custGeom>
              <a:avLst/>
              <a:gdLst>
                <a:gd name="T0" fmla="*/ 1845 w 1845"/>
                <a:gd name="T1" fmla="*/ 2080 h 2463"/>
                <a:gd name="T2" fmla="*/ 945 w 1845"/>
                <a:gd name="T3" fmla="*/ 2463 h 2463"/>
                <a:gd name="T4" fmla="*/ 58 w 1845"/>
                <a:gd name="T5" fmla="*/ 1814 h 2463"/>
                <a:gd name="T6" fmla="*/ 0 w 1845"/>
                <a:gd name="T7" fmla="*/ 336 h 2463"/>
                <a:gd name="T8" fmla="*/ 0 w 1845"/>
                <a:gd name="T9" fmla="*/ 0 h 2463"/>
                <a:gd name="T10" fmla="*/ 6 w 1845"/>
                <a:gd name="T11" fmla="*/ 0 h 2463"/>
                <a:gd name="T12" fmla="*/ 493 w 1845"/>
                <a:gd name="T13" fmla="*/ 955 h 2463"/>
                <a:gd name="T14" fmla="*/ 340 w 1845"/>
                <a:gd name="T15" fmla="*/ 1438 h 2463"/>
                <a:gd name="T16" fmla="*/ 221 w 1845"/>
                <a:gd name="T17" fmla="*/ 1757 h 2463"/>
                <a:gd name="T18" fmla="*/ 361 w 1845"/>
                <a:gd name="T19" fmla="*/ 1883 h 2463"/>
                <a:gd name="T20" fmla="*/ 982 w 1845"/>
                <a:gd name="T21" fmla="*/ 1770 h 2463"/>
                <a:gd name="T22" fmla="*/ 1845 w 1845"/>
                <a:gd name="T23" fmla="*/ 2073 h 2463"/>
                <a:gd name="T24" fmla="*/ 1845 w 1845"/>
                <a:gd name="T25" fmla="*/ 2080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1845" y="2080"/>
                  </a:moveTo>
                  <a:cubicBezTo>
                    <a:pt x="1580" y="2256"/>
                    <a:pt x="1328" y="2463"/>
                    <a:pt x="945" y="2463"/>
                  </a:cubicBezTo>
                  <a:cubicBezTo>
                    <a:pt x="502" y="2463"/>
                    <a:pt x="130" y="2258"/>
                    <a:pt x="58" y="1814"/>
                  </a:cubicBezTo>
                  <a:cubicBezTo>
                    <a:pt x="6" y="1490"/>
                    <a:pt x="0" y="628"/>
                    <a:pt x="0" y="3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82" y="363"/>
                    <a:pt x="493" y="580"/>
                    <a:pt x="493" y="955"/>
                  </a:cubicBezTo>
                  <a:cubicBezTo>
                    <a:pt x="493" y="1141"/>
                    <a:pt x="432" y="1261"/>
                    <a:pt x="340" y="1438"/>
                  </a:cubicBezTo>
                  <a:cubicBezTo>
                    <a:pt x="292" y="1531"/>
                    <a:pt x="221" y="1648"/>
                    <a:pt x="221" y="1757"/>
                  </a:cubicBezTo>
                  <a:cubicBezTo>
                    <a:pt x="221" y="1821"/>
                    <a:pt x="250" y="1883"/>
                    <a:pt x="361" y="1883"/>
                  </a:cubicBezTo>
                  <a:cubicBezTo>
                    <a:pt x="578" y="1883"/>
                    <a:pt x="700" y="1770"/>
                    <a:pt x="982" y="1770"/>
                  </a:cubicBezTo>
                  <a:cubicBezTo>
                    <a:pt x="1304" y="1770"/>
                    <a:pt x="1534" y="1887"/>
                    <a:pt x="1845" y="2073"/>
                  </a:cubicBezTo>
                  <a:cubicBezTo>
                    <a:pt x="1845" y="2080"/>
                    <a:pt x="1845" y="2080"/>
                    <a:pt x="1845" y="20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5BA4E1A3-C424-492E-980C-420CF1ECD8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0350" y="258763"/>
              <a:ext cx="241300" cy="323850"/>
            </a:xfrm>
            <a:custGeom>
              <a:avLst/>
              <a:gdLst>
                <a:gd name="T0" fmla="*/ 0 w 1845"/>
                <a:gd name="T1" fmla="*/ 2073 h 2463"/>
                <a:gd name="T2" fmla="*/ 863 w 1845"/>
                <a:gd name="T3" fmla="*/ 1770 h 2463"/>
                <a:gd name="T4" fmla="*/ 1484 w 1845"/>
                <a:gd name="T5" fmla="*/ 1883 h 2463"/>
                <a:gd name="T6" fmla="*/ 1624 w 1845"/>
                <a:gd name="T7" fmla="*/ 1757 h 2463"/>
                <a:gd name="T8" fmla="*/ 1505 w 1845"/>
                <a:gd name="T9" fmla="*/ 1438 h 2463"/>
                <a:gd name="T10" fmla="*/ 1352 w 1845"/>
                <a:gd name="T11" fmla="*/ 955 h 2463"/>
                <a:gd name="T12" fmla="*/ 1839 w 1845"/>
                <a:gd name="T13" fmla="*/ 0 h 2463"/>
                <a:gd name="T14" fmla="*/ 1845 w 1845"/>
                <a:gd name="T15" fmla="*/ 0 h 2463"/>
                <a:gd name="T16" fmla="*/ 1845 w 1845"/>
                <a:gd name="T17" fmla="*/ 334 h 2463"/>
                <a:gd name="T18" fmla="*/ 1787 w 1845"/>
                <a:gd name="T19" fmla="*/ 1814 h 2463"/>
                <a:gd name="T20" fmla="*/ 900 w 1845"/>
                <a:gd name="T21" fmla="*/ 2463 h 2463"/>
                <a:gd name="T22" fmla="*/ 0 w 1845"/>
                <a:gd name="T23" fmla="*/ 2080 h 2463"/>
                <a:gd name="T24" fmla="*/ 0 w 1845"/>
                <a:gd name="T25" fmla="*/ 2073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0" y="2073"/>
                  </a:moveTo>
                  <a:cubicBezTo>
                    <a:pt x="311" y="1887"/>
                    <a:pt x="541" y="1770"/>
                    <a:pt x="863" y="1770"/>
                  </a:cubicBezTo>
                  <a:cubicBezTo>
                    <a:pt x="1145" y="1770"/>
                    <a:pt x="1267" y="1883"/>
                    <a:pt x="1484" y="1883"/>
                  </a:cubicBezTo>
                  <a:cubicBezTo>
                    <a:pt x="1594" y="1883"/>
                    <a:pt x="1624" y="1821"/>
                    <a:pt x="1624" y="1757"/>
                  </a:cubicBezTo>
                  <a:cubicBezTo>
                    <a:pt x="1624" y="1648"/>
                    <a:pt x="1553" y="1531"/>
                    <a:pt x="1505" y="1438"/>
                  </a:cubicBezTo>
                  <a:cubicBezTo>
                    <a:pt x="1413" y="1261"/>
                    <a:pt x="1352" y="1141"/>
                    <a:pt x="1352" y="955"/>
                  </a:cubicBezTo>
                  <a:cubicBezTo>
                    <a:pt x="1352" y="580"/>
                    <a:pt x="1663" y="363"/>
                    <a:pt x="1839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5" y="334"/>
                    <a:pt x="1845" y="334"/>
                    <a:pt x="1845" y="334"/>
                  </a:cubicBezTo>
                  <a:cubicBezTo>
                    <a:pt x="1845" y="628"/>
                    <a:pt x="1839" y="1490"/>
                    <a:pt x="1787" y="1814"/>
                  </a:cubicBezTo>
                  <a:cubicBezTo>
                    <a:pt x="1715" y="2258"/>
                    <a:pt x="1343" y="2463"/>
                    <a:pt x="900" y="2463"/>
                  </a:cubicBezTo>
                  <a:cubicBezTo>
                    <a:pt x="516" y="2463"/>
                    <a:pt x="264" y="2256"/>
                    <a:pt x="0" y="2080"/>
                  </a:cubicBezTo>
                  <a:cubicBezTo>
                    <a:pt x="0" y="2073"/>
                    <a:pt x="0" y="2073"/>
                    <a:pt x="0" y="20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90F966FE-8E3B-4344-AE8D-478E20AFEC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4325" y="625475"/>
              <a:ext cx="95250" cy="139700"/>
            </a:xfrm>
            <a:custGeom>
              <a:avLst/>
              <a:gdLst>
                <a:gd name="T0" fmla="*/ 680 w 728"/>
                <a:gd name="T1" fmla="*/ 252 h 1058"/>
                <a:gd name="T2" fmla="*/ 406 w 728"/>
                <a:gd name="T3" fmla="*/ 140 h 1058"/>
                <a:gd name="T4" fmla="*/ 213 w 728"/>
                <a:gd name="T5" fmla="*/ 265 h 1058"/>
                <a:gd name="T6" fmla="*/ 728 w 728"/>
                <a:gd name="T7" fmla="*/ 752 h 1058"/>
                <a:gd name="T8" fmla="*/ 329 w 728"/>
                <a:gd name="T9" fmla="*/ 1058 h 1058"/>
                <a:gd name="T10" fmla="*/ 7 w 728"/>
                <a:gd name="T11" fmla="*/ 1005 h 1058"/>
                <a:gd name="T12" fmla="*/ 0 w 728"/>
                <a:gd name="T13" fmla="*/ 890 h 1058"/>
                <a:gd name="T14" fmla="*/ 7 w 728"/>
                <a:gd name="T15" fmla="*/ 780 h 1058"/>
                <a:gd name="T16" fmla="*/ 15 w 728"/>
                <a:gd name="T17" fmla="*/ 780 h 1058"/>
                <a:gd name="T18" fmla="*/ 342 w 728"/>
                <a:gd name="T19" fmla="*/ 914 h 1058"/>
                <a:gd name="T20" fmla="*/ 529 w 728"/>
                <a:gd name="T21" fmla="*/ 782 h 1058"/>
                <a:gd name="T22" fmla="*/ 20 w 728"/>
                <a:gd name="T23" fmla="*/ 297 h 1058"/>
                <a:gd name="T24" fmla="*/ 420 w 728"/>
                <a:gd name="T25" fmla="*/ 0 h 1058"/>
                <a:gd name="T26" fmla="*/ 687 w 728"/>
                <a:gd name="T27" fmla="*/ 40 h 1058"/>
                <a:gd name="T28" fmla="*/ 693 w 728"/>
                <a:gd name="T29" fmla="*/ 135 h 1058"/>
                <a:gd name="T30" fmla="*/ 687 w 728"/>
                <a:gd name="T31" fmla="*/ 252 h 1058"/>
                <a:gd name="T32" fmla="*/ 680 w 728"/>
                <a:gd name="T33" fmla="*/ 25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8" h="1058">
                  <a:moveTo>
                    <a:pt x="680" y="252"/>
                  </a:moveTo>
                  <a:cubicBezTo>
                    <a:pt x="643" y="191"/>
                    <a:pt x="555" y="140"/>
                    <a:pt x="406" y="140"/>
                  </a:cubicBezTo>
                  <a:cubicBezTo>
                    <a:pt x="295" y="140"/>
                    <a:pt x="213" y="174"/>
                    <a:pt x="213" y="265"/>
                  </a:cubicBezTo>
                  <a:cubicBezTo>
                    <a:pt x="213" y="471"/>
                    <a:pt x="728" y="432"/>
                    <a:pt x="728" y="752"/>
                  </a:cubicBezTo>
                  <a:cubicBezTo>
                    <a:pt x="728" y="938"/>
                    <a:pt x="594" y="1058"/>
                    <a:pt x="329" y="1058"/>
                  </a:cubicBezTo>
                  <a:cubicBezTo>
                    <a:pt x="199" y="1058"/>
                    <a:pt x="80" y="1038"/>
                    <a:pt x="7" y="1005"/>
                  </a:cubicBezTo>
                  <a:cubicBezTo>
                    <a:pt x="2" y="965"/>
                    <a:pt x="0" y="927"/>
                    <a:pt x="0" y="890"/>
                  </a:cubicBezTo>
                  <a:cubicBezTo>
                    <a:pt x="0" y="854"/>
                    <a:pt x="3" y="817"/>
                    <a:pt x="7" y="780"/>
                  </a:cubicBezTo>
                  <a:cubicBezTo>
                    <a:pt x="15" y="780"/>
                    <a:pt x="15" y="780"/>
                    <a:pt x="15" y="780"/>
                  </a:cubicBezTo>
                  <a:cubicBezTo>
                    <a:pt x="91" y="880"/>
                    <a:pt x="217" y="914"/>
                    <a:pt x="342" y="914"/>
                  </a:cubicBezTo>
                  <a:cubicBezTo>
                    <a:pt x="464" y="914"/>
                    <a:pt x="529" y="865"/>
                    <a:pt x="529" y="782"/>
                  </a:cubicBezTo>
                  <a:cubicBezTo>
                    <a:pt x="529" y="574"/>
                    <a:pt x="20" y="631"/>
                    <a:pt x="20" y="297"/>
                  </a:cubicBezTo>
                  <a:cubicBezTo>
                    <a:pt x="20" y="114"/>
                    <a:pt x="159" y="0"/>
                    <a:pt x="420" y="0"/>
                  </a:cubicBezTo>
                  <a:cubicBezTo>
                    <a:pt x="487" y="0"/>
                    <a:pt x="616" y="8"/>
                    <a:pt x="687" y="40"/>
                  </a:cubicBezTo>
                  <a:cubicBezTo>
                    <a:pt x="691" y="57"/>
                    <a:pt x="693" y="101"/>
                    <a:pt x="693" y="135"/>
                  </a:cubicBezTo>
                  <a:cubicBezTo>
                    <a:pt x="693" y="182"/>
                    <a:pt x="690" y="225"/>
                    <a:pt x="687" y="252"/>
                  </a:cubicBezTo>
                  <a:cubicBezTo>
                    <a:pt x="680" y="252"/>
                    <a:pt x="680" y="252"/>
                    <a:pt x="680" y="2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697503E8-9288-4CB1-A5AA-B956986E94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0850" y="627063"/>
              <a:ext cx="103188" cy="136525"/>
            </a:xfrm>
            <a:custGeom>
              <a:avLst/>
              <a:gdLst>
                <a:gd name="T0" fmla="*/ 507 w 792"/>
                <a:gd name="T1" fmla="*/ 879 h 1032"/>
                <a:gd name="T2" fmla="*/ 785 w 792"/>
                <a:gd name="T3" fmla="*/ 818 h 1032"/>
                <a:gd name="T4" fmla="*/ 792 w 792"/>
                <a:gd name="T5" fmla="*/ 818 h 1032"/>
                <a:gd name="T6" fmla="*/ 743 w 792"/>
                <a:gd name="T7" fmla="*/ 1032 h 1032"/>
                <a:gd name="T8" fmla="*/ 0 w 792"/>
                <a:gd name="T9" fmla="*/ 1032 h 1032"/>
                <a:gd name="T10" fmla="*/ 0 w 792"/>
                <a:gd name="T11" fmla="*/ 1025 h 1032"/>
                <a:gd name="T12" fmla="*/ 65 w 792"/>
                <a:gd name="T13" fmla="*/ 886 h 1032"/>
                <a:gd name="T14" fmla="*/ 65 w 792"/>
                <a:gd name="T15" fmla="*/ 306 h 1032"/>
                <a:gd name="T16" fmla="*/ 5 w 792"/>
                <a:gd name="T17" fmla="*/ 13 h 1032"/>
                <a:gd name="T18" fmla="*/ 5 w 792"/>
                <a:gd name="T19" fmla="*/ 5 h 1032"/>
                <a:gd name="T20" fmla="*/ 152 w 792"/>
                <a:gd name="T21" fmla="*/ 0 h 1032"/>
                <a:gd name="T22" fmla="*/ 327 w 792"/>
                <a:gd name="T23" fmla="*/ 6 h 1032"/>
                <a:gd name="T24" fmla="*/ 327 w 792"/>
                <a:gd name="T25" fmla="*/ 14 h 1032"/>
                <a:gd name="T26" fmla="*/ 255 w 792"/>
                <a:gd name="T27" fmla="*/ 306 h 1032"/>
                <a:gd name="T28" fmla="*/ 255 w 792"/>
                <a:gd name="T29" fmla="*/ 879 h 1032"/>
                <a:gd name="T30" fmla="*/ 507 w 792"/>
                <a:gd name="T31" fmla="*/ 879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92" h="1032">
                  <a:moveTo>
                    <a:pt x="507" y="879"/>
                  </a:moveTo>
                  <a:cubicBezTo>
                    <a:pt x="664" y="879"/>
                    <a:pt x="738" y="861"/>
                    <a:pt x="785" y="818"/>
                  </a:cubicBezTo>
                  <a:cubicBezTo>
                    <a:pt x="792" y="818"/>
                    <a:pt x="792" y="818"/>
                    <a:pt x="792" y="818"/>
                  </a:cubicBezTo>
                  <a:cubicBezTo>
                    <a:pt x="787" y="871"/>
                    <a:pt x="759" y="993"/>
                    <a:pt x="743" y="1032"/>
                  </a:cubicBezTo>
                  <a:cubicBezTo>
                    <a:pt x="0" y="1032"/>
                    <a:pt x="0" y="1032"/>
                    <a:pt x="0" y="1032"/>
                  </a:cubicBezTo>
                  <a:cubicBezTo>
                    <a:pt x="0" y="1025"/>
                    <a:pt x="0" y="1025"/>
                    <a:pt x="0" y="1025"/>
                  </a:cubicBezTo>
                  <a:cubicBezTo>
                    <a:pt x="44" y="997"/>
                    <a:pt x="65" y="973"/>
                    <a:pt x="65" y="886"/>
                  </a:cubicBezTo>
                  <a:cubicBezTo>
                    <a:pt x="65" y="306"/>
                    <a:pt x="65" y="306"/>
                    <a:pt x="65" y="306"/>
                  </a:cubicBezTo>
                  <a:cubicBezTo>
                    <a:pt x="65" y="108"/>
                    <a:pt x="65" y="58"/>
                    <a:pt x="5" y="1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4" y="2"/>
                    <a:pt x="87" y="0"/>
                    <a:pt x="152" y="0"/>
                  </a:cubicBezTo>
                  <a:cubicBezTo>
                    <a:pt x="227" y="0"/>
                    <a:pt x="294" y="2"/>
                    <a:pt x="327" y="6"/>
                  </a:cubicBezTo>
                  <a:cubicBezTo>
                    <a:pt x="327" y="14"/>
                    <a:pt x="327" y="14"/>
                    <a:pt x="327" y="14"/>
                  </a:cubicBezTo>
                  <a:cubicBezTo>
                    <a:pt x="257" y="66"/>
                    <a:pt x="255" y="108"/>
                    <a:pt x="255" y="306"/>
                  </a:cubicBezTo>
                  <a:cubicBezTo>
                    <a:pt x="255" y="879"/>
                    <a:pt x="255" y="879"/>
                    <a:pt x="255" y="879"/>
                  </a:cubicBezTo>
                  <a:cubicBezTo>
                    <a:pt x="507" y="879"/>
                    <a:pt x="507" y="879"/>
                    <a:pt x="507" y="8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2D2D20C9-0781-4420-82D4-B22761D426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63" y="627063"/>
              <a:ext cx="131763" cy="138112"/>
            </a:xfrm>
            <a:custGeom>
              <a:avLst/>
              <a:gdLst>
                <a:gd name="T0" fmla="*/ 71 w 1004"/>
                <a:gd name="T1" fmla="*/ 305 h 1045"/>
                <a:gd name="T2" fmla="*/ 0 w 1004"/>
                <a:gd name="T3" fmla="*/ 14 h 1045"/>
                <a:gd name="T4" fmla="*/ 0 w 1004"/>
                <a:gd name="T5" fmla="*/ 6 h 1045"/>
                <a:gd name="T6" fmla="*/ 160 w 1004"/>
                <a:gd name="T7" fmla="*/ 0 h 1045"/>
                <a:gd name="T8" fmla="*/ 268 w 1004"/>
                <a:gd name="T9" fmla="*/ 2 h 1045"/>
                <a:gd name="T10" fmla="*/ 261 w 1004"/>
                <a:gd name="T11" fmla="*/ 305 h 1045"/>
                <a:gd name="T12" fmla="*/ 261 w 1004"/>
                <a:gd name="T13" fmla="*/ 651 h 1045"/>
                <a:gd name="T14" fmla="*/ 431 w 1004"/>
                <a:gd name="T15" fmla="*/ 879 h 1045"/>
                <a:gd name="T16" fmla="*/ 709 w 1004"/>
                <a:gd name="T17" fmla="*/ 793 h 1045"/>
                <a:gd name="T18" fmla="*/ 730 w 1004"/>
                <a:gd name="T19" fmla="*/ 730 h 1045"/>
                <a:gd name="T20" fmla="*/ 730 w 1004"/>
                <a:gd name="T21" fmla="*/ 309 h 1045"/>
                <a:gd name="T22" fmla="*/ 659 w 1004"/>
                <a:gd name="T23" fmla="*/ 14 h 1045"/>
                <a:gd name="T24" fmla="*/ 659 w 1004"/>
                <a:gd name="T25" fmla="*/ 6 h 1045"/>
                <a:gd name="T26" fmla="*/ 821 w 1004"/>
                <a:gd name="T27" fmla="*/ 0 h 1045"/>
                <a:gd name="T28" fmla="*/ 926 w 1004"/>
                <a:gd name="T29" fmla="*/ 2 h 1045"/>
                <a:gd name="T30" fmla="*/ 920 w 1004"/>
                <a:gd name="T31" fmla="*/ 306 h 1045"/>
                <a:gd name="T32" fmla="*/ 920 w 1004"/>
                <a:gd name="T33" fmla="*/ 784 h 1045"/>
                <a:gd name="T34" fmla="*/ 1004 w 1004"/>
                <a:gd name="T35" fmla="*/ 1027 h 1045"/>
                <a:gd name="T36" fmla="*/ 1004 w 1004"/>
                <a:gd name="T37" fmla="*/ 1032 h 1045"/>
                <a:gd name="T38" fmla="*/ 782 w 1004"/>
                <a:gd name="T39" fmla="*/ 1032 h 1045"/>
                <a:gd name="T40" fmla="*/ 744 w 1004"/>
                <a:gd name="T41" fmla="*/ 939 h 1045"/>
                <a:gd name="T42" fmla="*/ 387 w 1004"/>
                <a:gd name="T43" fmla="*/ 1045 h 1045"/>
                <a:gd name="T44" fmla="*/ 71 w 1004"/>
                <a:gd name="T45" fmla="*/ 736 h 1045"/>
                <a:gd name="T46" fmla="*/ 71 w 1004"/>
                <a:gd name="T47" fmla="*/ 305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04" h="1045">
                  <a:moveTo>
                    <a:pt x="71" y="305"/>
                  </a:moveTo>
                  <a:cubicBezTo>
                    <a:pt x="71" y="108"/>
                    <a:pt x="71" y="66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6" y="4"/>
                    <a:pt x="92" y="0"/>
                    <a:pt x="160" y="0"/>
                  </a:cubicBezTo>
                  <a:cubicBezTo>
                    <a:pt x="197" y="0"/>
                    <a:pt x="232" y="0"/>
                    <a:pt x="268" y="2"/>
                  </a:cubicBezTo>
                  <a:cubicBezTo>
                    <a:pt x="266" y="40"/>
                    <a:pt x="261" y="102"/>
                    <a:pt x="261" y="305"/>
                  </a:cubicBezTo>
                  <a:cubicBezTo>
                    <a:pt x="261" y="651"/>
                    <a:pt x="261" y="651"/>
                    <a:pt x="261" y="651"/>
                  </a:cubicBezTo>
                  <a:cubicBezTo>
                    <a:pt x="261" y="802"/>
                    <a:pt x="283" y="879"/>
                    <a:pt x="431" y="879"/>
                  </a:cubicBezTo>
                  <a:cubicBezTo>
                    <a:pt x="547" y="879"/>
                    <a:pt x="661" y="834"/>
                    <a:pt x="709" y="793"/>
                  </a:cubicBezTo>
                  <a:cubicBezTo>
                    <a:pt x="730" y="775"/>
                    <a:pt x="730" y="756"/>
                    <a:pt x="730" y="730"/>
                  </a:cubicBezTo>
                  <a:cubicBezTo>
                    <a:pt x="730" y="309"/>
                    <a:pt x="730" y="309"/>
                    <a:pt x="730" y="309"/>
                  </a:cubicBezTo>
                  <a:cubicBezTo>
                    <a:pt x="730" y="108"/>
                    <a:pt x="730" y="67"/>
                    <a:pt x="659" y="14"/>
                  </a:cubicBezTo>
                  <a:cubicBezTo>
                    <a:pt x="659" y="6"/>
                    <a:pt x="659" y="6"/>
                    <a:pt x="659" y="6"/>
                  </a:cubicBezTo>
                  <a:cubicBezTo>
                    <a:pt x="684" y="4"/>
                    <a:pt x="751" y="0"/>
                    <a:pt x="821" y="0"/>
                  </a:cubicBezTo>
                  <a:cubicBezTo>
                    <a:pt x="856" y="0"/>
                    <a:pt x="890" y="0"/>
                    <a:pt x="926" y="2"/>
                  </a:cubicBezTo>
                  <a:cubicBezTo>
                    <a:pt x="925" y="40"/>
                    <a:pt x="920" y="102"/>
                    <a:pt x="920" y="306"/>
                  </a:cubicBezTo>
                  <a:cubicBezTo>
                    <a:pt x="920" y="784"/>
                    <a:pt x="920" y="784"/>
                    <a:pt x="920" y="784"/>
                  </a:cubicBezTo>
                  <a:cubicBezTo>
                    <a:pt x="920" y="871"/>
                    <a:pt x="930" y="979"/>
                    <a:pt x="1004" y="1027"/>
                  </a:cubicBezTo>
                  <a:cubicBezTo>
                    <a:pt x="1004" y="1032"/>
                    <a:pt x="1004" y="1032"/>
                    <a:pt x="1004" y="1032"/>
                  </a:cubicBezTo>
                  <a:cubicBezTo>
                    <a:pt x="782" y="1032"/>
                    <a:pt x="782" y="1032"/>
                    <a:pt x="782" y="1032"/>
                  </a:cubicBezTo>
                  <a:cubicBezTo>
                    <a:pt x="765" y="1014"/>
                    <a:pt x="749" y="960"/>
                    <a:pt x="744" y="939"/>
                  </a:cubicBezTo>
                  <a:cubicBezTo>
                    <a:pt x="639" y="1009"/>
                    <a:pt x="530" y="1045"/>
                    <a:pt x="387" y="1045"/>
                  </a:cubicBezTo>
                  <a:cubicBezTo>
                    <a:pt x="145" y="1045"/>
                    <a:pt x="71" y="926"/>
                    <a:pt x="71" y="736"/>
                  </a:cubicBezTo>
                  <a:cubicBezTo>
                    <a:pt x="71" y="305"/>
                    <a:pt x="71" y="305"/>
                    <a:pt x="71" y="30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  <p:sp>
        <p:nvSpPr>
          <p:cNvPr id="13" name="Rektangel 12">
            <a:extLst>
              <a:ext uri="{FF2B5EF4-FFF2-40B4-BE49-F238E27FC236}">
                <a16:creationId xmlns:a16="http://schemas.microsoft.com/office/drawing/2014/main" id="{ABEB415B-90BD-4B90-9A47-EE31D58C43FE}"/>
              </a:ext>
            </a:extLst>
          </p:cNvPr>
          <p:cNvSpPr/>
          <p:nvPr userDrawn="1"/>
        </p:nvSpPr>
        <p:spPr>
          <a:xfrm>
            <a:off x="-2211572" y="24063"/>
            <a:ext cx="2127348" cy="87408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b="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Dispositionssida</a:t>
            </a:r>
            <a:r>
              <a:rPr lang="sv-SE" sz="1200" b="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här skriver du in de olika punkter (kapitel) som föredraget eller mötet innehåller.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99C489A3-F9A8-462F-B8AE-A8B3134F74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2313" y="1960814"/>
            <a:ext cx="8710445" cy="4343400"/>
          </a:xfrm>
        </p:spPr>
        <p:txBody>
          <a:bodyPr/>
          <a:lstStyle>
            <a:lvl1pPr marL="457200" indent="-457200"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901700" indent="-457200">
              <a:buFont typeface="+mj-lt"/>
              <a:buAutoNum type="alphaLcParenR"/>
              <a:defRPr>
                <a:solidFill>
                  <a:schemeClr val="bg1"/>
                </a:solidFill>
              </a:defRPr>
            </a:lvl2pPr>
            <a:lvl3pPr marL="901700" indent="-457200">
              <a:buFont typeface="+mj-lt"/>
              <a:buAutoNum type="alphaLcParenR"/>
              <a:defRPr>
                <a:solidFill>
                  <a:schemeClr val="bg1"/>
                </a:solidFill>
              </a:defRPr>
            </a:lvl3pPr>
            <a:lvl4pPr marL="901700" indent="-457200">
              <a:buFont typeface="+mj-lt"/>
              <a:buAutoNum type="alphaLcParenR"/>
              <a:defRPr>
                <a:solidFill>
                  <a:schemeClr val="bg1"/>
                </a:solidFill>
              </a:defRPr>
            </a:lvl4pPr>
            <a:lvl5pPr marL="901700" indent="-457200">
              <a:buFont typeface="+mj-lt"/>
              <a:buAutoNum type="alphaLcParenR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7349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kil och utbytbar lite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098BC990-E3F0-4969-A62C-2B2DAB821C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74669" y="1014582"/>
            <a:ext cx="1543488" cy="5849336"/>
          </a:xfrm>
          <a:custGeom>
            <a:avLst/>
            <a:gdLst>
              <a:gd name="connsiteX0" fmla="*/ 0 w 1533233"/>
              <a:gd name="connsiteY0" fmla="*/ 6008703 h 6008703"/>
              <a:gd name="connsiteX1" fmla="*/ 1533233 w 1533233"/>
              <a:gd name="connsiteY1" fmla="*/ 0 h 6008703"/>
              <a:gd name="connsiteX2" fmla="*/ 1533233 w 1533233"/>
              <a:gd name="connsiteY2" fmla="*/ 6008703 h 6008703"/>
              <a:gd name="connsiteX3" fmla="*/ 0 w 1533233"/>
              <a:gd name="connsiteY3" fmla="*/ 6008703 h 6008703"/>
              <a:gd name="connsiteX0" fmla="*/ 0 w 1533233"/>
              <a:gd name="connsiteY0" fmla="*/ 6008703 h 6014621"/>
              <a:gd name="connsiteX1" fmla="*/ 1533233 w 1533233"/>
              <a:gd name="connsiteY1" fmla="*/ 0 h 6014621"/>
              <a:gd name="connsiteX2" fmla="*/ 314033 w 1533233"/>
              <a:gd name="connsiteY2" fmla="*/ 6014621 h 6014621"/>
              <a:gd name="connsiteX3" fmla="*/ 0 w 1533233"/>
              <a:gd name="connsiteY3" fmla="*/ 6008703 h 6014621"/>
              <a:gd name="connsiteX0" fmla="*/ 0 w 1538565"/>
              <a:gd name="connsiteY0" fmla="*/ 5843418 h 5849336"/>
              <a:gd name="connsiteX1" fmla="*/ 1538565 w 1538565"/>
              <a:gd name="connsiteY1" fmla="*/ 0 h 5849336"/>
              <a:gd name="connsiteX2" fmla="*/ 314033 w 1538565"/>
              <a:gd name="connsiteY2" fmla="*/ 5849336 h 5849336"/>
              <a:gd name="connsiteX3" fmla="*/ 0 w 1538565"/>
              <a:gd name="connsiteY3" fmla="*/ 5843418 h 5849336"/>
              <a:gd name="connsiteX0" fmla="*/ 0 w 1538565"/>
              <a:gd name="connsiteY0" fmla="*/ 5843418 h 5849336"/>
              <a:gd name="connsiteX1" fmla="*/ 1538565 w 1538565"/>
              <a:gd name="connsiteY1" fmla="*/ 0 h 5849336"/>
              <a:gd name="connsiteX2" fmla="*/ 1492752 w 1538565"/>
              <a:gd name="connsiteY2" fmla="*/ 216524 h 5849336"/>
              <a:gd name="connsiteX3" fmla="*/ 314033 w 1538565"/>
              <a:gd name="connsiteY3" fmla="*/ 5849336 h 5849336"/>
              <a:gd name="connsiteX4" fmla="*/ 0 w 1538565"/>
              <a:gd name="connsiteY4" fmla="*/ 5843418 h 5849336"/>
              <a:gd name="connsiteX0" fmla="*/ 0 w 1542759"/>
              <a:gd name="connsiteY0" fmla="*/ 5843418 h 5849336"/>
              <a:gd name="connsiteX1" fmla="*/ 1538565 w 1542759"/>
              <a:gd name="connsiteY1" fmla="*/ 0 h 5849336"/>
              <a:gd name="connsiteX2" fmla="*/ 1542759 w 1542759"/>
              <a:gd name="connsiteY2" fmla="*/ 54599 h 5849336"/>
              <a:gd name="connsiteX3" fmla="*/ 314033 w 1542759"/>
              <a:gd name="connsiteY3" fmla="*/ 5849336 h 5849336"/>
              <a:gd name="connsiteX4" fmla="*/ 0 w 1542759"/>
              <a:gd name="connsiteY4" fmla="*/ 5843418 h 5849336"/>
              <a:gd name="connsiteX0" fmla="*/ 0 w 1538565"/>
              <a:gd name="connsiteY0" fmla="*/ 5843418 h 5849336"/>
              <a:gd name="connsiteX1" fmla="*/ 1538565 w 1538565"/>
              <a:gd name="connsiteY1" fmla="*/ 0 h 5849336"/>
              <a:gd name="connsiteX2" fmla="*/ 1535615 w 1538565"/>
              <a:gd name="connsiteY2" fmla="*/ 56980 h 5849336"/>
              <a:gd name="connsiteX3" fmla="*/ 314033 w 1538565"/>
              <a:gd name="connsiteY3" fmla="*/ 5849336 h 5849336"/>
              <a:gd name="connsiteX4" fmla="*/ 0 w 1538565"/>
              <a:gd name="connsiteY4" fmla="*/ 5843418 h 5849336"/>
              <a:gd name="connsiteX0" fmla="*/ 0 w 1578477"/>
              <a:gd name="connsiteY0" fmla="*/ 5843418 h 5849336"/>
              <a:gd name="connsiteX1" fmla="*/ 1538565 w 1578477"/>
              <a:gd name="connsiteY1" fmla="*/ 0 h 5849336"/>
              <a:gd name="connsiteX2" fmla="*/ 1578477 w 1578477"/>
              <a:gd name="connsiteY2" fmla="*/ 87937 h 5849336"/>
              <a:gd name="connsiteX3" fmla="*/ 314033 w 1578477"/>
              <a:gd name="connsiteY3" fmla="*/ 5849336 h 5849336"/>
              <a:gd name="connsiteX4" fmla="*/ 0 w 1578477"/>
              <a:gd name="connsiteY4" fmla="*/ 5843418 h 5849336"/>
              <a:gd name="connsiteX0" fmla="*/ 0 w 1578502"/>
              <a:gd name="connsiteY0" fmla="*/ 5843418 h 5849336"/>
              <a:gd name="connsiteX1" fmla="*/ 1538565 w 1578502"/>
              <a:gd name="connsiteY1" fmla="*/ 0 h 5849336"/>
              <a:gd name="connsiteX2" fmla="*/ 1578477 w 1578502"/>
              <a:gd name="connsiteY2" fmla="*/ 87937 h 5849336"/>
              <a:gd name="connsiteX3" fmla="*/ 314033 w 1578502"/>
              <a:gd name="connsiteY3" fmla="*/ 5849336 h 5849336"/>
              <a:gd name="connsiteX4" fmla="*/ 0 w 1578502"/>
              <a:gd name="connsiteY4" fmla="*/ 5843418 h 5849336"/>
              <a:gd name="connsiteX0" fmla="*/ 0 w 1543111"/>
              <a:gd name="connsiteY0" fmla="*/ 5843418 h 5849336"/>
              <a:gd name="connsiteX1" fmla="*/ 1538565 w 1543111"/>
              <a:gd name="connsiteY1" fmla="*/ 0 h 5849336"/>
              <a:gd name="connsiteX2" fmla="*/ 1530852 w 1543111"/>
              <a:gd name="connsiteY2" fmla="*/ 83174 h 5849336"/>
              <a:gd name="connsiteX3" fmla="*/ 314033 w 1543111"/>
              <a:gd name="connsiteY3" fmla="*/ 5849336 h 5849336"/>
              <a:gd name="connsiteX4" fmla="*/ 0 w 1543111"/>
              <a:gd name="connsiteY4" fmla="*/ 5843418 h 5849336"/>
              <a:gd name="connsiteX0" fmla="*/ 0 w 1540225"/>
              <a:gd name="connsiteY0" fmla="*/ 5843418 h 5849336"/>
              <a:gd name="connsiteX1" fmla="*/ 1538565 w 1540225"/>
              <a:gd name="connsiteY1" fmla="*/ 0 h 5849336"/>
              <a:gd name="connsiteX2" fmla="*/ 1530852 w 1540225"/>
              <a:gd name="connsiteY2" fmla="*/ 83174 h 5849336"/>
              <a:gd name="connsiteX3" fmla="*/ 314033 w 1540225"/>
              <a:gd name="connsiteY3" fmla="*/ 5849336 h 5849336"/>
              <a:gd name="connsiteX4" fmla="*/ 0 w 1540225"/>
              <a:gd name="connsiteY4" fmla="*/ 5843418 h 5849336"/>
              <a:gd name="connsiteX0" fmla="*/ 0 w 1545425"/>
              <a:gd name="connsiteY0" fmla="*/ 5843418 h 5849336"/>
              <a:gd name="connsiteX1" fmla="*/ 1538565 w 1545425"/>
              <a:gd name="connsiteY1" fmla="*/ 0 h 5849336"/>
              <a:gd name="connsiteX2" fmla="*/ 1545139 w 1545425"/>
              <a:gd name="connsiteY2" fmla="*/ 80793 h 5849336"/>
              <a:gd name="connsiteX3" fmla="*/ 314033 w 1545425"/>
              <a:gd name="connsiteY3" fmla="*/ 5849336 h 5849336"/>
              <a:gd name="connsiteX4" fmla="*/ 0 w 1545425"/>
              <a:gd name="connsiteY4" fmla="*/ 5843418 h 5849336"/>
              <a:gd name="connsiteX0" fmla="*/ 0 w 1543488"/>
              <a:gd name="connsiteY0" fmla="*/ 5843418 h 5849336"/>
              <a:gd name="connsiteX1" fmla="*/ 1538565 w 1543488"/>
              <a:gd name="connsiteY1" fmla="*/ 0 h 5849336"/>
              <a:gd name="connsiteX2" fmla="*/ 1542758 w 1543488"/>
              <a:gd name="connsiteY2" fmla="*/ 49836 h 5849336"/>
              <a:gd name="connsiteX3" fmla="*/ 314033 w 1543488"/>
              <a:gd name="connsiteY3" fmla="*/ 5849336 h 5849336"/>
              <a:gd name="connsiteX4" fmla="*/ 0 w 1543488"/>
              <a:gd name="connsiteY4" fmla="*/ 5843418 h 584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3488" h="5849336">
                <a:moveTo>
                  <a:pt x="0" y="5843418"/>
                </a:moveTo>
                <a:lnTo>
                  <a:pt x="1538565" y="0"/>
                </a:lnTo>
                <a:cubicBezTo>
                  <a:pt x="1544726" y="26931"/>
                  <a:pt x="1543742" y="13381"/>
                  <a:pt x="1542758" y="49836"/>
                </a:cubicBezTo>
                <a:lnTo>
                  <a:pt x="314033" y="5849336"/>
                </a:lnTo>
                <a:lnTo>
                  <a:pt x="0" y="584341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.</a:t>
            </a:r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2E0A6B9-3A25-4D77-BE60-01561989422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960963" y="1108695"/>
            <a:ext cx="1233996" cy="5749305"/>
          </a:xfrm>
          <a:custGeom>
            <a:avLst/>
            <a:gdLst>
              <a:gd name="connsiteX0" fmla="*/ 0 w 1233996"/>
              <a:gd name="connsiteY0" fmla="*/ 5825504 h 5825504"/>
              <a:gd name="connsiteX1" fmla="*/ 1233996 w 1233996"/>
              <a:gd name="connsiteY1" fmla="*/ 0 h 5825504"/>
              <a:gd name="connsiteX2" fmla="*/ 1233996 w 1233996"/>
              <a:gd name="connsiteY2" fmla="*/ 5825504 h 5825504"/>
              <a:gd name="connsiteX3" fmla="*/ 0 w 1233996"/>
              <a:gd name="connsiteY3" fmla="*/ 5825504 h 5825504"/>
              <a:gd name="connsiteX0" fmla="*/ 0 w 1260190"/>
              <a:gd name="connsiteY0" fmla="*/ 5715967 h 5715967"/>
              <a:gd name="connsiteX1" fmla="*/ 1260190 w 1260190"/>
              <a:gd name="connsiteY1" fmla="*/ 0 h 5715967"/>
              <a:gd name="connsiteX2" fmla="*/ 1233996 w 1260190"/>
              <a:gd name="connsiteY2" fmla="*/ 5715967 h 5715967"/>
              <a:gd name="connsiteX3" fmla="*/ 0 w 1260190"/>
              <a:gd name="connsiteY3" fmla="*/ 5715967 h 5715967"/>
              <a:gd name="connsiteX0" fmla="*/ 0 w 1233996"/>
              <a:gd name="connsiteY0" fmla="*/ 5749305 h 5749305"/>
              <a:gd name="connsiteX1" fmla="*/ 1231615 w 1233996"/>
              <a:gd name="connsiteY1" fmla="*/ 0 h 5749305"/>
              <a:gd name="connsiteX2" fmla="*/ 1233996 w 1233996"/>
              <a:gd name="connsiteY2" fmla="*/ 5749305 h 5749305"/>
              <a:gd name="connsiteX3" fmla="*/ 0 w 1233996"/>
              <a:gd name="connsiteY3" fmla="*/ 5749305 h 5749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3996" h="5749305">
                <a:moveTo>
                  <a:pt x="0" y="5749305"/>
                </a:moveTo>
                <a:lnTo>
                  <a:pt x="1231615" y="0"/>
                </a:lnTo>
                <a:cubicBezTo>
                  <a:pt x="1232409" y="1916435"/>
                  <a:pt x="1233202" y="3832870"/>
                  <a:pt x="1233996" y="5749305"/>
                </a:cubicBezTo>
                <a:lnTo>
                  <a:pt x="0" y="5749305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lIns="720000" bIns="165600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sv-SE"/>
              <a:t>.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2CE84D2-A6B0-47F2-BD7C-842E6783A3CA}"/>
              </a:ext>
            </a:extLst>
          </p:cNvPr>
          <p:cNvSpPr/>
          <p:nvPr userDrawn="1"/>
        </p:nvSpPr>
        <p:spPr>
          <a:xfrm>
            <a:off x="-2074460" y="24063"/>
            <a:ext cx="1990236" cy="37508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Text, kil och utbytbar liten bild: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Byta till egen bild: klicka på ikonen för ”Bilder” i platshållaren och infoga bild, som inte bör vara för detaljerad.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Flytta bilden inom bildytan: markera bilden, välj ”Beskär”, markera bilden igen och flytta/ändra storlek.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Byta färg på kilen: markera kilen, välj annan temafärg med ”Figurfyllning”. Om kilen inte kan markeras, markera bildytan och välj ”Placera längst bak”.</a:t>
            </a:r>
          </a:p>
        </p:txBody>
      </p:sp>
      <p:sp>
        <p:nvSpPr>
          <p:cNvPr id="14" name="Rubrik 1">
            <a:extLst>
              <a:ext uri="{FF2B5EF4-FFF2-40B4-BE49-F238E27FC236}">
                <a16:creationId xmlns:a16="http://schemas.microsoft.com/office/drawing/2014/main" id="{74DDC08D-FA75-4863-947C-517F8BA91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20" y="1250479"/>
            <a:ext cx="9862886" cy="8801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180675CF-18A0-44DC-94A7-B0DBF8A48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720" y="2397440"/>
            <a:ext cx="9862886" cy="36485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867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kil och utbytbar sto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2E0A6B9-3A25-4D77-BE60-01561989422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06820" y="-34305"/>
            <a:ext cx="6385180" cy="6892305"/>
          </a:xfrm>
          <a:custGeom>
            <a:avLst/>
            <a:gdLst>
              <a:gd name="connsiteX0" fmla="*/ 0 w 1233996"/>
              <a:gd name="connsiteY0" fmla="*/ 5825504 h 5825504"/>
              <a:gd name="connsiteX1" fmla="*/ 1233996 w 1233996"/>
              <a:gd name="connsiteY1" fmla="*/ 0 h 5825504"/>
              <a:gd name="connsiteX2" fmla="*/ 1233996 w 1233996"/>
              <a:gd name="connsiteY2" fmla="*/ 5825504 h 5825504"/>
              <a:gd name="connsiteX3" fmla="*/ 0 w 1233996"/>
              <a:gd name="connsiteY3" fmla="*/ 5825504 h 5825504"/>
              <a:gd name="connsiteX0" fmla="*/ 0 w 1260190"/>
              <a:gd name="connsiteY0" fmla="*/ 5715967 h 5715967"/>
              <a:gd name="connsiteX1" fmla="*/ 1260190 w 1260190"/>
              <a:gd name="connsiteY1" fmla="*/ 0 h 5715967"/>
              <a:gd name="connsiteX2" fmla="*/ 1233996 w 1260190"/>
              <a:gd name="connsiteY2" fmla="*/ 5715967 h 5715967"/>
              <a:gd name="connsiteX3" fmla="*/ 0 w 1260190"/>
              <a:gd name="connsiteY3" fmla="*/ 5715967 h 5715967"/>
              <a:gd name="connsiteX0" fmla="*/ 0 w 1233996"/>
              <a:gd name="connsiteY0" fmla="*/ 5749305 h 5749305"/>
              <a:gd name="connsiteX1" fmla="*/ 1231615 w 1233996"/>
              <a:gd name="connsiteY1" fmla="*/ 0 h 5749305"/>
              <a:gd name="connsiteX2" fmla="*/ 1233996 w 1233996"/>
              <a:gd name="connsiteY2" fmla="*/ 5749305 h 5749305"/>
              <a:gd name="connsiteX3" fmla="*/ 0 w 1233996"/>
              <a:gd name="connsiteY3" fmla="*/ 5749305 h 5749305"/>
              <a:gd name="connsiteX0" fmla="*/ 0 w 1233996"/>
              <a:gd name="connsiteY0" fmla="*/ 5749305 h 5749305"/>
              <a:gd name="connsiteX1" fmla="*/ 1071872 w 1233996"/>
              <a:gd name="connsiteY1" fmla="*/ 772060 h 5749305"/>
              <a:gd name="connsiteX2" fmla="*/ 1231615 w 1233996"/>
              <a:gd name="connsiteY2" fmla="*/ 0 h 5749305"/>
              <a:gd name="connsiteX3" fmla="*/ 1233996 w 1233996"/>
              <a:gd name="connsiteY3" fmla="*/ 5749305 h 5749305"/>
              <a:gd name="connsiteX4" fmla="*/ 0 w 1233996"/>
              <a:gd name="connsiteY4" fmla="*/ 5749305 h 5749305"/>
              <a:gd name="connsiteX0" fmla="*/ 0 w 1233996"/>
              <a:gd name="connsiteY0" fmla="*/ 5749305 h 5749305"/>
              <a:gd name="connsiteX1" fmla="*/ 1071872 w 1233996"/>
              <a:gd name="connsiteY1" fmla="*/ 772060 h 5749305"/>
              <a:gd name="connsiteX2" fmla="*/ 1231615 w 1233996"/>
              <a:gd name="connsiteY2" fmla="*/ 0 h 5749305"/>
              <a:gd name="connsiteX3" fmla="*/ 1233996 w 1233996"/>
              <a:gd name="connsiteY3" fmla="*/ 5749305 h 5749305"/>
              <a:gd name="connsiteX4" fmla="*/ 0 w 1233996"/>
              <a:gd name="connsiteY4" fmla="*/ 5749305 h 5749305"/>
              <a:gd name="connsiteX0" fmla="*/ 0 w 1233996"/>
              <a:gd name="connsiteY0" fmla="*/ 6868391 h 6868391"/>
              <a:gd name="connsiteX1" fmla="*/ 241323 w 1233996"/>
              <a:gd name="connsiteY1" fmla="*/ 0 h 6868391"/>
              <a:gd name="connsiteX2" fmla="*/ 1231615 w 1233996"/>
              <a:gd name="connsiteY2" fmla="*/ 1119086 h 6868391"/>
              <a:gd name="connsiteX3" fmla="*/ 1233996 w 1233996"/>
              <a:gd name="connsiteY3" fmla="*/ 6868391 h 6868391"/>
              <a:gd name="connsiteX4" fmla="*/ 0 w 1233996"/>
              <a:gd name="connsiteY4" fmla="*/ 6868391 h 6868391"/>
              <a:gd name="connsiteX0" fmla="*/ 0 w 1235763"/>
              <a:gd name="connsiteY0" fmla="*/ 6892305 h 6892305"/>
              <a:gd name="connsiteX1" fmla="*/ 241323 w 1235763"/>
              <a:gd name="connsiteY1" fmla="*/ 23914 h 6892305"/>
              <a:gd name="connsiteX2" fmla="*/ 1235637 w 1235763"/>
              <a:gd name="connsiteY2" fmla="*/ 0 h 6892305"/>
              <a:gd name="connsiteX3" fmla="*/ 1233996 w 1235763"/>
              <a:gd name="connsiteY3" fmla="*/ 6892305 h 6892305"/>
              <a:gd name="connsiteX4" fmla="*/ 0 w 1235763"/>
              <a:gd name="connsiteY4" fmla="*/ 6892305 h 6892305"/>
              <a:gd name="connsiteX0" fmla="*/ 0 w 1235763"/>
              <a:gd name="connsiteY0" fmla="*/ 6892305 h 6892305"/>
              <a:gd name="connsiteX1" fmla="*/ 239480 w 1235763"/>
              <a:gd name="connsiteY1" fmla="*/ 21533 h 6892305"/>
              <a:gd name="connsiteX2" fmla="*/ 1235637 w 1235763"/>
              <a:gd name="connsiteY2" fmla="*/ 0 h 6892305"/>
              <a:gd name="connsiteX3" fmla="*/ 1233996 w 1235763"/>
              <a:gd name="connsiteY3" fmla="*/ 6892305 h 6892305"/>
              <a:gd name="connsiteX4" fmla="*/ 0 w 1235763"/>
              <a:gd name="connsiteY4" fmla="*/ 6892305 h 6892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5763" h="6892305">
                <a:moveTo>
                  <a:pt x="0" y="6892305"/>
                </a:moveTo>
                <a:lnTo>
                  <a:pt x="239480" y="21533"/>
                </a:lnTo>
                <a:lnTo>
                  <a:pt x="1235637" y="0"/>
                </a:lnTo>
                <a:cubicBezTo>
                  <a:pt x="1236431" y="1916435"/>
                  <a:pt x="1233202" y="4975870"/>
                  <a:pt x="1233996" y="6892305"/>
                </a:cubicBezTo>
                <a:lnTo>
                  <a:pt x="0" y="6892305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lIns="0" tIns="1332000" bIns="0" anchor="t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tx1"/>
                </a:solidFill>
              </a:defRPr>
            </a:lvl1pPr>
          </a:lstStyle>
          <a:p>
            <a:r>
              <a:rPr lang="sv-SE"/>
              <a:t>.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1A5E3EC2-7DB2-4C8C-8E35-255720F3AAA6}"/>
              </a:ext>
            </a:extLst>
          </p:cNvPr>
          <p:cNvSpPr/>
          <p:nvPr userDrawn="1"/>
        </p:nvSpPr>
        <p:spPr>
          <a:xfrm>
            <a:off x="-2088107" y="24063"/>
            <a:ext cx="2003883" cy="37508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Text, kil och utbytbar stor bild: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Byta till egen bild: klicka på ikonen för ”Bilder” i platshållaren och infoga bild, som inte bör vara för detaljerad.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Flytta bilden inom bildytan: markera bilden, välj ”Beskär”, markera bilden igen och flytta/ändra storlek.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Byta färg på kilen: markera kilen, välj annan temafärg med ”Figurfyllning”. Om kilen inte kan markeras, markera bildytan och välj ”Placera längst bak”.</a:t>
            </a:r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DAD75157-2CF5-43DE-9D1C-3B451B4BA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20" y="1250479"/>
            <a:ext cx="5168055" cy="8801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8498AC19-0878-4078-B419-F210CA38C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720" y="2397440"/>
            <a:ext cx="5168055" cy="36485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098BC990-E3F0-4969-A62C-2B2DAB821C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2025" y="-26568"/>
            <a:ext cx="1565663" cy="6887833"/>
          </a:xfrm>
          <a:custGeom>
            <a:avLst/>
            <a:gdLst>
              <a:gd name="connsiteX0" fmla="*/ 0 w 1533233"/>
              <a:gd name="connsiteY0" fmla="*/ 6008703 h 6008703"/>
              <a:gd name="connsiteX1" fmla="*/ 1533233 w 1533233"/>
              <a:gd name="connsiteY1" fmla="*/ 0 h 6008703"/>
              <a:gd name="connsiteX2" fmla="*/ 1533233 w 1533233"/>
              <a:gd name="connsiteY2" fmla="*/ 6008703 h 6008703"/>
              <a:gd name="connsiteX3" fmla="*/ 0 w 1533233"/>
              <a:gd name="connsiteY3" fmla="*/ 6008703 h 6008703"/>
              <a:gd name="connsiteX0" fmla="*/ 0 w 1533233"/>
              <a:gd name="connsiteY0" fmla="*/ 6008703 h 6014621"/>
              <a:gd name="connsiteX1" fmla="*/ 1533233 w 1533233"/>
              <a:gd name="connsiteY1" fmla="*/ 0 h 6014621"/>
              <a:gd name="connsiteX2" fmla="*/ 314033 w 1533233"/>
              <a:gd name="connsiteY2" fmla="*/ 6014621 h 6014621"/>
              <a:gd name="connsiteX3" fmla="*/ 0 w 1533233"/>
              <a:gd name="connsiteY3" fmla="*/ 6008703 h 6014621"/>
              <a:gd name="connsiteX0" fmla="*/ 0 w 1538565"/>
              <a:gd name="connsiteY0" fmla="*/ 5843418 h 5849336"/>
              <a:gd name="connsiteX1" fmla="*/ 1538565 w 1538565"/>
              <a:gd name="connsiteY1" fmla="*/ 0 h 5849336"/>
              <a:gd name="connsiteX2" fmla="*/ 314033 w 1538565"/>
              <a:gd name="connsiteY2" fmla="*/ 5849336 h 5849336"/>
              <a:gd name="connsiteX3" fmla="*/ 0 w 1538565"/>
              <a:gd name="connsiteY3" fmla="*/ 5843418 h 5849336"/>
              <a:gd name="connsiteX0" fmla="*/ 0 w 1538565"/>
              <a:gd name="connsiteY0" fmla="*/ 5843418 h 5849336"/>
              <a:gd name="connsiteX1" fmla="*/ 1538565 w 1538565"/>
              <a:gd name="connsiteY1" fmla="*/ 0 h 5849336"/>
              <a:gd name="connsiteX2" fmla="*/ 1492752 w 1538565"/>
              <a:gd name="connsiteY2" fmla="*/ 216524 h 5849336"/>
              <a:gd name="connsiteX3" fmla="*/ 314033 w 1538565"/>
              <a:gd name="connsiteY3" fmla="*/ 5849336 h 5849336"/>
              <a:gd name="connsiteX4" fmla="*/ 0 w 1538565"/>
              <a:gd name="connsiteY4" fmla="*/ 5843418 h 5849336"/>
              <a:gd name="connsiteX0" fmla="*/ 0 w 1542759"/>
              <a:gd name="connsiteY0" fmla="*/ 5843418 h 5849336"/>
              <a:gd name="connsiteX1" fmla="*/ 1538565 w 1542759"/>
              <a:gd name="connsiteY1" fmla="*/ 0 h 5849336"/>
              <a:gd name="connsiteX2" fmla="*/ 1542759 w 1542759"/>
              <a:gd name="connsiteY2" fmla="*/ 54599 h 5849336"/>
              <a:gd name="connsiteX3" fmla="*/ 314033 w 1542759"/>
              <a:gd name="connsiteY3" fmla="*/ 5849336 h 5849336"/>
              <a:gd name="connsiteX4" fmla="*/ 0 w 1542759"/>
              <a:gd name="connsiteY4" fmla="*/ 5843418 h 5849336"/>
              <a:gd name="connsiteX0" fmla="*/ 0 w 1538565"/>
              <a:gd name="connsiteY0" fmla="*/ 5843418 h 5849336"/>
              <a:gd name="connsiteX1" fmla="*/ 1538565 w 1538565"/>
              <a:gd name="connsiteY1" fmla="*/ 0 h 5849336"/>
              <a:gd name="connsiteX2" fmla="*/ 1535615 w 1538565"/>
              <a:gd name="connsiteY2" fmla="*/ 56980 h 5849336"/>
              <a:gd name="connsiteX3" fmla="*/ 314033 w 1538565"/>
              <a:gd name="connsiteY3" fmla="*/ 5849336 h 5849336"/>
              <a:gd name="connsiteX4" fmla="*/ 0 w 1538565"/>
              <a:gd name="connsiteY4" fmla="*/ 5843418 h 5849336"/>
              <a:gd name="connsiteX0" fmla="*/ 0 w 1578477"/>
              <a:gd name="connsiteY0" fmla="*/ 5843418 h 5849336"/>
              <a:gd name="connsiteX1" fmla="*/ 1538565 w 1578477"/>
              <a:gd name="connsiteY1" fmla="*/ 0 h 5849336"/>
              <a:gd name="connsiteX2" fmla="*/ 1578477 w 1578477"/>
              <a:gd name="connsiteY2" fmla="*/ 87937 h 5849336"/>
              <a:gd name="connsiteX3" fmla="*/ 314033 w 1578477"/>
              <a:gd name="connsiteY3" fmla="*/ 5849336 h 5849336"/>
              <a:gd name="connsiteX4" fmla="*/ 0 w 1578477"/>
              <a:gd name="connsiteY4" fmla="*/ 5843418 h 5849336"/>
              <a:gd name="connsiteX0" fmla="*/ 0 w 1578502"/>
              <a:gd name="connsiteY0" fmla="*/ 5843418 h 5849336"/>
              <a:gd name="connsiteX1" fmla="*/ 1538565 w 1578502"/>
              <a:gd name="connsiteY1" fmla="*/ 0 h 5849336"/>
              <a:gd name="connsiteX2" fmla="*/ 1578477 w 1578502"/>
              <a:gd name="connsiteY2" fmla="*/ 87937 h 5849336"/>
              <a:gd name="connsiteX3" fmla="*/ 314033 w 1578502"/>
              <a:gd name="connsiteY3" fmla="*/ 5849336 h 5849336"/>
              <a:gd name="connsiteX4" fmla="*/ 0 w 1578502"/>
              <a:gd name="connsiteY4" fmla="*/ 5843418 h 5849336"/>
              <a:gd name="connsiteX0" fmla="*/ 0 w 1543111"/>
              <a:gd name="connsiteY0" fmla="*/ 5843418 h 5849336"/>
              <a:gd name="connsiteX1" fmla="*/ 1538565 w 1543111"/>
              <a:gd name="connsiteY1" fmla="*/ 0 h 5849336"/>
              <a:gd name="connsiteX2" fmla="*/ 1530852 w 1543111"/>
              <a:gd name="connsiteY2" fmla="*/ 83174 h 5849336"/>
              <a:gd name="connsiteX3" fmla="*/ 314033 w 1543111"/>
              <a:gd name="connsiteY3" fmla="*/ 5849336 h 5849336"/>
              <a:gd name="connsiteX4" fmla="*/ 0 w 1543111"/>
              <a:gd name="connsiteY4" fmla="*/ 5843418 h 5849336"/>
              <a:gd name="connsiteX0" fmla="*/ 0 w 1540225"/>
              <a:gd name="connsiteY0" fmla="*/ 5843418 h 5849336"/>
              <a:gd name="connsiteX1" fmla="*/ 1538565 w 1540225"/>
              <a:gd name="connsiteY1" fmla="*/ 0 h 5849336"/>
              <a:gd name="connsiteX2" fmla="*/ 1530852 w 1540225"/>
              <a:gd name="connsiteY2" fmla="*/ 83174 h 5849336"/>
              <a:gd name="connsiteX3" fmla="*/ 314033 w 1540225"/>
              <a:gd name="connsiteY3" fmla="*/ 5849336 h 5849336"/>
              <a:gd name="connsiteX4" fmla="*/ 0 w 1540225"/>
              <a:gd name="connsiteY4" fmla="*/ 5843418 h 5849336"/>
              <a:gd name="connsiteX0" fmla="*/ 0 w 1545425"/>
              <a:gd name="connsiteY0" fmla="*/ 5843418 h 5849336"/>
              <a:gd name="connsiteX1" fmla="*/ 1538565 w 1545425"/>
              <a:gd name="connsiteY1" fmla="*/ 0 h 5849336"/>
              <a:gd name="connsiteX2" fmla="*/ 1545139 w 1545425"/>
              <a:gd name="connsiteY2" fmla="*/ 80793 h 5849336"/>
              <a:gd name="connsiteX3" fmla="*/ 314033 w 1545425"/>
              <a:gd name="connsiteY3" fmla="*/ 5849336 h 5849336"/>
              <a:gd name="connsiteX4" fmla="*/ 0 w 1545425"/>
              <a:gd name="connsiteY4" fmla="*/ 5843418 h 5849336"/>
              <a:gd name="connsiteX0" fmla="*/ 0 w 1543488"/>
              <a:gd name="connsiteY0" fmla="*/ 5843418 h 5849336"/>
              <a:gd name="connsiteX1" fmla="*/ 1538565 w 1543488"/>
              <a:gd name="connsiteY1" fmla="*/ 0 h 5849336"/>
              <a:gd name="connsiteX2" fmla="*/ 1542758 w 1543488"/>
              <a:gd name="connsiteY2" fmla="*/ 49836 h 5849336"/>
              <a:gd name="connsiteX3" fmla="*/ 314033 w 1543488"/>
              <a:gd name="connsiteY3" fmla="*/ 5849336 h 5849336"/>
              <a:gd name="connsiteX4" fmla="*/ 0 w 1543488"/>
              <a:gd name="connsiteY4" fmla="*/ 5843418 h 5849336"/>
              <a:gd name="connsiteX0" fmla="*/ 0 w 1547499"/>
              <a:gd name="connsiteY0" fmla="*/ 6878649 h 6884567"/>
              <a:gd name="connsiteX1" fmla="*/ 1545097 w 1547499"/>
              <a:gd name="connsiteY1" fmla="*/ 0 h 6884567"/>
              <a:gd name="connsiteX2" fmla="*/ 1542758 w 1547499"/>
              <a:gd name="connsiteY2" fmla="*/ 1085067 h 6884567"/>
              <a:gd name="connsiteX3" fmla="*/ 314033 w 1547499"/>
              <a:gd name="connsiteY3" fmla="*/ 6884567 h 6884567"/>
              <a:gd name="connsiteX4" fmla="*/ 0 w 1547499"/>
              <a:gd name="connsiteY4" fmla="*/ 6878649 h 6884567"/>
              <a:gd name="connsiteX0" fmla="*/ 0 w 1565663"/>
              <a:gd name="connsiteY0" fmla="*/ 6878649 h 6884567"/>
              <a:gd name="connsiteX1" fmla="*/ 1545097 w 1565663"/>
              <a:gd name="connsiteY1" fmla="*/ 0 h 6884567"/>
              <a:gd name="connsiteX2" fmla="*/ 1565618 w 1565663"/>
              <a:gd name="connsiteY2" fmla="*/ 20444 h 6884567"/>
              <a:gd name="connsiteX3" fmla="*/ 314033 w 1565663"/>
              <a:gd name="connsiteY3" fmla="*/ 6884567 h 6884567"/>
              <a:gd name="connsiteX4" fmla="*/ 0 w 1565663"/>
              <a:gd name="connsiteY4" fmla="*/ 6878649 h 6884567"/>
              <a:gd name="connsiteX0" fmla="*/ 0 w 1565663"/>
              <a:gd name="connsiteY0" fmla="*/ 6878649 h 6887833"/>
              <a:gd name="connsiteX1" fmla="*/ 1545097 w 1565663"/>
              <a:gd name="connsiteY1" fmla="*/ 0 h 6887833"/>
              <a:gd name="connsiteX2" fmla="*/ 1565618 w 1565663"/>
              <a:gd name="connsiteY2" fmla="*/ 20444 h 6887833"/>
              <a:gd name="connsiteX3" fmla="*/ 349955 w 1565663"/>
              <a:gd name="connsiteY3" fmla="*/ 6887833 h 6887833"/>
              <a:gd name="connsiteX4" fmla="*/ 0 w 1565663"/>
              <a:gd name="connsiteY4" fmla="*/ 6878649 h 6887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663" h="6887833">
                <a:moveTo>
                  <a:pt x="0" y="6878649"/>
                </a:moveTo>
                <a:lnTo>
                  <a:pt x="1545097" y="0"/>
                </a:lnTo>
                <a:cubicBezTo>
                  <a:pt x="1551258" y="26931"/>
                  <a:pt x="1566602" y="-16011"/>
                  <a:pt x="1565618" y="20444"/>
                </a:cubicBezTo>
                <a:lnTo>
                  <a:pt x="349955" y="6887833"/>
                </a:lnTo>
                <a:lnTo>
                  <a:pt x="0" y="687864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538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5D1907-0D70-4CB2-988F-97D44F560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1" y="1226128"/>
            <a:ext cx="10643755" cy="91137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CCC67DE-D694-40F6-9033-2F22DF4C8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072" y="2407521"/>
            <a:ext cx="10654146" cy="36815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1A3F9988-970A-4CA2-AFCD-21F25D8AD082}"/>
              </a:ext>
            </a:extLst>
          </p:cNvPr>
          <p:cNvSpPr/>
          <p:nvPr userDrawn="1"/>
        </p:nvSpPr>
        <p:spPr>
          <a:xfrm>
            <a:off x="-2074460" y="24063"/>
            <a:ext cx="1990236" cy="87408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  <a:tabLst>
                <a:tab pos="265113" algn="l"/>
              </a:tabLst>
            </a:pPr>
            <a:r>
              <a:rPr lang="sv-SE" sz="1200" b="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Rubrik och innehåll: </a:t>
            </a:r>
            <a:r>
              <a:rPr lang="sv-SE" sz="1200" b="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 en- eller tvåradig rubrik och innehåll i fullbredd. Du kan också lägga in en bildtext.</a:t>
            </a:r>
          </a:p>
        </p:txBody>
      </p:sp>
    </p:spTree>
    <p:extLst>
      <p:ext uri="{BB962C8B-B14F-4D97-AF65-F5344CB8AC3E}">
        <p14:creationId xmlns:p14="http://schemas.microsoft.com/office/powerpoint/2010/main" val="400051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, 2 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5D1907-0D70-4CB2-988F-97D44F560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1" y="1226128"/>
            <a:ext cx="10643755" cy="91137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CCC67DE-D694-40F6-9033-2F22DF4C8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072" y="2407521"/>
            <a:ext cx="5198919" cy="36815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7C6F9F6A-5EE1-426E-AAF4-F9163894A51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31083" y="2407521"/>
            <a:ext cx="5198919" cy="36815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D73A66CF-1C52-44FE-85C6-604CF9819D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8825" y="6140310"/>
            <a:ext cx="5205413" cy="2603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/>
            </a:lvl1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10" name="Platshållare för text 8">
            <a:extLst>
              <a:ext uri="{FF2B5EF4-FFF2-40B4-BE49-F238E27FC236}">
                <a16:creationId xmlns:a16="http://schemas.microsoft.com/office/drawing/2014/main" id="{02F528CE-D42C-4F3A-A140-BC71A68198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9234" y="6140310"/>
            <a:ext cx="5205413" cy="2603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/>
            </a:lvl1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D8929DC-ABE9-4B31-816A-840B7C28DBBC}"/>
              </a:ext>
            </a:extLst>
          </p:cNvPr>
          <p:cNvSpPr/>
          <p:nvPr userDrawn="1"/>
        </p:nvSpPr>
        <p:spPr>
          <a:xfrm>
            <a:off x="-2088107" y="24063"/>
            <a:ext cx="2003883" cy="126932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  <a:tabLst>
                <a:tab pos="265113" algn="l"/>
              </a:tabLst>
            </a:pPr>
            <a:r>
              <a:rPr lang="sv-SE" sz="1200" b="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Rubrik och innehåll i tvåspalt</a:t>
            </a:r>
            <a:r>
              <a:rPr lang="sv-SE" sz="1200" b="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för en- eller tvåradig rubrik och innehåll i två spalter (text, bild, diagram, film etc.). Du kan också lägga in en bildtext.</a:t>
            </a:r>
          </a:p>
        </p:txBody>
      </p:sp>
    </p:spTree>
    <p:extLst>
      <p:ext uri="{BB962C8B-B14F-4D97-AF65-F5344CB8AC3E}">
        <p14:creationId xmlns:p14="http://schemas.microsoft.com/office/powerpoint/2010/main" val="310674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- och kapitelsida – äp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E8C5A01F-3658-46AC-A1DE-8445AEAB0A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A2E631D-57F7-4466-9422-5DF057A37B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5459" y="3148601"/>
            <a:ext cx="9144000" cy="2387600"/>
          </a:xfrm>
        </p:spPr>
        <p:txBody>
          <a:bodyPr anchor="b"/>
          <a:lstStyle>
            <a:lvl1pPr algn="l">
              <a:lnSpc>
                <a:spcPts val="5600"/>
              </a:lnSpc>
              <a:defRPr sz="4600">
                <a:solidFill>
                  <a:schemeClr val="tx1"/>
                </a:solidFill>
              </a:defRPr>
            </a:lvl1pPr>
          </a:lstStyle>
          <a:p>
            <a:r>
              <a:rPr lang="sv-SE"/>
              <a:t>Titel- och kapitelsida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5C78210-3B40-4057-98BE-2954168FB2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5459" y="5725391"/>
            <a:ext cx="9144000" cy="581891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Namn, organisation</a:t>
            </a:r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94A9C963-ED04-41BD-8D28-415BB3BACE33}"/>
              </a:ext>
            </a:extLst>
          </p:cNvPr>
          <p:cNvGrpSpPr/>
          <p:nvPr userDrawn="1"/>
        </p:nvGrpSpPr>
        <p:grpSpPr>
          <a:xfrm>
            <a:off x="260350" y="258763"/>
            <a:ext cx="503238" cy="506412"/>
            <a:chOff x="260350" y="258763"/>
            <a:chExt cx="503238" cy="506412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02CA2365-A94F-4ED0-819A-EFFBD6E13A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2288" y="258763"/>
              <a:ext cx="241300" cy="323850"/>
            </a:xfrm>
            <a:custGeom>
              <a:avLst/>
              <a:gdLst>
                <a:gd name="T0" fmla="*/ 1845 w 1845"/>
                <a:gd name="T1" fmla="*/ 2080 h 2463"/>
                <a:gd name="T2" fmla="*/ 945 w 1845"/>
                <a:gd name="T3" fmla="*/ 2463 h 2463"/>
                <a:gd name="T4" fmla="*/ 58 w 1845"/>
                <a:gd name="T5" fmla="*/ 1814 h 2463"/>
                <a:gd name="T6" fmla="*/ 0 w 1845"/>
                <a:gd name="T7" fmla="*/ 336 h 2463"/>
                <a:gd name="T8" fmla="*/ 0 w 1845"/>
                <a:gd name="T9" fmla="*/ 0 h 2463"/>
                <a:gd name="T10" fmla="*/ 6 w 1845"/>
                <a:gd name="T11" fmla="*/ 0 h 2463"/>
                <a:gd name="T12" fmla="*/ 493 w 1845"/>
                <a:gd name="T13" fmla="*/ 955 h 2463"/>
                <a:gd name="T14" fmla="*/ 340 w 1845"/>
                <a:gd name="T15" fmla="*/ 1438 h 2463"/>
                <a:gd name="T16" fmla="*/ 221 w 1845"/>
                <a:gd name="T17" fmla="*/ 1757 h 2463"/>
                <a:gd name="T18" fmla="*/ 361 w 1845"/>
                <a:gd name="T19" fmla="*/ 1883 h 2463"/>
                <a:gd name="T20" fmla="*/ 982 w 1845"/>
                <a:gd name="T21" fmla="*/ 1770 h 2463"/>
                <a:gd name="T22" fmla="*/ 1845 w 1845"/>
                <a:gd name="T23" fmla="*/ 2073 h 2463"/>
                <a:gd name="T24" fmla="*/ 1845 w 1845"/>
                <a:gd name="T25" fmla="*/ 2080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1845" y="2080"/>
                  </a:moveTo>
                  <a:cubicBezTo>
                    <a:pt x="1580" y="2256"/>
                    <a:pt x="1328" y="2463"/>
                    <a:pt x="945" y="2463"/>
                  </a:cubicBezTo>
                  <a:cubicBezTo>
                    <a:pt x="502" y="2463"/>
                    <a:pt x="130" y="2258"/>
                    <a:pt x="58" y="1814"/>
                  </a:cubicBezTo>
                  <a:cubicBezTo>
                    <a:pt x="6" y="1490"/>
                    <a:pt x="0" y="628"/>
                    <a:pt x="0" y="3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82" y="363"/>
                    <a:pt x="493" y="580"/>
                    <a:pt x="493" y="955"/>
                  </a:cubicBezTo>
                  <a:cubicBezTo>
                    <a:pt x="493" y="1141"/>
                    <a:pt x="432" y="1261"/>
                    <a:pt x="340" y="1438"/>
                  </a:cubicBezTo>
                  <a:cubicBezTo>
                    <a:pt x="292" y="1531"/>
                    <a:pt x="221" y="1648"/>
                    <a:pt x="221" y="1757"/>
                  </a:cubicBezTo>
                  <a:cubicBezTo>
                    <a:pt x="221" y="1821"/>
                    <a:pt x="250" y="1883"/>
                    <a:pt x="361" y="1883"/>
                  </a:cubicBezTo>
                  <a:cubicBezTo>
                    <a:pt x="578" y="1883"/>
                    <a:pt x="700" y="1770"/>
                    <a:pt x="982" y="1770"/>
                  </a:cubicBezTo>
                  <a:cubicBezTo>
                    <a:pt x="1304" y="1770"/>
                    <a:pt x="1534" y="1887"/>
                    <a:pt x="1845" y="2073"/>
                  </a:cubicBezTo>
                  <a:cubicBezTo>
                    <a:pt x="1845" y="2080"/>
                    <a:pt x="1845" y="2080"/>
                    <a:pt x="1845" y="20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10E550A-B98B-4ADA-AD2F-D094FE3AAF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0350" y="258763"/>
              <a:ext cx="241300" cy="323850"/>
            </a:xfrm>
            <a:custGeom>
              <a:avLst/>
              <a:gdLst>
                <a:gd name="T0" fmla="*/ 0 w 1845"/>
                <a:gd name="T1" fmla="*/ 2073 h 2463"/>
                <a:gd name="T2" fmla="*/ 863 w 1845"/>
                <a:gd name="T3" fmla="*/ 1770 h 2463"/>
                <a:gd name="T4" fmla="*/ 1484 w 1845"/>
                <a:gd name="T5" fmla="*/ 1883 h 2463"/>
                <a:gd name="T6" fmla="*/ 1624 w 1845"/>
                <a:gd name="T7" fmla="*/ 1757 h 2463"/>
                <a:gd name="T8" fmla="*/ 1505 w 1845"/>
                <a:gd name="T9" fmla="*/ 1438 h 2463"/>
                <a:gd name="T10" fmla="*/ 1352 w 1845"/>
                <a:gd name="T11" fmla="*/ 955 h 2463"/>
                <a:gd name="T12" fmla="*/ 1839 w 1845"/>
                <a:gd name="T13" fmla="*/ 0 h 2463"/>
                <a:gd name="T14" fmla="*/ 1845 w 1845"/>
                <a:gd name="T15" fmla="*/ 0 h 2463"/>
                <a:gd name="T16" fmla="*/ 1845 w 1845"/>
                <a:gd name="T17" fmla="*/ 334 h 2463"/>
                <a:gd name="T18" fmla="*/ 1787 w 1845"/>
                <a:gd name="T19" fmla="*/ 1814 h 2463"/>
                <a:gd name="T20" fmla="*/ 900 w 1845"/>
                <a:gd name="T21" fmla="*/ 2463 h 2463"/>
                <a:gd name="T22" fmla="*/ 0 w 1845"/>
                <a:gd name="T23" fmla="*/ 2080 h 2463"/>
                <a:gd name="T24" fmla="*/ 0 w 1845"/>
                <a:gd name="T25" fmla="*/ 2073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0" y="2073"/>
                  </a:moveTo>
                  <a:cubicBezTo>
                    <a:pt x="311" y="1887"/>
                    <a:pt x="541" y="1770"/>
                    <a:pt x="863" y="1770"/>
                  </a:cubicBezTo>
                  <a:cubicBezTo>
                    <a:pt x="1145" y="1770"/>
                    <a:pt x="1267" y="1883"/>
                    <a:pt x="1484" y="1883"/>
                  </a:cubicBezTo>
                  <a:cubicBezTo>
                    <a:pt x="1594" y="1883"/>
                    <a:pt x="1624" y="1821"/>
                    <a:pt x="1624" y="1757"/>
                  </a:cubicBezTo>
                  <a:cubicBezTo>
                    <a:pt x="1624" y="1648"/>
                    <a:pt x="1553" y="1531"/>
                    <a:pt x="1505" y="1438"/>
                  </a:cubicBezTo>
                  <a:cubicBezTo>
                    <a:pt x="1413" y="1261"/>
                    <a:pt x="1352" y="1141"/>
                    <a:pt x="1352" y="955"/>
                  </a:cubicBezTo>
                  <a:cubicBezTo>
                    <a:pt x="1352" y="580"/>
                    <a:pt x="1663" y="363"/>
                    <a:pt x="1839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5" y="334"/>
                    <a:pt x="1845" y="334"/>
                    <a:pt x="1845" y="334"/>
                  </a:cubicBezTo>
                  <a:cubicBezTo>
                    <a:pt x="1845" y="628"/>
                    <a:pt x="1839" y="1490"/>
                    <a:pt x="1787" y="1814"/>
                  </a:cubicBezTo>
                  <a:cubicBezTo>
                    <a:pt x="1715" y="2258"/>
                    <a:pt x="1343" y="2463"/>
                    <a:pt x="900" y="2463"/>
                  </a:cubicBezTo>
                  <a:cubicBezTo>
                    <a:pt x="516" y="2463"/>
                    <a:pt x="264" y="2256"/>
                    <a:pt x="0" y="2080"/>
                  </a:cubicBezTo>
                  <a:cubicBezTo>
                    <a:pt x="0" y="2073"/>
                    <a:pt x="0" y="2073"/>
                    <a:pt x="0" y="20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2D2CB4C-85D6-4CEB-9EE1-0E0043FD83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4325" y="625475"/>
              <a:ext cx="95250" cy="139700"/>
            </a:xfrm>
            <a:custGeom>
              <a:avLst/>
              <a:gdLst>
                <a:gd name="T0" fmla="*/ 680 w 728"/>
                <a:gd name="T1" fmla="*/ 252 h 1058"/>
                <a:gd name="T2" fmla="*/ 406 w 728"/>
                <a:gd name="T3" fmla="*/ 140 h 1058"/>
                <a:gd name="T4" fmla="*/ 213 w 728"/>
                <a:gd name="T5" fmla="*/ 265 h 1058"/>
                <a:gd name="T6" fmla="*/ 728 w 728"/>
                <a:gd name="T7" fmla="*/ 752 h 1058"/>
                <a:gd name="T8" fmla="*/ 329 w 728"/>
                <a:gd name="T9" fmla="*/ 1058 h 1058"/>
                <a:gd name="T10" fmla="*/ 7 w 728"/>
                <a:gd name="T11" fmla="*/ 1005 h 1058"/>
                <a:gd name="T12" fmla="*/ 0 w 728"/>
                <a:gd name="T13" fmla="*/ 890 h 1058"/>
                <a:gd name="T14" fmla="*/ 7 w 728"/>
                <a:gd name="T15" fmla="*/ 780 h 1058"/>
                <a:gd name="T16" fmla="*/ 15 w 728"/>
                <a:gd name="T17" fmla="*/ 780 h 1058"/>
                <a:gd name="T18" fmla="*/ 342 w 728"/>
                <a:gd name="T19" fmla="*/ 914 h 1058"/>
                <a:gd name="T20" fmla="*/ 529 w 728"/>
                <a:gd name="T21" fmla="*/ 782 h 1058"/>
                <a:gd name="T22" fmla="*/ 20 w 728"/>
                <a:gd name="T23" fmla="*/ 297 h 1058"/>
                <a:gd name="T24" fmla="*/ 420 w 728"/>
                <a:gd name="T25" fmla="*/ 0 h 1058"/>
                <a:gd name="T26" fmla="*/ 687 w 728"/>
                <a:gd name="T27" fmla="*/ 40 h 1058"/>
                <a:gd name="T28" fmla="*/ 693 w 728"/>
                <a:gd name="T29" fmla="*/ 135 h 1058"/>
                <a:gd name="T30" fmla="*/ 687 w 728"/>
                <a:gd name="T31" fmla="*/ 252 h 1058"/>
                <a:gd name="T32" fmla="*/ 680 w 728"/>
                <a:gd name="T33" fmla="*/ 25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8" h="1058">
                  <a:moveTo>
                    <a:pt x="680" y="252"/>
                  </a:moveTo>
                  <a:cubicBezTo>
                    <a:pt x="643" y="191"/>
                    <a:pt x="555" y="140"/>
                    <a:pt x="406" y="140"/>
                  </a:cubicBezTo>
                  <a:cubicBezTo>
                    <a:pt x="295" y="140"/>
                    <a:pt x="213" y="174"/>
                    <a:pt x="213" y="265"/>
                  </a:cubicBezTo>
                  <a:cubicBezTo>
                    <a:pt x="213" y="471"/>
                    <a:pt x="728" y="432"/>
                    <a:pt x="728" y="752"/>
                  </a:cubicBezTo>
                  <a:cubicBezTo>
                    <a:pt x="728" y="938"/>
                    <a:pt x="594" y="1058"/>
                    <a:pt x="329" y="1058"/>
                  </a:cubicBezTo>
                  <a:cubicBezTo>
                    <a:pt x="199" y="1058"/>
                    <a:pt x="80" y="1038"/>
                    <a:pt x="7" y="1005"/>
                  </a:cubicBezTo>
                  <a:cubicBezTo>
                    <a:pt x="2" y="965"/>
                    <a:pt x="0" y="927"/>
                    <a:pt x="0" y="890"/>
                  </a:cubicBezTo>
                  <a:cubicBezTo>
                    <a:pt x="0" y="854"/>
                    <a:pt x="3" y="817"/>
                    <a:pt x="7" y="780"/>
                  </a:cubicBezTo>
                  <a:cubicBezTo>
                    <a:pt x="15" y="780"/>
                    <a:pt x="15" y="780"/>
                    <a:pt x="15" y="780"/>
                  </a:cubicBezTo>
                  <a:cubicBezTo>
                    <a:pt x="91" y="880"/>
                    <a:pt x="217" y="914"/>
                    <a:pt x="342" y="914"/>
                  </a:cubicBezTo>
                  <a:cubicBezTo>
                    <a:pt x="464" y="914"/>
                    <a:pt x="529" y="865"/>
                    <a:pt x="529" y="782"/>
                  </a:cubicBezTo>
                  <a:cubicBezTo>
                    <a:pt x="529" y="574"/>
                    <a:pt x="20" y="631"/>
                    <a:pt x="20" y="297"/>
                  </a:cubicBezTo>
                  <a:cubicBezTo>
                    <a:pt x="20" y="114"/>
                    <a:pt x="159" y="0"/>
                    <a:pt x="420" y="0"/>
                  </a:cubicBezTo>
                  <a:cubicBezTo>
                    <a:pt x="487" y="0"/>
                    <a:pt x="616" y="8"/>
                    <a:pt x="687" y="40"/>
                  </a:cubicBezTo>
                  <a:cubicBezTo>
                    <a:pt x="691" y="57"/>
                    <a:pt x="693" y="101"/>
                    <a:pt x="693" y="135"/>
                  </a:cubicBezTo>
                  <a:cubicBezTo>
                    <a:pt x="693" y="182"/>
                    <a:pt x="690" y="225"/>
                    <a:pt x="687" y="252"/>
                  </a:cubicBezTo>
                  <a:cubicBezTo>
                    <a:pt x="680" y="252"/>
                    <a:pt x="680" y="252"/>
                    <a:pt x="680" y="2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E791EDC4-8302-4829-8B4B-A1D52FD2C0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0850" y="627063"/>
              <a:ext cx="103188" cy="136525"/>
            </a:xfrm>
            <a:custGeom>
              <a:avLst/>
              <a:gdLst>
                <a:gd name="T0" fmla="*/ 507 w 792"/>
                <a:gd name="T1" fmla="*/ 879 h 1032"/>
                <a:gd name="T2" fmla="*/ 785 w 792"/>
                <a:gd name="T3" fmla="*/ 818 h 1032"/>
                <a:gd name="T4" fmla="*/ 792 w 792"/>
                <a:gd name="T5" fmla="*/ 818 h 1032"/>
                <a:gd name="T6" fmla="*/ 743 w 792"/>
                <a:gd name="T7" fmla="*/ 1032 h 1032"/>
                <a:gd name="T8" fmla="*/ 0 w 792"/>
                <a:gd name="T9" fmla="*/ 1032 h 1032"/>
                <a:gd name="T10" fmla="*/ 0 w 792"/>
                <a:gd name="T11" fmla="*/ 1025 h 1032"/>
                <a:gd name="T12" fmla="*/ 65 w 792"/>
                <a:gd name="T13" fmla="*/ 886 h 1032"/>
                <a:gd name="T14" fmla="*/ 65 w 792"/>
                <a:gd name="T15" fmla="*/ 306 h 1032"/>
                <a:gd name="T16" fmla="*/ 5 w 792"/>
                <a:gd name="T17" fmla="*/ 13 h 1032"/>
                <a:gd name="T18" fmla="*/ 5 w 792"/>
                <a:gd name="T19" fmla="*/ 5 h 1032"/>
                <a:gd name="T20" fmla="*/ 152 w 792"/>
                <a:gd name="T21" fmla="*/ 0 h 1032"/>
                <a:gd name="T22" fmla="*/ 327 w 792"/>
                <a:gd name="T23" fmla="*/ 6 h 1032"/>
                <a:gd name="T24" fmla="*/ 327 w 792"/>
                <a:gd name="T25" fmla="*/ 14 h 1032"/>
                <a:gd name="T26" fmla="*/ 255 w 792"/>
                <a:gd name="T27" fmla="*/ 306 h 1032"/>
                <a:gd name="T28" fmla="*/ 255 w 792"/>
                <a:gd name="T29" fmla="*/ 879 h 1032"/>
                <a:gd name="T30" fmla="*/ 507 w 792"/>
                <a:gd name="T31" fmla="*/ 879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92" h="1032">
                  <a:moveTo>
                    <a:pt x="507" y="879"/>
                  </a:moveTo>
                  <a:cubicBezTo>
                    <a:pt x="664" y="879"/>
                    <a:pt x="738" y="861"/>
                    <a:pt x="785" y="818"/>
                  </a:cubicBezTo>
                  <a:cubicBezTo>
                    <a:pt x="792" y="818"/>
                    <a:pt x="792" y="818"/>
                    <a:pt x="792" y="818"/>
                  </a:cubicBezTo>
                  <a:cubicBezTo>
                    <a:pt x="787" y="871"/>
                    <a:pt x="759" y="993"/>
                    <a:pt x="743" y="1032"/>
                  </a:cubicBezTo>
                  <a:cubicBezTo>
                    <a:pt x="0" y="1032"/>
                    <a:pt x="0" y="1032"/>
                    <a:pt x="0" y="1032"/>
                  </a:cubicBezTo>
                  <a:cubicBezTo>
                    <a:pt x="0" y="1025"/>
                    <a:pt x="0" y="1025"/>
                    <a:pt x="0" y="1025"/>
                  </a:cubicBezTo>
                  <a:cubicBezTo>
                    <a:pt x="44" y="997"/>
                    <a:pt x="65" y="973"/>
                    <a:pt x="65" y="886"/>
                  </a:cubicBezTo>
                  <a:cubicBezTo>
                    <a:pt x="65" y="306"/>
                    <a:pt x="65" y="306"/>
                    <a:pt x="65" y="306"/>
                  </a:cubicBezTo>
                  <a:cubicBezTo>
                    <a:pt x="65" y="108"/>
                    <a:pt x="65" y="58"/>
                    <a:pt x="5" y="1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4" y="2"/>
                    <a:pt x="87" y="0"/>
                    <a:pt x="152" y="0"/>
                  </a:cubicBezTo>
                  <a:cubicBezTo>
                    <a:pt x="227" y="0"/>
                    <a:pt x="294" y="2"/>
                    <a:pt x="327" y="6"/>
                  </a:cubicBezTo>
                  <a:cubicBezTo>
                    <a:pt x="327" y="14"/>
                    <a:pt x="327" y="14"/>
                    <a:pt x="327" y="14"/>
                  </a:cubicBezTo>
                  <a:cubicBezTo>
                    <a:pt x="257" y="66"/>
                    <a:pt x="255" y="108"/>
                    <a:pt x="255" y="306"/>
                  </a:cubicBezTo>
                  <a:cubicBezTo>
                    <a:pt x="255" y="879"/>
                    <a:pt x="255" y="879"/>
                    <a:pt x="255" y="879"/>
                  </a:cubicBezTo>
                  <a:cubicBezTo>
                    <a:pt x="507" y="879"/>
                    <a:pt x="507" y="879"/>
                    <a:pt x="507" y="8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F57A86D-80CD-43BB-ABCA-763C7277C5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63" y="627063"/>
              <a:ext cx="131763" cy="138112"/>
            </a:xfrm>
            <a:custGeom>
              <a:avLst/>
              <a:gdLst>
                <a:gd name="T0" fmla="*/ 71 w 1004"/>
                <a:gd name="T1" fmla="*/ 305 h 1045"/>
                <a:gd name="T2" fmla="*/ 0 w 1004"/>
                <a:gd name="T3" fmla="*/ 14 h 1045"/>
                <a:gd name="T4" fmla="*/ 0 w 1004"/>
                <a:gd name="T5" fmla="*/ 6 h 1045"/>
                <a:gd name="T6" fmla="*/ 160 w 1004"/>
                <a:gd name="T7" fmla="*/ 0 h 1045"/>
                <a:gd name="T8" fmla="*/ 268 w 1004"/>
                <a:gd name="T9" fmla="*/ 2 h 1045"/>
                <a:gd name="T10" fmla="*/ 261 w 1004"/>
                <a:gd name="T11" fmla="*/ 305 h 1045"/>
                <a:gd name="T12" fmla="*/ 261 w 1004"/>
                <a:gd name="T13" fmla="*/ 651 h 1045"/>
                <a:gd name="T14" fmla="*/ 431 w 1004"/>
                <a:gd name="T15" fmla="*/ 879 h 1045"/>
                <a:gd name="T16" fmla="*/ 709 w 1004"/>
                <a:gd name="T17" fmla="*/ 793 h 1045"/>
                <a:gd name="T18" fmla="*/ 730 w 1004"/>
                <a:gd name="T19" fmla="*/ 730 h 1045"/>
                <a:gd name="T20" fmla="*/ 730 w 1004"/>
                <a:gd name="T21" fmla="*/ 309 h 1045"/>
                <a:gd name="T22" fmla="*/ 659 w 1004"/>
                <a:gd name="T23" fmla="*/ 14 h 1045"/>
                <a:gd name="T24" fmla="*/ 659 w 1004"/>
                <a:gd name="T25" fmla="*/ 6 h 1045"/>
                <a:gd name="T26" fmla="*/ 821 w 1004"/>
                <a:gd name="T27" fmla="*/ 0 h 1045"/>
                <a:gd name="T28" fmla="*/ 926 w 1004"/>
                <a:gd name="T29" fmla="*/ 2 h 1045"/>
                <a:gd name="T30" fmla="*/ 920 w 1004"/>
                <a:gd name="T31" fmla="*/ 306 h 1045"/>
                <a:gd name="T32" fmla="*/ 920 w 1004"/>
                <a:gd name="T33" fmla="*/ 784 h 1045"/>
                <a:gd name="T34" fmla="*/ 1004 w 1004"/>
                <a:gd name="T35" fmla="*/ 1027 h 1045"/>
                <a:gd name="T36" fmla="*/ 1004 w 1004"/>
                <a:gd name="T37" fmla="*/ 1032 h 1045"/>
                <a:gd name="T38" fmla="*/ 782 w 1004"/>
                <a:gd name="T39" fmla="*/ 1032 h 1045"/>
                <a:gd name="T40" fmla="*/ 744 w 1004"/>
                <a:gd name="T41" fmla="*/ 939 h 1045"/>
                <a:gd name="T42" fmla="*/ 387 w 1004"/>
                <a:gd name="T43" fmla="*/ 1045 h 1045"/>
                <a:gd name="T44" fmla="*/ 71 w 1004"/>
                <a:gd name="T45" fmla="*/ 736 h 1045"/>
                <a:gd name="T46" fmla="*/ 71 w 1004"/>
                <a:gd name="T47" fmla="*/ 305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04" h="1045">
                  <a:moveTo>
                    <a:pt x="71" y="305"/>
                  </a:moveTo>
                  <a:cubicBezTo>
                    <a:pt x="71" y="108"/>
                    <a:pt x="71" y="66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6" y="4"/>
                    <a:pt x="92" y="0"/>
                    <a:pt x="160" y="0"/>
                  </a:cubicBezTo>
                  <a:cubicBezTo>
                    <a:pt x="197" y="0"/>
                    <a:pt x="232" y="0"/>
                    <a:pt x="268" y="2"/>
                  </a:cubicBezTo>
                  <a:cubicBezTo>
                    <a:pt x="266" y="40"/>
                    <a:pt x="261" y="102"/>
                    <a:pt x="261" y="305"/>
                  </a:cubicBezTo>
                  <a:cubicBezTo>
                    <a:pt x="261" y="651"/>
                    <a:pt x="261" y="651"/>
                    <a:pt x="261" y="651"/>
                  </a:cubicBezTo>
                  <a:cubicBezTo>
                    <a:pt x="261" y="802"/>
                    <a:pt x="283" y="879"/>
                    <a:pt x="431" y="879"/>
                  </a:cubicBezTo>
                  <a:cubicBezTo>
                    <a:pt x="547" y="879"/>
                    <a:pt x="661" y="834"/>
                    <a:pt x="709" y="793"/>
                  </a:cubicBezTo>
                  <a:cubicBezTo>
                    <a:pt x="730" y="775"/>
                    <a:pt x="730" y="756"/>
                    <a:pt x="730" y="730"/>
                  </a:cubicBezTo>
                  <a:cubicBezTo>
                    <a:pt x="730" y="309"/>
                    <a:pt x="730" y="309"/>
                    <a:pt x="730" y="309"/>
                  </a:cubicBezTo>
                  <a:cubicBezTo>
                    <a:pt x="730" y="108"/>
                    <a:pt x="730" y="67"/>
                    <a:pt x="659" y="14"/>
                  </a:cubicBezTo>
                  <a:cubicBezTo>
                    <a:pt x="659" y="6"/>
                    <a:pt x="659" y="6"/>
                    <a:pt x="659" y="6"/>
                  </a:cubicBezTo>
                  <a:cubicBezTo>
                    <a:pt x="684" y="4"/>
                    <a:pt x="751" y="0"/>
                    <a:pt x="821" y="0"/>
                  </a:cubicBezTo>
                  <a:cubicBezTo>
                    <a:pt x="856" y="0"/>
                    <a:pt x="890" y="0"/>
                    <a:pt x="926" y="2"/>
                  </a:cubicBezTo>
                  <a:cubicBezTo>
                    <a:pt x="925" y="40"/>
                    <a:pt x="920" y="102"/>
                    <a:pt x="920" y="306"/>
                  </a:cubicBezTo>
                  <a:cubicBezTo>
                    <a:pt x="920" y="784"/>
                    <a:pt x="920" y="784"/>
                    <a:pt x="920" y="784"/>
                  </a:cubicBezTo>
                  <a:cubicBezTo>
                    <a:pt x="920" y="871"/>
                    <a:pt x="930" y="979"/>
                    <a:pt x="1004" y="1027"/>
                  </a:cubicBezTo>
                  <a:cubicBezTo>
                    <a:pt x="1004" y="1032"/>
                    <a:pt x="1004" y="1032"/>
                    <a:pt x="1004" y="1032"/>
                  </a:cubicBezTo>
                  <a:cubicBezTo>
                    <a:pt x="782" y="1032"/>
                    <a:pt x="782" y="1032"/>
                    <a:pt x="782" y="1032"/>
                  </a:cubicBezTo>
                  <a:cubicBezTo>
                    <a:pt x="765" y="1014"/>
                    <a:pt x="749" y="960"/>
                    <a:pt x="744" y="939"/>
                  </a:cubicBezTo>
                  <a:cubicBezTo>
                    <a:pt x="639" y="1009"/>
                    <a:pt x="530" y="1045"/>
                    <a:pt x="387" y="1045"/>
                  </a:cubicBezTo>
                  <a:cubicBezTo>
                    <a:pt x="145" y="1045"/>
                    <a:pt x="71" y="926"/>
                    <a:pt x="71" y="736"/>
                  </a:cubicBezTo>
                  <a:cubicBezTo>
                    <a:pt x="71" y="305"/>
                    <a:pt x="71" y="305"/>
                    <a:pt x="71" y="30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  <p:sp>
        <p:nvSpPr>
          <p:cNvPr id="17" name="Rektangel 16">
            <a:extLst>
              <a:ext uri="{FF2B5EF4-FFF2-40B4-BE49-F238E27FC236}">
                <a16:creationId xmlns:a16="http://schemas.microsoft.com/office/drawing/2014/main" id="{A869A8FD-7819-4E27-8383-8602F42D8C67}"/>
              </a:ext>
            </a:extLst>
          </p:cNvPr>
          <p:cNvSpPr/>
          <p:nvPr userDrawn="1"/>
        </p:nvSpPr>
        <p:spPr>
          <a:xfrm>
            <a:off x="-2129051" y="24063"/>
            <a:ext cx="2044827" cy="166455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b="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Titel- och kapitelsida</a:t>
            </a:r>
            <a:r>
              <a:rPr lang="sv-SE" sz="1200" b="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fem färger: här skriver du in föredragets titel, ditt namn och tillhörighet. Mallsidan kan också användas som kapitelsida, där du skriver in avsnittets namn eller mötespunkt i rubrikfältet. </a:t>
            </a:r>
          </a:p>
        </p:txBody>
      </p:sp>
    </p:spTree>
    <p:extLst>
      <p:ext uri="{BB962C8B-B14F-4D97-AF65-F5344CB8AC3E}">
        <p14:creationId xmlns:p14="http://schemas.microsoft.com/office/powerpoint/2010/main" val="41410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BD3F50F6-01EF-4EEF-BF38-97837189641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0" y="0"/>
            <a:ext cx="12192000" cy="6858000"/>
          </a:xfrm>
        </p:spPr>
        <p:txBody>
          <a:bodyPr tIns="2088000"/>
          <a:lstStyle>
            <a:lvl1pPr marL="0" indent="0" algn="ctr">
              <a:buNone/>
              <a:defRPr sz="20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sv-SE"/>
              <a:t>Bild/Film</a:t>
            </a:r>
          </a:p>
        </p:txBody>
      </p:sp>
      <p:sp>
        <p:nvSpPr>
          <p:cNvPr id="11" name="Platshållare för text 5">
            <a:extLst>
              <a:ext uri="{FF2B5EF4-FFF2-40B4-BE49-F238E27FC236}">
                <a16:creationId xmlns:a16="http://schemas.microsoft.com/office/drawing/2014/main" id="{F9B4EFBB-3C19-4225-8B81-20FAE00BBB28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259917" y="262659"/>
            <a:ext cx="504000" cy="50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FFFFFF">
                <a:alpha val="0"/>
              </a:srgbClr>
            </a:solidFill>
          </a:ln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sv-SE"/>
              <a:t>.</a:t>
            </a:r>
          </a:p>
          <a:p>
            <a:pPr lvl="0"/>
            <a:endParaRPr lang="sv-SE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D20A69E-B8A7-4EB8-9640-CFF681BD9E42}"/>
              </a:ext>
            </a:extLst>
          </p:cNvPr>
          <p:cNvSpPr/>
          <p:nvPr userDrawn="1"/>
        </p:nvSpPr>
        <p:spPr>
          <a:xfrm>
            <a:off x="-2088107" y="24063"/>
            <a:ext cx="2003883" cy="67646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  <a:tabLst>
                <a:tab pos="265113" algn="l"/>
              </a:tabLst>
            </a:pPr>
            <a:r>
              <a:rPr lang="sv-SE" sz="1200" b="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Helbild</a:t>
            </a:r>
            <a:r>
              <a:rPr lang="sv-SE" sz="1200" b="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På denna mallsida kan du exempelvis lägga in en helsidesbild eller en film.</a:t>
            </a:r>
          </a:p>
        </p:txBody>
      </p:sp>
    </p:spTree>
    <p:extLst>
      <p:ext uri="{BB962C8B-B14F-4D97-AF65-F5344CB8AC3E}">
        <p14:creationId xmlns:p14="http://schemas.microsoft.com/office/powerpoint/2010/main" val="157611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entrerade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D73A66CF-1C52-44FE-85C6-604CF9819D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8825" y="3573754"/>
            <a:ext cx="5205413" cy="260350"/>
          </a:xfrm>
        </p:spPr>
        <p:txBody>
          <a:bodyPr/>
          <a:lstStyle>
            <a:lvl1pPr marL="0" indent="0" algn="ctr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1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7" name="Platshållare för innehåll 11">
            <a:extLst>
              <a:ext uri="{FF2B5EF4-FFF2-40B4-BE49-F238E27FC236}">
                <a16:creationId xmlns:a16="http://schemas.microsoft.com/office/drawing/2014/main" id="{D77B211B-F194-4A43-BF7A-62F518DA6C4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8927" y="1278080"/>
            <a:ext cx="5195455" cy="2275611"/>
          </a:xfrm>
        </p:spPr>
        <p:txBody>
          <a:bodyPr tIns="180000"/>
          <a:lstStyle>
            <a:lvl1pPr marL="0" indent="0" algn="ctr">
              <a:buNone/>
              <a:defRPr sz="20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latshållare för text 8">
            <a:extLst>
              <a:ext uri="{FF2B5EF4-FFF2-40B4-BE49-F238E27FC236}">
                <a16:creationId xmlns:a16="http://schemas.microsoft.com/office/drawing/2014/main" id="{05FC7AEF-5E77-4E7B-90F2-4920904C6E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28439" y="3573754"/>
            <a:ext cx="5205413" cy="260350"/>
          </a:xfrm>
        </p:spPr>
        <p:txBody>
          <a:bodyPr/>
          <a:lstStyle>
            <a:lvl1pPr marL="0" indent="0" algn="ctr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1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9B70EFF5-103B-40E9-9FCD-4568DC92A59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541" y="1278080"/>
            <a:ext cx="5195455" cy="2275611"/>
          </a:xfrm>
        </p:spPr>
        <p:txBody>
          <a:bodyPr tIns="180000"/>
          <a:lstStyle>
            <a:lvl1pPr marL="0" indent="0" algn="ctr">
              <a:buNone/>
              <a:defRPr sz="20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latshållare för text 8">
            <a:extLst>
              <a:ext uri="{FF2B5EF4-FFF2-40B4-BE49-F238E27FC236}">
                <a16:creationId xmlns:a16="http://schemas.microsoft.com/office/drawing/2014/main" id="{1864F0BA-6C86-464C-8797-E2A18CE9C2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8825" y="6212779"/>
            <a:ext cx="5205413" cy="260350"/>
          </a:xfrm>
        </p:spPr>
        <p:txBody>
          <a:bodyPr/>
          <a:lstStyle>
            <a:lvl1pPr marL="0" indent="0" algn="ctr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1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14" name="Platshållare för innehåll 11">
            <a:extLst>
              <a:ext uri="{FF2B5EF4-FFF2-40B4-BE49-F238E27FC236}">
                <a16:creationId xmlns:a16="http://schemas.microsoft.com/office/drawing/2014/main" id="{CFA737C2-22B0-4972-A655-E0EBC3CE4BE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68927" y="3917105"/>
            <a:ext cx="5195455" cy="2275611"/>
          </a:xfrm>
        </p:spPr>
        <p:txBody>
          <a:bodyPr tIns="180000"/>
          <a:lstStyle>
            <a:lvl1pPr marL="0" indent="0" algn="ctr">
              <a:buNone/>
              <a:defRPr sz="20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Platshållare för text 8">
            <a:extLst>
              <a:ext uri="{FF2B5EF4-FFF2-40B4-BE49-F238E27FC236}">
                <a16:creationId xmlns:a16="http://schemas.microsoft.com/office/drawing/2014/main" id="{9CF59FF9-6AD4-4F26-B597-EC8568D9F5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28439" y="6212779"/>
            <a:ext cx="5205413" cy="260350"/>
          </a:xfrm>
        </p:spPr>
        <p:txBody>
          <a:bodyPr/>
          <a:lstStyle>
            <a:lvl1pPr marL="0" indent="0" algn="ctr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1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16" name="Platshållare för innehåll 11">
            <a:extLst>
              <a:ext uri="{FF2B5EF4-FFF2-40B4-BE49-F238E27FC236}">
                <a16:creationId xmlns:a16="http://schemas.microsoft.com/office/drawing/2014/main" id="{305AD0E1-5ECD-4AE7-B74F-E4C33179C4A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38541" y="3917105"/>
            <a:ext cx="5195455" cy="2275611"/>
          </a:xfrm>
        </p:spPr>
        <p:txBody>
          <a:bodyPr tIns="180000"/>
          <a:lstStyle>
            <a:lvl1pPr marL="0" indent="0" algn="ctr">
              <a:buNone/>
              <a:defRPr sz="20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67EF4E7C-C7CD-4699-97EF-2CC794367847}"/>
              </a:ext>
            </a:extLst>
          </p:cNvPr>
          <p:cNvSpPr/>
          <p:nvPr userDrawn="1"/>
        </p:nvSpPr>
        <p:spPr>
          <a:xfrm>
            <a:off x="-2074460" y="24063"/>
            <a:ext cx="1990236" cy="146694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  <a:tabLst>
                <a:tab pos="84138" algn="l"/>
                <a:tab pos="265113" algn="l"/>
              </a:tabLst>
            </a:pPr>
            <a:r>
              <a:rPr lang="sv-SE" sz="1200" b="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objekt: </a:t>
            </a:r>
            <a:r>
              <a:rPr lang="sv-SE" sz="1200" b="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plats för fyra objekt med varsin bildtext, centrerat. Bra när du vill jämföra objekt från olika år etc. Om du behöver göra fler/färre rutor kan du kopiera/ta bort platshållare.</a:t>
            </a:r>
          </a:p>
        </p:txBody>
      </p:sp>
    </p:spTree>
    <p:extLst>
      <p:ext uri="{BB962C8B-B14F-4D97-AF65-F5344CB8AC3E}">
        <p14:creationId xmlns:p14="http://schemas.microsoft.com/office/powerpoint/2010/main" val="8478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änsterställda bi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D73A66CF-1C52-44FE-85C6-604CF9819D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8825" y="3573754"/>
            <a:ext cx="5205413" cy="260350"/>
          </a:xfrm>
        </p:spPr>
        <p:txBody>
          <a:bodyPr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1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11" name="Platshållare för text 8">
            <a:extLst>
              <a:ext uri="{FF2B5EF4-FFF2-40B4-BE49-F238E27FC236}">
                <a16:creationId xmlns:a16="http://schemas.microsoft.com/office/drawing/2014/main" id="{05FC7AEF-5E77-4E7B-90F2-4920904C6E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28439" y="3573754"/>
            <a:ext cx="5205413" cy="260350"/>
          </a:xfrm>
        </p:spPr>
        <p:txBody>
          <a:bodyPr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1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13" name="Platshållare för text 8">
            <a:extLst>
              <a:ext uri="{FF2B5EF4-FFF2-40B4-BE49-F238E27FC236}">
                <a16:creationId xmlns:a16="http://schemas.microsoft.com/office/drawing/2014/main" id="{1864F0BA-6C86-464C-8797-E2A18CE9C2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8825" y="6212779"/>
            <a:ext cx="5205413" cy="260350"/>
          </a:xfrm>
        </p:spPr>
        <p:txBody>
          <a:bodyPr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1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15" name="Platshållare för text 8">
            <a:extLst>
              <a:ext uri="{FF2B5EF4-FFF2-40B4-BE49-F238E27FC236}">
                <a16:creationId xmlns:a16="http://schemas.microsoft.com/office/drawing/2014/main" id="{9CF59FF9-6AD4-4F26-B597-EC8568D9F5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28439" y="6212779"/>
            <a:ext cx="5205413" cy="260350"/>
          </a:xfrm>
        </p:spPr>
        <p:txBody>
          <a:bodyPr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1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67EF4E7C-C7CD-4699-97EF-2CC794367847}"/>
              </a:ext>
            </a:extLst>
          </p:cNvPr>
          <p:cNvSpPr/>
          <p:nvPr userDrawn="1"/>
        </p:nvSpPr>
        <p:spPr>
          <a:xfrm>
            <a:off x="-2074460" y="24063"/>
            <a:ext cx="1990236" cy="146694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  <a:tabLst>
                <a:tab pos="84138" algn="l"/>
                <a:tab pos="265113" algn="l"/>
              </a:tabLst>
            </a:pPr>
            <a:r>
              <a:rPr lang="sv-SE" sz="1200" b="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bilder: </a:t>
            </a:r>
            <a:r>
              <a:rPr lang="sv-SE" sz="1200" b="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plats för fyra bilder med varsin bildtext, vänsterställt. Bra när du vill jämföra bild från olika år etc. Om du behöver göra fler/färre rutor kan du kopiera/ta bort platshållare.</a:t>
            </a:r>
          </a:p>
        </p:txBody>
      </p:sp>
      <p:sp>
        <p:nvSpPr>
          <p:cNvPr id="17" name="Platshållare för bild 2">
            <a:extLst>
              <a:ext uri="{FF2B5EF4-FFF2-40B4-BE49-F238E27FC236}">
                <a16:creationId xmlns:a16="http://schemas.microsoft.com/office/drawing/2014/main" id="{D8502A16-AA19-4E0B-AD6C-FDF13805494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76288" y="1273843"/>
            <a:ext cx="5187950" cy="2233613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sv-SE"/>
              <a:t>4 vänsterställda bilder</a:t>
            </a:r>
          </a:p>
        </p:txBody>
      </p:sp>
      <p:sp>
        <p:nvSpPr>
          <p:cNvPr id="20" name="Platshållare för bild 2">
            <a:extLst>
              <a:ext uri="{FF2B5EF4-FFF2-40B4-BE49-F238E27FC236}">
                <a16:creationId xmlns:a16="http://schemas.microsoft.com/office/drawing/2014/main" id="{4F423E97-AED0-44CF-8D1B-7830CB26F37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26595" y="1273843"/>
            <a:ext cx="5187950" cy="2233613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sv-SE"/>
              <a:t>4 vänsterställda bilder</a:t>
            </a:r>
          </a:p>
        </p:txBody>
      </p:sp>
      <p:sp>
        <p:nvSpPr>
          <p:cNvPr id="23" name="Platshållare för bild 2">
            <a:extLst>
              <a:ext uri="{FF2B5EF4-FFF2-40B4-BE49-F238E27FC236}">
                <a16:creationId xmlns:a16="http://schemas.microsoft.com/office/drawing/2014/main" id="{1F062928-8BD1-4CA5-AA20-E60D0F7671C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76288" y="3908808"/>
            <a:ext cx="5187950" cy="2233613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sv-SE"/>
              <a:t>4 vänsterställda bilder</a:t>
            </a:r>
          </a:p>
        </p:txBody>
      </p:sp>
      <p:sp>
        <p:nvSpPr>
          <p:cNvPr id="24" name="Platshållare för bild 2">
            <a:extLst>
              <a:ext uri="{FF2B5EF4-FFF2-40B4-BE49-F238E27FC236}">
                <a16:creationId xmlns:a16="http://schemas.microsoft.com/office/drawing/2014/main" id="{BEE2F423-B0EB-442A-AC1F-47493895D00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26595" y="3908808"/>
            <a:ext cx="5187950" cy="2233613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sv-SE"/>
              <a:t>4 vänsterställda bilder</a:t>
            </a:r>
          </a:p>
        </p:txBody>
      </p:sp>
    </p:spTree>
    <p:extLst>
      <p:ext uri="{BB962C8B-B14F-4D97-AF65-F5344CB8AC3E}">
        <p14:creationId xmlns:p14="http://schemas.microsoft.com/office/powerpoint/2010/main" val="265657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 svart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244EC2FD-BC9A-48B1-8311-548D133243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94A9C963-ED04-41BD-8D28-415BB3BACE33}"/>
              </a:ext>
            </a:extLst>
          </p:cNvPr>
          <p:cNvGrpSpPr/>
          <p:nvPr userDrawn="1"/>
        </p:nvGrpSpPr>
        <p:grpSpPr>
          <a:xfrm>
            <a:off x="260350" y="258763"/>
            <a:ext cx="503238" cy="506412"/>
            <a:chOff x="260350" y="258763"/>
            <a:chExt cx="503238" cy="506412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02CA2365-A94F-4ED0-819A-EFFBD6E13A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2288" y="258763"/>
              <a:ext cx="241300" cy="323850"/>
            </a:xfrm>
            <a:custGeom>
              <a:avLst/>
              <a:gdLst>
                <a:gd name="T0" fmla="*/ 1845 w 1845"/>
                <a:gd name="T1" fmla="*/ 2080 h 2463"/>
                <a:gd name="T2" fmla="*/ 945 w 1845"/>
                <a:gd name="T3" fmla="*/ 2463 h 2463"/>
                <a:gd name="T4" fmla="*/ 58 w 1845"/>
                <a:gd name="T5" fmla="*/ 1814 h 2463"/>
                <a:gd name="T6" fmla="*/ 0 w 1845"/>
                <a:gd name="T7" fmla="*/ 336 h 2463"/>
                <a:gd name="T8" fmla="*/ 0 w 1845"/>
                <a:gd name="T9" fmla="*/ 0 h 2463"/>
                <a:gd name="T10" fmla="*/ 6 w 1845"/>
                <a:gd name="T11" fmla="*/ 0 h 2463"/>
                <a:gd name="T12" fmla="*/ 493 w 1845"/>
                <a:gd name="T13" fmla="*/ 955 h 2463"/>
                <a:gd name="T14" fmla="*/ 340 w 1845"/>
                <a:gd name="T15" fmla="*/ 1438 h 2463"/>
                <a:gd name="T16" fmla="*/ 221 w 1845"/>
                <a:gd name="T17" fmla="*/ 1757 h 2463"/>
                <a:gd name="T18" fmla="*/ 361 w 1845"/>
                <a:gd name="T19" fmla="*/ 1883 h 2463"/>
                <a:gd name="T20" fmla="*/ 982 w 1845"/>
                <a:gd name="T21" fmla="*/ 1770 h 2463"/>
                <a:gd name="T22" fmla="*/ 1845 w 1845"/>
                <a:gd name="T23" fmla="*/ 2073 h 2463"/>
                <a:gd name="T24" fmla="*/ 1845 w 1845"/>
                <a:gd name="T25" fmla="*/ 2080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1845" y="2080"/>
                  </a:moveTo>
                  <a:cubicBezTo>
                    <a:pt x="1580" y="2256"/>
                    <a:pt x="1328" y="2463"/>
                    <a:pt x="945" y="2463"/>
                  </a:cubicBezTo>
                  <a:cubicBezTo>
                    <a:pt x="502" y="2463"/>
                    <a:pt x="130" y="2258"/>
                    <a:pt x="58" y="1814"/>
                  </a:cubicBezTo>
                  <a:cubicBezTo>
                    <a:pt x="6" y="1490"/>
                    <a:pt x="0" y="628"/>
                    <a:pt x="0" y="3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82" y="363"/>
                    <a:pt x="493" y="580"/>
                    <a:pt x="493" y="955"/>
                  </a:cubicBezTo>
                  <a:cubicBezTo>
                    <a:pt x="493" y="1141"/>
                    <a:pt x="432" y="1261"/>
                    <a:pt x="340" y="1438"/>
                  </a:cubicBezTo>
                  <a:cubicBezTo>
                    <a:pt x="292" y="1531"/>
                    <a:pt x="221" y="1648"/>
                    <a:pt x="221" y="1757"/>
                  </a:cubicBezTo>
                  <a:cubicBezTo>
                    <a:pt x="221" y="1821"/>
                    <a:pt x="250" y="1883"/>
                    <a:pt x="361" y="1883"/>
                  </a:cubicBezTo>
                  <a:cubicBezTo>
                    <a:pt x="578" y="1883"/>
                    <a:pt x="700" y="1770"/>
                    <a:pt x="982" y="1770"/>
                  </a:cubicBezTo>
                  <a:cubicBezTo>
                    <a:pt x="1304" y="1770"/>
                    <a:pt x="1534" y="1887"/>
                    <a:pt x="1845" y="2073"/>
                  </a:cubicBezTo>
                  <a:cubicBezTo>
                    <a:pt x="1845" y="2080"/>
                    <a:pt x="1845" y="2080"/>
                    <a:pt x="1845" y="20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10E550A-B98B-4ADA-AD2F-D094FE3AAF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0350" y="258763"/>
              <a:ext cx="241300" cy="323850"/>
            </a:xfrm>
            <a:custGeom>
              <a:avLst/>
              <a:gdLst>
                <a:gd name="T0" fmla="*/ 0 w 1845"/>
                <a:gd name="T1" fmla="*/ 2073 h 2463"/>
                <a:gd name="T2" fmla="*/ 863 w 1845"/>
                <a:gd name="T3" fmla="*/ 1770 h 2463"/>
                <a:gd name="T4" fmla="*/ 1484 w 1845"/>
                <a:gd name="T5" fmla="*/ 1883 h 2463"/>
                <a:gd name="T6" fmla="*/ 1624 w 1845"/>
                <a:gd name="T7" fmla="*/ 1757 h 2463"/>
                <a:gd name="T8" fmla="*/ 1505 w 1845"/>
                <a:gd name="T9" fmla="*/ 1438 h 2463"/>
                <a:gd name="T10" fmla="*/ 1352 w 1845"/>
                <a:gd name="T11" fmla="*/ 955 h 2463"/>
                <a:gd name="T12" fmla="*/ 1839 w 1845"/>
                <a:gd name="T13" fmla="*/ 0 h 2463"/>
                <a:gd name="T14" fmla="*/ 1845 w 1845"/>
                <a:gd name="T15" fmla="*/ 0 h 2463"/>
                <a:gd name="T16" fmla="*/ 1845 w 1845"/>
                <a:gd name="T17" fmla="*/ 334 h 2463"/>
                <a:gd name="T18" fmla="*/ 1787 w 1845"/>
                <a:gd name="T19" fmla="*/ 1814 h 2463"/>
                <a:gd name="T20" fmla="*/ 900 w 1845"/>
                <a:gd name="T21" fmla="*/ 2463 h 2463"/>
                <a:gd name="T22" fmla="*/ 0 w 1845"/>
                <a:gd name="T23" fmla="*/ 2080 h 2463"/>
                <a:gd name="T24" fmla="*/ 0 w 1845"/>
                <a:gd name="T25" fmla="*/ 2073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0" y="2073"/>
                  </a:moveTo>
                  <a:cubicBezTo>
                    <a:pt x="311" y="1887"/>
                    <a:pt x="541" y="1770"/>
                    <a:pt x="863" y="1770"/>
                  </a:cubicBezTo>
                  <a:cubicBezTo>
                    <a:pt x="1145" y="1770"/>
                    <a:pt x="1267" y="1883"/>
                    <a:pt x="1484" y="1883"/>
                  </a:cubicBezTo>
                  <a:cubicBezTo>
                    <a:pt x="1594" y="1883"/>
                    <a:pt x="1624" y="1821"/>
                    <a:pt x="1624" y="1757"/>
                  </a:cubicBezTo>
                  <a:cubicBezTo>
                    <a:pt x="1624" y="1648"/>
                    <a:pt x="1553" y="1531"/>
                    <a:pt x="1505" y="1438"/>
                  </a:cubicBezTo>
                  <a:cubicBezTo>
                    <a:pt x="1413" y="1261"/>
                    <a:pt x="1352" y="1141"/>
                    <a:pt x="1352" y="955"/>
                  </a:cubicBezTo>
                  <a:cubicBezTo>
                    <a:pt x="1352" y="580"/>
                    <a:pt x="1663" y="363"/>
                    <a:pt x="1839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5" y="334"/>
                    <a:pt x="1845" y="334"/>
                    <a:pt x="1845" y="334"/>
                  </a:cubicBezTo>
                  <a:cubicBezTo>
                    <a:pt x="1845" y="628"/>
                    <a:pt x="1839" y="1490"/>
                    <a:pt x="1787" y="1814"/>
                  </a:cubicBezTo>
                  <a:cubicBezTo>
                    <a:pt x="1715" y="2258"/>
                    <a:pt x="1343" y="2463"/>
                    <a:pt x="900" y="2463"/>
                  </a:cubicBezTo>
                  <a:cubicBezTo>
                    <a:pt x="516" y="2463"/>
                    <a:pt x="264" y="2256"/>
                    <a:pt x="0" y="2080"/>
                  </a:cubicBezTo>
                  <a:cubicBezTo>
                    <a:pt x="0" y="2073"/>
                    <a:pt x="0" y="2073"/>
                    <a:pt x="0" y="20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2D2CB4C-85D6-4CEB-9EE1-0E0043FD83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4325" y="625475"/>
              <a:ext cx="95250" cy="139700"/>
            </a:xfrm>
            <a:custGeom>
              <a:avLst/>
              <a:gdLst>
                <a:gd name="T0" fmla="*/ 680 w 728"/>
                <a:gd name="T1" fmla="*/ 252 h 1058"/>
                <a:gd name="T2" fmla="*/ 406 w 728"/>
                <a:gd name="T3" fmla="*/ 140 h 1058"/>
                <a:gd name="T4" fmla="*/ 213 w 728"/>
                <a:gd name="T5" fmla="*/ 265 h 1058"/>
                <a:gd name="T6" fmla="*/ 728 w 728"/>
                <a:gd name="T7" fmla="*/ 752 h 1058"/>
                <a:gd name="T8" fmla="*/ 329 w 728"/>
                <a:gd name="T9" fmla="*/ 1058 h 1058"/>
                <a:gd name="T10" fmla="*/ 7 w 728"/>
                <a:gd name="T11" fmla="*/ 1005 h 1058"/>
                <a:gd name="T12" fmla="*/ 0 w 728"/>
                <a:gd name="T13" fmla="*/ 890 h 1058"/>
                <a:gd name="T14" fmla="*/ 7 w 728"/>
                <a:gd name="T15" fmla="*/ 780 h 1058"/>
                <a:gd name="T16" fmla="*/ 15 w 728"/>
                <a:gd name="T17" fmla="*/ 780 h 1058"/>
                <a:gd name="T18" fmla="*/ 342 w 728"/>
                <a:gd name="T19" fmla="*/ 914 h 1058"/>
                <a:gd name="T20" fmla="*/ 529 w 728"/>
                <a:gd name="T21" fmla="*/ 782 h 1058"/>
                <a:gd name="T22" fmla="*/ 20 w 728"/>
                <a:gd name="T23" fmla="*/ 297 h 1058"/>
                <a:gd name="T24" fmla="*/ 420 w 728"/>
                <a:gd name="T25" fmla="*/ 0 h 1058"/>
                <a:gd name="T26" fmla="*/ 687 w 728"/>
                <a:gd name="T27" fmla="*/ 40 h 1058"/>
                <a:gd name="T28" fmla="*/ 693 w 728"/>
                <a:gd name="T29" fmla="*/ 135 h 1058"/>
                <a:gd name="T30" fmla="*/ 687 w 728"/>
                <a:gd name="T31" fmla="*/ 252 h 1058"/>
                <a:gd name="T32" fmla="*/ 680 w 728"/>
                <a:gd name="T33" fmla="*/ 25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8" h="1058">
                  <a:moveTo>
                    <a:pt x="680" y="252"/>
                  </a:moveTo>
                  <a:cubicBezTo>
                    <a:pt x="643" y="191"/>
                    <a:pt x="555" y="140"/>
                    <a:pt x="406" y="140"/>
                  </a:cubicBezTo>
                  <a:cubicBezTo>
                    <a:pt x="295" y="140"/>
                    <a:pt x="213" y="174"/>
                    <a:pt x="213" y="265"/>
                  </a:cubicBezTo>
                  <a:cubicBezTo>
                    <a:pt x="213" y="471"/>
                    <a:pt x="728" y="432"/>
                    <a:pt x="728" y="752"/>
                  </a:cubicBezTo>
                  <a:cubicBezTo>
                    <a:pt x="728" y="938"/>
                    <a:pt x="594" y="1058"/>
                    <a:pt x="329" y="1058"/>
                  </a:cubicBezTo>
                  <a:cubicBezTo>
                    <a:pt x="199" y="1058"/>
                    <a:pt x="80" y="1038"/>
                    <a:pt x="7" y="1005"/>
                  </a:cubicBezTo>
                  <a:cubicBezTo>
                    <a:pt x="2" y="965"/>
                    <a:pt x="0" y="927"/>
                    <a:pt x="0" y="890"/>
                  </a:cubicBezTo>
                  <a:cubicBezTo>
                    <a:pt x="0" y="854"/>
                    <a:pt x="3" y="817"/>
                    <a:pt x="7" y="780"/>
                  </a:cubicBezTo>
                  <a:cubicBezTo>
                    <a:pt x="15" y="780"/>
                    <a:pt x="15" y="780"/>
                    <a:pt x="15" y="780"/>
                  </a:cubicBezTo>
                  <a:cubicBezTo>
                    <a:pt x="91" y="880"/>
                    <a:pt x="217" y="914"/>
                    <a:pt x="342" y="914"/>
                  </a:cubicBezTo>
                  <a:cubicBezTo>
                    <a:pt x="464" y="914"/>
                    <a:pt x="529" y="865"/>
                    <a:pt x="529" y="782"/>
                  </a:cubicBezTo>
                  <a:cubicBezTo>
                    <a:pt x="529" y="574"/>
                    <a:pt x="20" y="631"/>
                    <a:pt x="20" y="297"/>
                  </a:cubicBezTo>
                  <a:cubicBezTo>
                    <a:pt x="20" y="114"/>
                    <a:pt x="159" y="0"/>
                    <a:pt x="420" y="0"/>
                  </a:cubicBezTo>
                  <a:cubicBezTo>
                    <a:pt x="487" y="0"/>
                    <a:pt x="616" y="8"/>
                    <a:pt x="687" y="40"/>
                  </a:cubicBezTo>
                  <a:cubicBezTo>
                    <a:pt x="691" y="57"/>
                    <a:pt x="693" y="101"/>
                    <a:pt x="693" y="135"/>
                  </a:cubicBezTo>
                  <a:cubicBezTo>
                    <a:pt x="693" y="182"/>
                    <a:pt x="690" y="225"/>
                    <a:pt x="687" y="252"/>
                  </a:cubicBezTo>
                  <a:cubicBezTo>
                    <a:pt x="680" y="252"/>
                    <a:pt x="680" y="252"/>
                    <a:pt x="680" y="2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E791EDC4-8302-4829-8B4B-A1D52FD2C0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0850" y="627063"/>
              <a:ext cx="103188" cy="136525"/>
            </a:xfrm>
            <a:custGeom>
              <a:avLst/>
              <a:gdLst>
                <a:gd name="T0" fmla="*/ 507 w 792"/>
                <a:gd name="T1" fmla="*/ 879 h 1032"/>
                <a:gd name="T2" fmla="*/ 785 w 792"/>
                <a:gd name="T3" fmla="*/ 818 h 1032"/>
                <a:gd name="T4" fmla="*/ 792 w 792"/>
                <a:gd name="T5" fmla="*/ 818 h 1032"/>
                <a:gd name="T6" fmla="*/ 743 w 792"/>
                <a:gd name="T7" fmla="*/ 1032 h 1032"/>
                <a:gd name="T8" fmla="*/ 0 w 792"/>
                <a:gd name="T9" fmla="*/ 1032 h 1032"/>
                <a:gd name="T10" fmla="*/ 0 w 792"/>
                <a:gd name="T11" fmla="*/ 1025 h 1032"/>
                <a:gd name="T12" fmla="*/ 65 w 792"/>
                <a:gd name="T13" fmla="*/ 886 h 1032"/>
                <a:gd name="T14" fmla="*/ 65 w 792"/>
                <a:gd name="T15" fmla="*/ 306 h 1032"/>
                <a:gd name="T16" fmla="*/ 5 w 792"/>
                <a:gd name="T17" fmla="*/ 13 h 1032"/>
                <a:gd name="T18" fmla="*/ 5 w 792"/>
                <a:gd name="T19" fmla="*/ 5 h 1032"/>
                <a:gd name="T20" fmla="*/ 152 w 792"/>
                <a:gd name="T21" fmla="*/ 0 h 1032"/>
                <a:gd name="T22" fmla="*/ 327 w 792"/>
                <a:gd name="T23" fmla="*/ 6 h 1032"/>
                <a:gd name="T24" fmla="*/ 327 w 792"/>
                <a:gd name="T25" fmla="*/ 14 h 1032"/>
                <a:gd name="T26" fmla="*/ 255 w 792"/>
                <a:gd name="T27" fmla="*/ 306 h 1032"/>
                <a:gd name="T28" fmla="*/ 255 w 792"/>
                <a:gd name="T29" fmla="*/ 879 h 1032"/>
                <a:gd name="T30" fmla="*/ 507 w 792"/>
                <a:gd name="T31" fmla="*/ 879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92" h="1032">
                  <a:moveTo>
                    <a:pt x="507" y="879"/>
                  </a:moveTo>
                  <a:cubicBezTo>
                    <a:pt x="664" y="879"/>
                    <a:pt x="738" y="861"/>
                    <a:pt x="785" y="818"/>
                  </a:cubicBezTo>
                  <a:cubicBezTo>
                    <a:pt x="792" y="818"/>
                    <a:pt x="792" y="818"/>
                    <a:pt x="792" y="818"/>
                  </a:cubicBezTo>
                  <a:cubicBezTo>
                    <a:pt x="787" y="871"/>
                    <a:pt x="759" y="993"/>
                    <a:pt x="743" y="1032"/>
                  </a:cubicBezTo>
                  <a:cubicBezTo>
                    <a:pt x="0" y="1032"/>
                    <a:pt x="0" y="1032"/>
                    <a:pt x="0" y="1032"/>
                  </a:cubicBezTo>
                  <a:cubicBezTo>
                    <a:pt x="0" y="1025"/>
                    <a:pt x="0" y="1025"/>
                    <a:pt x="0" y="1025"/>
                  </a:cubicBezTo>
                  <a:cubicBezTo>
                    <a:pt x="44" y="997"/>
                    <a:pt x="65" y="973"/>
                    <a:pt x="65" y="886"/>
                  </a:cubicBezTo>
                  <a:cubicBezTo>
                    <a:pt x="65" y="306"/>
                    <a:pt x="65" y="306"/>
                    <a:pt x="65" y="306"/>
                  </a:cubicBezTo>
                  <a:cubicBezTo>
                    <a:pt x="65" y="108"/>
                    <a:pt x="65" y="58"/>
                    <a:pt x="5" y="1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4" y="2"/>
                    <a:pt x="87" y="0"/>
                    <a:pt x="152" y="0"/>
                  </a:cubicBezTo>
                  <a:cubicBezTo>
                    <a:pt x="227" y="0"/>
                    <a:pt x="294" y="2"/>
                    <a:pt x="327" y="6"/>
                  </a:cubicBezTo>
                  <a:cubicBezTo>
                    <a:pt x="327" y="14"/>
                    <a:pt x="327" y="14"/>
                    <a:pt x="327" y="14"/>
                  </a:cubicBezTo>
                  <a:cubicBezTo>
                    <a:pt x="257" y="66"/>
                    <a:pt x="255" y="108"/>
                    <a:pt x="255" y="306"/>
                  </a:cubicBezTo>
                  <a:cubicBezTo>
                    <a:pt x="255" y="879"/>
                    <a:pt x="255" y="879"/>
                    <a:pt x="255" y="879"/>
                  </a:cubicBezTo>
                  <a:cubicBezTo>
                    <a:pt x="507" y="879"/>
                    <a:pt x="507" y="879"/>
                    <a:pt x="507" y="8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F57A86D-80CD-43BB-ABCA-763C7277C5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63" y="627063"/>
              <a:ext cx="131763" cy="138112"/>
            </a:xfrm>
            <a:custGeom>
              <a:avLst/>
              <a:gdLst>
                <a:gd name="T0" fmla="*/ 71 w 1004"/>
                <a:gd name="T1" fmla="*/ 305 h 1045"/>
                <a:gd name="T2" fmla="*/ 0 w 1004"/>
                <a:gd name="T3" fmla="*/ 14 h 1045"/>
                <a:gd name="T4" fmla="*/ 0 w 1004"/>
                <a:gd name="T5" fmla="*/ 6 h 1045"/>
                <a:gd name="T6" fmla="*/ 160 w 1004"/>
                <a:gd name="T7" fmla="*/ 0 h 1045"/>
                <a:gd name="T8" fmla="*/ 268 w 1004"/>
                <a:gd name="T9" fmla="*/ 2 h 1045"/>
                <a:gd name="T10" fmla="*/ 261 w 1004"/>
                <a:gd name="T11" fmla="*/ 305 h 1045"/>
                <a:gd name="T12" fmla="*/ 261 w 1004"/>
                <a:gd name="T13" fmla="*/ 651 h 1045"/>
                <a:gd name="T14" fmla="*/ 431 w 1004"/>
                <a:gd name="T15" fmla="*/ 879 h 1045"/>
                <a:gd name="T16" fmla="*/ 709 w 1004"/>
                <a:gd name="T17" fmla="*/ 793 h 1045"/>
                <a:gd name="T18" fmla="*/ 730 w 1004"/>
                <a:gd name="T19" fmla="*/ 730 h 1045"/>
                <a:gd name="T20" fmla="*/ 730 w 1004"/>
                <a:gd name="T21" fmla="*/ 309 h 1045"/>
                <a:gd name="T22" fmla="*/ 659 w 1004"/>
                <a:gd name="T23" fmla="*/ 14 h 1045"/>
                <a:gd name="T24" fmla="*/ 659 w 1004"/>
                <a:gd name="T25" fmla="*/ 6 h 1045"/>
                <a:gd name="T26" fmla="*/ 821 w 1004"/>
                <a:gd name="T27" fmla="*/ 0 h 1045"/>
                <a:gd name="T28" fmla="*/ 926 w 1004"/>
                <a:gd name="T29" fmla="*/ 2 h 1045"/>
                <a:gd name="T30" fmla="*/ 920 w 1004"/>
                <a:gd name="T31" fmla="*/ 306 h 1045"/>
                <a:gd name="T32" fmla="*/ 920 w 1004"/>
                <a:gd name="T33" fmla="*/ 784 h 1045"/>
                <a:gd name="T34" fmla="*/ 1004 w 1004"/>
                <a:gd name="T35" fmla="*/ 1027 h 1045"/>
                <a:gd name="T36" fmla="*/ 1004 w 1004"/>
                <a:gd name="T37" fmla="*/ 1032 h 1045"/>
                <a:gd name="T38" fmla="*/ 782 w 1004"/>
                <a:gd name="T39" fmla="*/ 1032 h 1045"/>
                <a:gd name="T40" fmla="*/ 744 w 1004"/>
                <a:gd name="T41" fmla="*/ 939 h 1045"/>
                <a:gd name="T42" fmla="*/ 387 w 1004"/>
                <a:gd name="T43" fmla="*/ 1045 h 1045"/>
                <a:gd name="T44" fmla="*/ 71 w 1004"/>
                <a:gd name="T45" fmla="*/ 736 h 1045"/>
                <a:gd name="T46" fmla="*/ 71 w 1004"/>
                <a:gd name="T47" fmla="*/ 305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04" h="1045">
                  <a:moveTo>
                    <a:pt x="71" y="305"/>
                  </a:moveTo>
                  <a:cubicBezTo>
                    <a:pt x="71" y="108"/>
                    <a:pt x="71" y="66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6" y="4"/>
                    <a:pt x="92" y="0"/>
                    <a:pt x="160" y="0"/>
                  </a:cubicBezTo>
                  <a:cubicBezTo>
                    <a:pt x="197" y="0"/>
                    <a:pt x="232" y="0"/>
                    <a:pt x="268" y="2"/>
                  </a:cubicBezTo>
                  <a:cubicBezTo>
                    <a:pt x="266" y="40"/>
                    <a:pt x="261" y="102"/>
                    <a:pt x="261" y="305"/>
                  </a:cubicBezTo>
                  <a:cubicBezTo>
                    <a:pt x="261" y="651"/>
                    <a:pt x="261" y="651"/>
                    <a:pt x="261" y="651"/>
                  </a:cubicBezTo>
                  <a:cubicBezTo>
                    <a:pt x="261" y="802"/>
                    <a:pt x="283" y="879"/>
                    <a:pt x="431" y="879"/>
                  </a:cubicBezTo>
                  <a:cubicBezTo>
                    <a:pt x="547" y="879"/>
                    <a:pt x="661" y="834"/>
                    <a:pt x="709" y="793"/>
                  </a:cubicBezTo>
                  <a:cubicBezTo>
                    <a:pt x="730" y="775"/>
                    <a:pt x="730" y="756"/>
                    <a:pt x="730" y="730"/>
                  </a:cubicBezTo>
                  <a:cubicBezTo>
                    <a:pt x="730" y="309"/>
                    <a:pt x="730" y="309"/>
                    <a:pt x="730" y="309"/>
                  </a:cubicBezTo>
                  <a:cubicBezTo>
                    <a:pt x="730" y="108"/>
                    <a:pt x="730" y="67"/>
                    <a:pt x="659" y="14"/>
                  </a:cubicBezTo>
                  <a:cubicBezTo>
                    <a:pt x="659" y="6"/>
                    <a:pt x="659" y="6"/>
                    <a:pt x="659" y="6"/>
                  </a:cubicBezTo>
                  <a:cubicBezTo>
                    <a:pt x="684" y="4"/>
                    <a:pt x="751" y="0"/>
                    <a:pt x="821" y="0"/>
                  </a:cubicBezTo>
                  <a:cubicBezTo>
                    <a:pt x="856" y="0"/>
                    <a:pt x="890" y="0"/>
                    <a:pt x="926" y="2"/>
                  </a:cubicBezTo>
                  <a:cubicBezTo>
                    <a:pt x="925" y="40"/>
                    <a:pt x="920" y="102"/>
                    <a:pt x="920" y="306"/>
                  </a:cubicBezTo>
                  <a:cubicBezTo>
                    <a:pt x="920" y="784"/>
                    <a:pt x="920" y="784"/>
                    <a:pt x="920" y="784"/>
                  </a:cubicBezTo>
                  <a:cubicBezTo>
                    <a:pt x="920" y="871"/>
                    <a:pt x="930" y="979"/>
                    <a:pt x="1004" y="1027"/>
                  </a:cubicBezTo>
                  <a:cubicBezTo>
                    <a:pt x="1004" y="1032"/>
                    <a:pt x="1004" y="1032"/>
                    <a:pt x="1004" y="1032"/>
                  </a:cubicBezTo>
                  <a:cubicBezTo>
                    <a:pt x="782" y="1032"/>
                    <a:pt x="782" y="1032"/>
                    <a:pt x="782" y="1032"/>
                  </a:cubicBezTo>
                  <a:cubicBezTo>
                    <a:pt x="765" y="1014"/>
                    <a:pt x="749" y="960"/>
                    <a:pt x="744" y="939"/>
                  </a:cubicBezTo>
                  <a:cubicBezTo>
                    <a:pt x="639" y="1009"/>
                    <a:pt x="530" y="1045"/>
                    <a:pt x="387" y="1045"/>
                  </a:cubicBezTo>
                  <a:cubicBezTo>
                    <a:pt x="145" y="1045"/>
                    <a:pt x="71" y="926"/>
                    <a:pt x="71" y="736"/>
                  </a:cubicBezTo>
                  <a:cubicBezTo>
                    <a:pt x="71" y="305"/>
                    <a:pt x="71" y="305"/>
                    <a:pt x="71" y="30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  <p:sp>
        <p:nvSpPr>
          <p:cNvPr id="9" name="Rektangel 8">
            <a:extLst>
              <a:ext uri="{FF2B5EF4-FFF2-40B4-BE49-F238E27FC236}">
                <a16:creationId xmlns:a16="http://schemas.microsoft.com/office/drawing/2014/main" id="{F7A80C34-BE5B-48ED-9F8E-B78B0BD14B19}"/>
              </a:ext>
            </a:extLst>
          </p:cNvPr>
          <p:cNvSpPr/>
          <p:nvPr userDrawn="1"/>
        </p:nvSpPr>
        <p:spPr>
          <a:xfrm>
            <a:off x="-2088107" y="24063"/>
            <a:ext cx="2003883" cy="126932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  <a:tabLst>
                <a:tab pos="84138" algn="l"/>
                <a:tab pos="265113" algn="l"/>
              </a:tabLst>
            </a:pPr>
            <a:r>
              <a:rPr lang="sv-SE" sz="1200" b="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Tom svart sida: </a:t>
            </a:r>
            <a:r>
              <a:rPr lang="sv-SE" sz="1200" b="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välj som paussida eller lägg in om du vill diskutera något utanför presentationen. Svart sida gör presentationen mindre tung än en bild.</a:t>
            </a:r>
          </a:p>
        </p:txBody>
      </p:sp>
    </p:spTree>
    <p:extLst>
      <p:ext uri="{BB962C8B-B14F-4D97-AF65-F5344CB8AC3E}">
        <p14:creationId xmlns:p14="http://schemas.microsoft.com/office/powerpoint/2010/main" val="256359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llanrubrik svart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244EC2FD-BC9A-48B1-8311-548D133243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A2E631D-57F7-4466-9422-5DF057A37B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35200"/>
            <a:ext cx="9144000" cy="2387600"/>
          </a:xfrm>
        </p:spPr>
        <p:txBody>
          <a:bodyPr anchor="ctr"/>
          <a:lstStyle>
            <a:lvl1pPr algn="ctr">
              <a:lnSpc>
                <a:spcPts val="5600"/>
              </a:lnSpc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/>
              <a:t>Mellanrubrik</a:t>
            </a:r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94A9C963-ED04-41BD-8D28-415BB3BACE33}"/>
              </a:ext>
            </a:extLst>
          </p:cNvPr>
          <p:cNvGrpSpPr/>
          <p:nvPr userDrawn="1"/>
        </p:nvGrpSpPr>
        <p:grpSpPr>
          <a:xfrm>
            <a:off x="260350" y="258763"/>
            <a:ext cx="503238" cy="506412"/>
            <a:chOff x="260350" y="258763"/>
            <a:chExt cx="503238" cy="506412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02CA2365-A94F-4ED0-819A-EFFBD6E13A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2288" y="258763"/>
              <a:ext cx="241300" cy="323850"/>
            </a:xfrm>
            <a:custGeom>
              <a:avLst/>
              <a:gdLst>
                <a:gd name="T0" fmla="*/ 1845 w 1845"/>
                <a:gd name="T1" fmla="*/ 2080 h 2463"/>
                <a:gd name="T2" fmla="*/ 945 w 1845"/>
                <a:gd name="T3" fmla="*/ 2463 h 2463"/>
                <a:gd name="T4" fmla="*/ 58 w 1845"/>
                <a:gd name="T5" fmla="*/ 1814 h 2463"/>
                <a:gd name="T6" fmla="*/ 0 w 1845"/>
                <a:gd name="T7" fmla="*/ 336 h 2463"/>
                <a:gd name="T8" fmla="*/ 0 w 1845"/>
                <a:gd name="T9" fmla="*/ 0 h 2463"/>
                <a:gd name="T10" fmla="*/ 6 w 1845"/>
                <a:gd name="T11" fmla="*/ 0 h 2463"/>
                <a:gd name="T12" fmla="*/ 493 w 1845"/>
                <a:gd name="T13" fmla="*/ 955 h 2463"/>
                <a:gd name="T14" fmla="*/ 340 w 1845"/>
                <a:gd name="T15" fmla="*/ 1438 h 2463"/>
                <a:gd name="T16" fmla="*/ 221 w 1845"/>
                <a:gd name="T17" fmla="*/ 1757 h 2463"/>
                <a:gd name="T18" fmla="*/ 361 w 1845"/>
                <a:gd name="T19" fmla="*/ 1883 h 2463"/>
                <a:gd name="T20" fmla="*/ 982 w 1845"/>
                <a:gd name="T21" fmla="*/ 1770 h 2463"/>
                <a:gd name="T22" fmla="*/ 1845 w 1845"/>
                <a:gd name="T23" fmla="*/ 2073 h 2463"/>
                <a:gd name="T24" fmla="*/ 1845 w 1845"/>
                <a:gd name="T25" fmla="*/ 2080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1845" y="2080"/>
                  </a:moveTo>
                  <a:cubicBezTo>
                    <a:pt x="1580" y="2256"/>
                    <a:pt x="1328" y="2463"/>
                    <a:pt x="945" y="2463"/>
                  </a:cubicBezTo>
                  <a:cubicBezTo>
                    <a:pt x="502" y="2463"/>
                    <a:pt x="130" y="2258"/>
                    <a:pt x="58" y="1814"/>
                  </a:cubicBezTo>
                  <a:cubicBezTo>
                    <a:pt x="6" y="1490"/>
                    <a:pt x="0" y="628"/>
                    <a:pt x="0" y="3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82" y="363"/>
                    <a:pt x="493" y="580"/>
                    <a:pt x="493" y="955"/>
                  </a:cubicBezTo>
                  <a:cubicBezTo>
                    <a:pt x="493" y="1141"/>
                    <a:pt x="432" y="1261"/>
                    <a:pt x="340" y="1438"/>
                  </a:cubicBezTo>
                  <a:cubicBezTo>
                    <a:pt x="292" y="1531"/>
                    <a:pt x="221" y="1648"/>
                    <a:pt x="221" y="1757"/>
                  </a:cubicBezTo>
                  <a:cubicBezTo>
                    <a:pt x="221" y="1821"/>
                    <a:pt x="250" y="1883"/>
                    <a:pt x="361" y="1883"/>
                  </a:cubicBezTo>
                  <a:cubicBezTo>
                    <a:pt x="578" y="1883"/>
                    <a:pt x="700" y="1770"/>
                    <a:pt x="982" y="1770"/>
                  </a:cubicBezTo>
                  <a:cubicBezTo>
                    <a:pt x="1304" y="1770"/>
                    <a:pt x="1534" y="1887"/>
                    <a:pt x="1845" y="2073"/>
                  </a:cubicBezTo>
                  <a:cubicBezTo>
                    <a:pt x="1845" y="2080"/>
                    <a:pt x="1845" y="2080"/>
                    <a:pt x="1845" y="20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10E550A-B98B-4ADA-AD2F-D094FE3AAF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0350" y="258763"/>
              <a:ext cx="241300" cy="323850"/>
            </a:xfrm>
            <a:custGeom>
              <a:avLst/>
              <a:gdLst>
                <a:gd name="T0" fmla="*/ 0 w 1845"/>
                <a:gd name="T1" fmla="*/ 2073 h 2463"/>
                <a:gd name="T2" fmla="*/ 863 w 1845"/>
                <a:gd name="T3" fmla="*/ 1770 h 2463"/>
                <a:gd name="T4" fmla="*/ 1484 w 1845"/>
                <a:gd name="T5" fmla="*/ 1883 h 2463"/>
                <a:gd name="T6" fmla="*/ 1624 w 1845"/>
                <a:gd name="T7" fmla="*/ 1757 h 2463"/>
                <a:gd name="T8" fmla="*/ 1505 w 1845"/>
                <a:gd name="T9" fmla="*/ 1438 h 2463"/>
                <a:gd name="T10" fmla="*/ 1352 w 1845"/>
                <a:gd name="T11" fmla="*/ 955 h 2463"/>
                <a:gd name="T12" fmla="*/ 1839 w 1845"/>
                <a:gd name="T13" fmla="*/ 0 h 2463"/>
                <a:gd name="T14" fmla="*/ 1845 w 1845"/>
                <a:gd name="T15" fmla="*/ 0 h 2463"/>
                <a:gd name="T16" fmla="*/ 1845 w 1845"/>
                <a:gd name="T17" fmla="*/ 334 h 2463"/>
                <a:gd name="T18" fmla="*/ 1787 w 1845"/>
                <a:gd name="T19" fmla="*/ 1814 h 2463"/>
                <a:gd name="T20" fmla="*/ 900 w 1845"/>
                <a:gd name="T21" fmla="*/ 2463 h 2463"/>
                <a:gd name="T22" fmla="*/ 0 w 1845"/>
                <a:gd name="T23" fmla="*/ 2080 h 2463"/>
                <a:gd name="T24" fmla="*/ 0 w 1845"/>
                <a:gd name="T25" fmla="*/ 2073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0" y="2073"/>
                  </a:moveTo>
                  <a:cubicBezTo>
                    <a:pt x="311" y="1887"/>
                    <a:pt x="541" y="1770"/>
                    <a:pt x="863" y="1770"/>
                  </a:cubicBezTo>
                  <a:cubicBezTo>
                    <a:pt x="1145" y="1770"/>
                    <a:pt x="1267" y="1883"/>
                    <a:pt x="1484" y="1883"/>
                  </a:cubicBezTo>
                  <a:cubicBezTo>
                    <a:pt x="1594" y="1883"/>
                    <a:pt x="1624" y="1821"/>
                    <a:pt x="1624" y="1757"/>
                  </a:cubicBezTo>
                  <a:cubicBezTo>
                    <a:pt x="1624" y="1648"/>
                    <a:pt x="1553" y="1531"/>
                    <a:pt x="1505" y="1438"/>
                  </a:cubicBezTo>
                  <a:cubicBezTo>
                    <a:pt x="1413" y="1261"/>
                    <a:pt x="1352" y="1141"/>
                    <a:pt x="1352" y="955"/>
                  </a:cubicBezTo>
                  <a:cubicBezTo>
                    <a:pt x="1352" y="580"/>
                    <a:pt x="1663" y="363"/>
                    <a:pt x="1839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5" y="334"/>
                    <a:pt x="1845" y="334"/>
                    <a:pt x="1845" y="334"/>
                  </a:cubicBezTo>
                  <a:cubicBezTo>
                    <a:pt x="1845" y="628"/>
                    <a:pt x="1839" y="1490"/>
                    <a:pt x="1787" y="1814"/>
                  </a:cubicBezTo>
                  <a:cubicBezTo>
                    <a:pt x="1715" y="2258"/>
                    <a:pt x="1343" y="2463"/>
                    <a:pt x="900" y="2463"/>
                  </a:cubicBezTo>
                  <a:cubicBezTo>
                    <a:pt x="516" y="2463"/>
                    <a:pt x="264" y="2256"/>
                    <a:pt x="0" y="2080"/>
                  </a:cubicBezTo>
                  <a:cubicBezTo>
                    <a:pt x="0" y="2073"/>
                    <a:pt x="0" y="2073"/>
                    <a:pt x="0" y="20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2D2CB4C-85D6-4CEB-9EE1-0E0043FD83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4325" y="625475"/>
              <a:ext cx="95250" cy="139700"/>
            </a:xfrm>
            <a:custGeom>
              <a:avLst/>
              <a:gdLst>
                <a:gd name="T0" fmla="*/ 680 w 728"/>
                <a:gd name="T1" fmla="*/ 252 h 1058"/>
                <a:gd name="T2" fmla="*/ 406 w 728"/>
                <a:gd name="T3" fmla="*/ 140 h 1058"/>
                <a:gd name="T4" fmla="*/ 213 w 728"/>
                <a:gd name="T5" fmla="*/ 265 h 1058"/>
                <a:gd name="T6" fmla="*/ 728 w 728"/>
                <a:gd name="T7" fmla="*/ 752 h 1058"/>
                <a:gd name="T8" fmla="*/ 329 w 728"/>
                <a:gd name="T9" fmla="*/ 1058 h 1058"/>
                <a:gd name="T10" fmla="*/ 7 w 728"/>
                <a:gd name="T11" fmla="*/ 1005 h 1058"/>
                <a:gd name="T12" fmla="*/ 0 w 728"/>
                <a:gd name="T13" fmla="*/ 890 h 1058"/>
                <a:gd name="T14" fmla="*/ 7 w 728"/>
                <a:gd name="T15" fmla="*/ 780 h 1058"/>
                <a:gd name="T16" fmla="*/ 15 w 728"/>
                <a:gd name="T17" fmla="*/ 780 h 1058"/>
                <a:gd name="T18" fmla="*/ 342 w 728"/>
                <a:gd name="T19" fmla="*/ 914 h 1058"/>
                <a:gd name="T20" fmla="*/ 529 w 728"/>
                <a:gd name="T21" fmla="*/ 782 h 1058"/>
                <a:gd name="T22" fmla="*/ 20 w 728"/>
                <a:gd name="T23" fmla="*/ 297 h 1058"/>
                <a:gd name="T24" fmla="*/ 420 w 728"/>
                <a:gd name="T25" fmla="*/ 0 h 1058"/>
                <a:gd name="T26" fmla="*/ 687 w 728"/>
                <a:gd name="T27" fmla="*/ 40 h 1058"/>
                <a:gd name="T28" fmla="*/ 693 w 728"/>
                <a:gd name="T29" fmla="*/ 135 h 1058"/>
                <a:gd name="T30" fmla="*/ 687 w 728"/>
                <a:gd name="T31" fmla="*/ 252 h 1058"/>
                <a:gd name="T32" fmla="*/ 680 w 728"/>
                <a:gd name="T33" fmla="*/ 25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8" h="1058">
                  <a:moveTo>
                    <a:pt x="680" y="252"/>
                  </a:moveTo>
                  <a:cubicBezTo>
                    <a:pt x="643" y="191"/>
                    <a:pt x="555" y="140"/>
                    <a:pt x="406" y="140"/>
                  </a:cubicBezTo>
                  <a:cubicBezTo>
                    <a:pt x="295" y="140"/>
                    <a:pt x="213" y="174"/>
                    <a:pt x="213" y="265"/>
                  </a:cubicBezTo>
                  <a:cubicBezTo>
                    <a:pt x="213" y="471"/>
                    <a:pt x="728" y="432"/>
                    <a:pt x="728" y="752"/>
                  </a:cubicBezTo>
                  <a:cubicBezTo>
                    <a:pt x="728" y="938"/>
                    <a:pt x="594" y="1058"/>
                    <a:pt x="329" y="1058"/>
                  </a:cubicBezTo>
                  <a:cubicBezTo>
                    <a:pt x="199" y="1058"/>
                    <a:pt x="80" y="1038"/>
                    <a:pt x="7" y="1005"/>
                  </a:cubicBezTo>
                  <a:cubicBezTo>
                    <a:pt x="2" y="965"/>
                    <a:pt x="0" y="927"/>
                    <a:pt x="0" y="890"/>
                  </a:cubicBezTo>
                  <a:cubicBezTo>
                    <a:pt x="0" y="854"/>
                    <a:pt x="3" y="817"/>
                    <a:pt x="7" y="780"/>
                  </a:cubicBezTo>
                  <a:cubicBezTo>
                    <a:pt x="15" y="780"/>
                    <a:pt x="15" y="780"/>
                    <a:pt x="15" y="780"/>
                  </a:cubicBezTo>
                  <a:cubicBezTo>
                    <a:pt x="91" y="880"/>
                    <a:pt x="217" y="914"/>
                    <a:pt x="342" y="914"/>
                  </a:cubicBezTo>
                  <a:cubicBezTo>
                    <a:pt x="464" y="914"/>
                    <a:pt x="529" y="865"/>
                    <a:pt x="529" y="782"/>
                  </a:cubicBezTo>
                  <a:cubicBezTo>
                    <a:pt x="529" y="574"/>
                    <a:pt x="20" y="631"/>
                    <a:pt x="20" y="297"/>
                  </a:cubicBezTo>
                  <a:cubicBezTo>
                    <a:pt x="20" y="114"/>
                    <a:pt x="159" y="0"/>
                    <a:pt x="420" y="0"/>
                  </a:cubicBezTo>
                  <a:cubicBezTo>
                    <a:pt x="487" y="0"/>
                    <a:pt x="616" y="8"/>
                    <a:pt x="687" y="40"/>
                  </a:cubicBezTo>
                  <a:cubicBezTo>
                    <a:pt x="691" y="57"/>
                    <a:pt x="693" y="101"/>
                    <a:pt x="693" y="135"/>
                  </a:cubicBezTo>
                  <a:cubicBezTo>
                    <a:pt x="693" y="182"/>
                    <a:pt x="690" y="225"/>
                    <a:pt x="687" y="252"/>
                  </a:cubicBezTo>
                  <a:cubicBezTo>
                    <a:pt x="680" y="252"/>
                    <a:pt x="680" y="252"/>
                    <a:pt x="680" y="2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E791EDC4-8302-4829-8B4B-A1D52FD2C0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0850" y="627063"/>
              <a:ext cx="103188" cy="136525"/>
            </a:xfrm>
            <a:custGeom>
              <a:avLst/>
              <a:gdLst>
                <a:gd name="T0" fmla="*/ 507 w 792"/>
                <a:gd name="T1" fmla="*/ 879 h 1032"/>
                <a:gd name="T2" fmla="*/ 785 w 792"/>
                <a:gd name="T3" fmla="*/ 818 h 1032"/>
                <a:gd name="T4" fmla="*/ 792 w 792"/>
                <a:gd name="T5" fmla="*/ 818 h 1032"/>
                <a:gd name="T6" fmla="*/ 743 w 792"/>
                <a:gd name="T7" fmla="*/ 1032 h 1032"/>
                <a:gd name="T8" fmla="*/ 0 w 792"/>
                <a:gd name="T9" fmla="*/ 1032 h 1032"/>
                <a:gd name="T10" fmla="*/ 0 w 792"/>
                <a:gd name="T11" fmla="*/ 1025 h 1032"/>
                <a:gd name="T12" fmla="*/ 65 w 792"/>
                <a:gd name="T13" fmla="*/ 886 h 1032"/>
                <a:gd name="T14" fmla="*/ 65 w 792"/>
                <a:gd name="T15" fmla="*/ 306 h 1032"/>
                <a:gd name="T16" fmla="*/ 5 w 792"/>
                <a:gd name="T17" fmla="*/ 13 h 1032"/>
                <a:gd name="T18" fmla="*/ 5 w 792"/>
                <a:gd name="T19" fmla="*/ 5 h 1032"/>
                <a:gd name="T20" fmla="*/ 152 w 792"/>
                <a:gd name="T21" fmla="*/ 0 h 1032"/>
                <a:gd name="T22" fmla="*/ 327 w 792"/>
                <a:gd name="T23" fmla="*/ 6 h 1032"/>
                <a:gd name="T24" fmla="*/ 327 w 792"/>
                <a:gd name="T25" fmla="*/ 14 h 1032"/>
                <a:gd name="T26" fmla="*/ 255 w 792"/>
                <a:gd name="T27" fmla="*/ 306 h 1032"/>
                <a:gd name="T28" fmla="*/ 255 w 792"/>
                <a:gd name="T29" fmla="*/ 879 h 1032"/>
                <a:gd name="T30" fmla="*/ 507 w 792"/>
                <a:gd name="T31" fmla="*/ 879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92" h="1032">
                  <a:moveTo>
                    <a:pt x="507" y="879"/>
                  </a:moveTo>
                  <a:cubicBezTo>
                    <a:pt x="664" y="879"/>
                    <a:pt x="738" y="861"/>
                    <a:pt x="785" y="818"/>
                  </a:cubicBezTo>
                  <a:cubicBezTo>
                    <a:pt x="792" y="818"/>
                    <a:pt x="792" y="818"/>
                    <a:pt x="792" y="818"/>
                  </a:cubicBezTo>
                  <a:cubicBezTo>
                    <a:pt x="787" y="871"/>
                    <a:pt x="759" y="993"/>
                    <a:pt x="743" y="1032"/>
                  </a:cubicBezTo>
                  <a:cubicBezTo>
                    <a:pt x="0" y="1032"/>
                    <a:pt x="0" y="1032"/>
                    <a:pt x="0" y="1032"/>
                  </a:cubicBezTo>
                  <a:cubicBezTo>
                    <a:pt x="0" y="1025"/>
                    <a:pt x="0" y="1025"/>
                    <a:pt x="0" y="1025"/>
                  </a:cubicBezTo>
                  <a:cubicBezTo>
                    <a:pt x="44" y="997"/>
                    <a:pt x="65" y="973"/>
                    <a:pt x="65" y="886"/>
                  </a:cubicBezTo>
                  <a:cubicBezTo>
                    <a:pt x="65" y="306"/>
                    <a:pt x="65" y="306"/>
                    <a:pt x="65" y="306"/>
                  </a:cubicBezTo>
                  <a:cubicBezTo>
                    <a:pt x="65" y="108"/>
                    <a:pt x="65" y="58"/>
                    <a:pt x="5" y="1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4" y="2"/>
                    <a:pt x="87" y="0"/>
                    <a:pt x="152" y="0"/>
                  </a:cubicBezTo>
                  <a:cubicBezTo>
                    <a:pt x="227" y="0"/>
                    <a:pt x="294" y="2"/>
                    <a:pt x="327" y="6"/>
                  </a:cubicBezTo>
                  <a:cubicBezTo>
                    <a:pt x="327" y="14"/>
                    <a:pt x="327" y="14"/>
                    <a:pt x="327" y="14"/>
                  </a:cubicBezTo>
                  <a:cubicBezTo>
                    <a:pt x="257" y="66"/>
                    <a:pt x="255" y="108"/>
                    <a:pt x="255" y="306"/>
                  </a:cubicBezTo>
                  <a:cubicBezTo>
                    <a:pt x="255" y="879"/>
                    <a:pt x="255" y="879"/>
                    <a:pt x="255" y="879"/>
                  </a:cubicBezTo>
                  <a:cubicBezTo>
                    <a:pt x="507" y="879"/>
                    <a:pt x="507" y="879"/>
                    <a:pt x="507" y="8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F57A86D-80CD-43BB-ABCA-763C7277C5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63" y="627063"/>
              <a:ext cx="131763" cy="138112"/>
            </a:xfrm>
            <a:custGeom>
              <a:avLst/>
              <a:gdLst>
                <a:gd name="T0" fmla="*/ 71 w 1004"/>
                <a:gd name="T1" fmla="*/ 305 h 1045"/>
                <a:gd name="T2" fmla="*/ 0 w 1004"/>
                <a:gd name="T3" fmla="*/ 14 h 1045"/>
                <a:gd name="T4" fmla="*/ 0 w 1004"/>
                <a:gd name="T5" fmla="*/ 6 h 1045"/>
                <a:gd name="T6" fmla="*/ 160 w 1004"/>
                <a:gd name="T7" fmla="*/ 0 h 1045"/>
                <a:gd name="T8" fmla="*/ 268 w 1004"/>
                <a:gd name="T9" fmla="*/ 2 h 1045"/>
                <a:gd name="T10" fmla="*/ 261 w 1004"/>
                <a:gd name="T11" fmla="*/ 305 h 1045"/>
                <a:gd name="T12" fmla="*/ 261 w 1004"/>
                <a:gd name="T13" fmla="*/ 651 h 1045"/>
                <a:gd name="T14" fmla="*/ 431 w 1004"/>
                <a:gd name="T15" fmla="*/ 879 h 1045"/>
                <a:gd name="T16" fmla="*/ 709 w 1004"/>
                <a:gd name="T17" fmla="*/ 793 h 1045"/>
                <a:gd name="T18" fmla="*/ 730 w 1004"/>
                <a:gd name="T19" fmla="*/ 730 h 1045"/>
                <a:gd name="T20" fmla="*/ 730 w 1004"/>
                <a:gd name="T21" fmla="*/ 309 h 1045"/>
                <a:gd name="T22" fmla="*/ 659 w 1004"/>
                <a:gd name="T23" fmla="*/ 14 h 1045"/>
                <a:gd name="T24" fmla="*/ 659 w 1004"/>
                <a:gd name="T25" fmla="*/ 6 h 1045"/>
                <a:gd name="T26" fmla="*/ 821 w 1004"/>
                <a:gd name="T27" fmla="*/ 0 h 1045"/>
                <a:gd name="T28" fmla="*/ 926 w 1004"/>
                <a:gd name="T29" fmla="*/ 2 h 1045"/>
                <a:gd name="T30" fmla="*/ 920 w 1004"/>
                <a:gd name="T31" fmla="*/ 306 h 1045"/>
                <a:gd name="T32" fmla="*/ 920 w 1004"/>
                <a:gd name="T33" fmla="*/ 784 h 1045"/>
                <a:gd name="T34" fmla="*/ 1004 w 1004"/>
                <a:gd name="T35" fmla="*/ 1027 h 1045"/>
                <a:gd name="T36" fmla="*/ 1004 w 1004"/>
                <a:gd name="T37" fmla="*/ 1032 h 1045"/>
                <a:gd name="T38" fmla="*/ 782 w 1004"/>
                <a:gd name="T39" fmla="*/ 1032 h 1045"/>
                <a:gd name="T40" fmla="*/ 744 w 1004"/>
                <a:gd name="T41" fmla="*/ 939 h 1045"/>
                <a:gd name="T42" fmla="*/ 387 w 1004"/>
                <a:gd name="T43" fmla="*/ 1045 h 1045"/>
                <a:gd name="T44" fmla="*/ 71 w 1004"/>
                <a:gd name="T45" fmla="*/ 736 h 1045"/>
                <a:gd name="T46" fmla="*/ 71 w 1004"/>
                <a:gd name="T47" fmla="*/ 305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04" h="1045">
                  <a:moveTo>
                    <a:pt x="71" y="305"/>
                  </a:moveTo>
                  <a:cubicBezTo>
                    <a:pt x="71" y="108"/>
                    <a:pt x="71" y="66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6" y="4"/>
                    <a:pt x="92" y="0"/>
                    <a:pt x="160" y="0"/>
                  </a:cubicBezTo>
                  <a:cubicBezTo>
                    <a:pt x="197" y="0"/>
                    <a:pt x="232" y="0"/>
                    <a:pt x="268" y="2"/>
                  </a:cubicBezTo>
                  <a:cubicBezTo>
                    <a:pt x="266" y="40"/>
                    <a:pt x="261" y="102"/>
                    <a:pt x="261" y="305"/>
                  </a:cubicBezTo>
                  <a:cubicBezTo>
                    <a:pt x="261" y="651"/>
                    <a:pt x="261" y="651"/>
                    <a:pt x="261" y="651"/>
                  </a:cubicBezTo>
                  <a:cubicBezTo>
                    <a:pt x="261" y="802"/>
                    <a:pt x="283" y="879"/>
                    <a:pt x="431" y="879"/>
                  </a:cubicBezTo>
                  <a:cubicBezTo>
                    <a:pt x="547" y="879"/>
                    <a:pt x="661" y="834"/>
                    <a:pt x="709" y="793"/>
                  </a:cubicBezTo>
                  <a:cubicBezTo>
                    <a:pt x="730" y="775"/>
                    <a:pt x="730" y="756"/>
                    <a:pt x="730" y="730"/>
                  </a:cubicBezTo>
                  <a:cubicBezTo>
                    <a:pt x="730" y="309"/>
                    <a:pt x="730" y="309"/>
                    <a:pt x="730" y="309"/>
                  </a:cubicBezTo>
                  <a:cubicBezTo>
                    <a:pt x="730" y="108"/>
                    <a:pt x="730" y="67"/>
                    <a:pt x="659" y="14"/>
                  </a:cubicBezTo>
                  <a:cubicBezTo>
                    <a:pt x="659" y="6"/>
                    <a:pt x="659" y="6"/>
                    <a:pt x="659" y="6"/>
                  </a:cubicBezTo>
                  <a:cubicBezTo>
                    <a:pt x="684" y="4"/>
                    <a:pt x="751" y="0"/>
                    <a:pt x="821" y="0"/>
                  </a:cubicBezTo>
                  <a:cubicBezTo>
                    <a:pt x="856" y="0"/>
                    <a:pt x="890" y="0"/>
                    <a:pt x="926" y="2"/>
                  </a:cubicBezTo>
                  <a:cubicBezTo>
                    <a:pt x="925" y="40"/>
                    <a:pt x="920" y="102"/>
                    <a:pt x="920" y="306"/>
                  </a:cubicBezTo>
                  <a:cubicBezTo>
                    <a:pt x="920" y="784"/>
                    <a:pt x="920" y="784"/>
                    <a:pt x="920" y="784"/>
                  </a:cubicBezTo>
                  <a:cubicBezTo>
                    <a:pt x="920" y="871"/>
                    <a:pt x="930" y="979"/>
                    <a:pt x="1004" y="1027"/>
                  </a:cubicBezTo>
                  <a:cubicBezTo>
                    <a:pt x="1004" y="1032"/>
                    <a:pt x="1004" y="1032"/>
                    <a:pt x="1004" y="1032"/>
                  </a:cubicBezTo>
                  <a:cubicBezTo>
                    <a:pt x="782" y="1032"/>
                    <a:pt x="782" y="1032"/>
                    <a:pt x="782" y="1032"/>
                  </a:cubicBezTo>
                  <a:cubicBezTo>
                    <a:pt x="765" y="1014"/>
                    <a:pt x="749" y="960"/>
                    <a:pt x="744" y="939"/>
                  </a:cubicBezTo>
                  <a:cubicBezTo>
                    <a:pt x="639" y="1009"/>
                    <a:pt x="530" y="1045"/>
                    <a:pt x="387" y="1045"/>
                  </a:cubicBezTo>
                  <a:cubicBezTo>
                    <a:pt x="145" y="1045"/>
                    <a:pt x="71" y="926"/>
                    <a:pt x="71" y="736"/>
                  </a:cubicBezTo>
                  <a:cubicBezTo>
                    <a:pt x="71" y="305"/>
                    <a:pt x="71" y="305"/>
                    <a:pt x="71" y="30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  <p:sp>
        <p:nvSpPr>
          <p:cNvPr id="10" name="Rektangel 9">
            <a:extLst>
              <a:ext uri="{FF2B5EF4-FFF2-40B4-BE49-F238E27FC236}">
                <a16:creationId xmlns:a16="http://schemas.microsoft.com/office/drawing/2014/main" id="{42B662A0-10BF-4655-924F-2045658ACA81}"/>
              </a:ext>
            </a:extLst>
          </p:cNvPr>
          <p:cNvSpPr/>
          <p:nvPr userDrawn="1"/>
        </p:nvSpPr>
        <p:spPr>
          <a:xfrm>
            <a:off x="-2088107" y="24063"/>
            <a:ext cx="2003883" cy="126932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  <a:tabLst>
                <a:tab pos="84138" algn="l"/>
                <a:tab pos="265113" algn="l"/>
              </a:tabLst>
            </a:pPr>
            <a:r>
              <a:rPr lang="sv-SE" sz="1200" b="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Mellanrubrik svart sida:</a:t>
            </a:r>
            <a:r>
              <a:rPr lang="sv-SE" sz="1200" b="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centrerad vit text för att skriva enstaka ord, frågor eller mellanrubriker på. Svart sida gör presentationen mindre tung än en bild.</a:t>
            </a:r>
          </a:p>
        </p:txBody>
      </p:sp>
    </p:spTree>
    <p:extLst>
      <p:ext uri="{BB962C8B-B14F-4D97-AF65-F5344CB8AC3E}">
        <p14:creationId xmlns:p14="http://schemas.microsoft.com/office/powerpoint/2010/main" val="194773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ande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5D1907-0D70-4CB2-988F-97D44F560C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071" y="887104"/>
            <a:ext cx="8181111" cy="1529246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Tacktext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DA38726-4B59-42B1-BEB5-BAF39E474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825" y="3195449"/>
            <a:ext cx="6501784" cy="2427429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sv-SE"/>
              <a:t>Namn Efternamn, tel, mail</a:t>
            </a:r>
            <a:br>
              <a:rPr lang="sv-SE"/>
            </a:br>
            <a:r>
              <a:rPr lang="sv-SE"/>
              <a:t>webbadress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61E3A8A-3263-4EE6-96EF-548DE91195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0384" y="-1937"/>
            <a:ext cx="2261616" cy="6859937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6297439C-DE2D-4496-B897-CC792D86B486}"/>
              </a:ext>
            </a:extLst>
          </p:cNvPr>
          <p:cNvSpPr/>
          <p:nvPr userDrawn="1"/>
        </p:nvSpPr>
        <p:spPr>
          <a:xfrm>
            <a:off x="-2033516" y="24063"/>
            <a:ext cx="1949292" cy="107170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  <a:tabLst>
                <a:tab pos="265113" algn="l"/>
              </a:tabLst>
            </a:pPr>
            <a:r>
              <a:rPr lang="sv-SE" sz="1200" b="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Avslutande sida: </a:t>
            </a:r>
            <a:r>
              <a:rPr lang="sv-SE" sz="1200" b="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skriv in kontaktuppgifter eller vad du vill att folk ska komma ihåg när föreläsningen är slut.</a:t>
            </a:r>
          </a:p>
        </p:txBody>
      </p:sp>
      <p:sp>
        <p:nvSpPr>
          <p:cNvPr id="11" name="Platshållare för text 6">
            <a:extLst>
              <a:ext uri="{FF2B5EF4-FFF2-40B4-BE49-F238E27FC236}">
                <a16:creationId xmlns:a16="http://schemas.microsoft.com/office/drawing/2014/main" id="{732D95E5-095E-4AF8-A88F-8D008694B3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8825" y="2868783"/>
            <a:ext cx="6501784" cy="291089"/>
          </a:xfrm>
        </p:spPr>
        <p:txBody>
          <a:bodyPr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1600"/>
            </a:lvl1pPr>
          </a:lstStyle>
          <a:p>
            <a:r>
              <a:rPr lang="sv-SE" sz="1600"/>
              <a:t>KONTAKTUPPGIFTER:</a:t>
            </a:r>
          </a:p>
        </p:txBody>
      </p:sp>
    </p:spTree>
    <p:extLst>
      <p:ext uri="{BB962C8B-B14F-4D97-AF65-F5344CB8AC3E}">
        <p14:creationId xmlns:p14="http://schemas.microsoft.com/office/powerpoint/2010/main" val="294346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and content,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5D1907-0D70-4CB2-988F-97D44F560C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071" y="1226128"/>
            <a:ext cx="10643755" cy="911374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Header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CCC67DE-D694-40F6-9033-2F22DF4C802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5072" y="2407521"/>
            <a:ext cx="5198919" cy="36815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Text</a:t>
            </a:r>
          </a:p>
          <a:p>
            <a:pPr lvl="1"/>
            <a:r>
              <a:rPr lang="en-GB" noProof="0"/>
              <a:t>Level two</a:t>
            </a:r>
          </a:p>
          <a:p>
            <a:pPr lvl="2"/>
            <a:r>
              <a:rPr lang="en-GB" noProof="0"/>
              <a:t>Level three</a:t>
            </a:r>
          </a:p>
          <a:p>
            <a:pPr lvl="3"/>
            <a:r>
              <a:rPr lang="en-GB" noProof="0"/>
              <a:t>Level four</a:t>
            </a:r>
          </a:p>
          <a:p>
            <a:pPr lvl="4"/>
            <a:r>
              <a:rPr lang="en-GB" noProof="0"/>
              <a:t>Level five</a:t>
            </a:r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7C6F9F6A-5EE1-426E-AAF4-F9163894A51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31083" y="2407521"/>
            <a:ext cx="5198919" cy="36815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Text</a:t>
            </a:r>
          </a:p>
          <a:p>
            <a:pPr lvl="1"/>
            <a:r>
              <a:rPr lang="en-GB" noProof="0"/>
              <a:t>Level two</a:t>
            </a:r>
          </a:p>
          <a:p>
            <a:pPr lvl="2"/>
            <a:r>
              <a:rPr lang="en-GB" noProof="0"/>
              <a:t>Level three</a:t>
            </a:r>
          </a:p>
          <a:p>
            <a:pPr lvl="3"/>
            <a:r>
              <a:rPr lang="en-GB" noProof="0"/>
              <a:t>Level four</a:t>
            </a:r>
          </a:p>
          <a:p>
            <a:pPr lvl="4"/>
            <a:r>
              <a:rPr lang="en-GB" noProof="0"/>
              <a:t>Level five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D73A66CF-1C52-44FE-85C6-604CF9819D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8825" y="6140310"/>
            <a:ext cx="5205413" cy="2603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/>
            </a:lvl1pPr>
          </a:lstStyle>
          <a:p>
            <a:pPr lvl="0"/>
            <a:r>
              <a:rPr lang="en-GB" noProof="0"/>
              <a:t>Caption</a:t>
            </a:r>
          </a:p>
        </p:txBody>
      </p:sp>
      <p:sp>
        <p:nvSpPr>
          <p:cNvPr id="10" name="Platshållare för text 8">
            <a:extLst>
              <a:ext uri="{FF2B5EF4-FFF2-40B4-BE49-F238E27FC236}">
                <a16:creationId xmlns:a16="http://schemas.microsoft.com/office/drawing/2014/main" id="{02F528CE-D42C-4F3A-A140-BC71A68198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9234" y="6140310"/>
            <a:ext cx="5205413" cy="2603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/>
            </a:lvl1pPr>
          </a:lstStyle>
          <a:p>
            <a:pPr lvl="0"/>
            <a:r>
              <a:rPr lang="en-GB" noProof="0"/>
              <a:t>Caption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D8929DC-ABE9-4B31-816A-840B7C28DBBC}"/>
              </a:ext>
            </a:extLst>
          </p:cNvPr>
          <p:cNvSpPr/>
          <p:nvPr userDrawn="1"/>
        </p:nvSpPr>
        <p:spPr>
          <a:xfrm>
            <a:off x="-2088107" y="24063"/>
            <a:ext cx="2003883" cy="107170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600"/>
              </a:spcAft>
              <a:buFont typeface="+mj-lt"/>
              <a:buNone/>
              <a:tabLst>
                <a:tab pos="198835" algn="l"/>
              </a:tabLst>
            </a:pPr>
            <a:r>
              <a:rPr lang="en-GB" sz="1200" b="0" i="1" u="none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Headline and content, 2 columns: </a:t>
            </a:r>
            <a:r>
              <a:rPr lang="en-GB" sz="1200" b="0" i="0" u="none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a headline and content in two columns (text, picture, diagram, film etc.). You can also insert captions</a:t>
            </a:r>
            <a:r>
              <a:rPr lang="en-GB" sz="1200" b="0" i="1" u="none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200" b="0" i="0" u="none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20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09A38BAE-415F-48E3-BFF7-C08177B18C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600D1D80-F5E4-4596-8236-DC8D5A3EB490}"/>
              </a:ext>
            </a:extLst>
          </p:cNvPr>
          <p:cNvSpPr/>
          <p:nvPr userDrawn="1"/>
        </p:nvSpPr>
        <p:spPr>
          <a:xfrm>
            <a:off x="5600700" y="872292"/>
            <a:ext cx="966355" cy="935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96234F76-746D-4B5C-A15E-02625704ED21}"/>
              </a:ext>
            </a:extLst>
          </p:cNvPr>
          <p:cNvSpPr/>
          <p:nvPr userDrawn="1"/>
        </p:nvSpPr>
        <p:spPr>
          <a:xfrm>
            <a:off x="-2264735" y="24063"/>
            <a:ext cx="2160000" cy="126932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  <a:tabLst>
                <a:tab pos="712788" algn="l"/>
              </a:tabLst>
            </a:pPr>
            <a:r>
              <a:rPr lang="sv-SE" sz="120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Startsidan </a:t>
            </a:r>
            <a:r>
              <a:rPr lang="sv-SE" sz="120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är förvald och fast, kan också väljas som paussida, t.ex. under kaffepausen i ett föredrag. Du ser alla mallsidorna under ”Ny Bild/Layout”. </a:t>
            </a:r>
            <a:endParaRPr lang="sv-SE" sz="1200" i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4686778B-A416-4079-AAA0-A3FE9CDCD68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672138" y="793750"/>
            <a:ext cx="849312" cy="854075"/>
            <a:chOff x="3573" y="500"/>
            <a:chExt cx="535" cy="538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368530C6-AB59-4438-8214-4D8CD19DC24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573" y="500"/>
              <a:ext cx="535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0C9CB61-8DFA-4370-8AA1-B5A54FA0EA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51" y="500"/>
              <a:ext cx="257" cy="345"/>
            </a:xfrm>
            <a:custGeom>
              <a:avLst/>
              <a:gdLst>
                <a:gd name="T0" fmla="*/ 1845 w 1845"/>
                <a:gd name="T1" fmla="*/ 2080 h 2463"/>
                <a:gd name="T2" fmla="*/ 945 w 1845"/>
                <a:gd name="T3" fmla="*/ 2463 h 2463"/>
                <a:gd name="T4" fmla="*/ 58 w 1845"/>
                <a:gd name="T5" fmla="*/ 1814 h 2463"/>
                <a:gd name="T6" fmla="*/ 0 w 1845"/>
                <a:gd name="T7" fmla="*/ 336 h 2463"/>
                <a:gd name="T8" fmla="*/ 0 w 1845"/>
                <a:gd name="T9" fmla="*/ 0 h 2463"/>
                <a:gd name="T10" fmla="*/ 6 w 1845"/>
                <a:gd name="T11" fmla="*/ 0 h 2463"/>
                <a:gd name="T12" fmla="*/ 493 w 1845"/>
                <a:gd name="T13" fmla="*/ 955 h 2463"/>
                <a:gd name="T14" fmla="*/ 340 w 1845"/>
                <a:gd name="T15" fmla="*/ 1438 h 2463"/>
                <a:gd name="T16" fmla="*/ 221 w 1845"/>
                <a:gd name="T17" fmla="*/ 1757 h 2463"/>
                <a:gd name="T18" fmla="*/ 361 w 1845"/>
                <a:gd name="T19" fmla="*/ 1883 h 2463"/>
                <a:gd name="T20" fmla="*/ 982 w 1845"/>
                <a:gd name="T21" fmla="*/ 1770 h 2463"/>
                <a:gd name="T22" fmla="*/ 1845 w 1845"/>
                <a:gd name="T23" fmla="*/ 2073 h 2463"/>
                <a:gd name="T24" fmla="*/ 1845 w 1845"/>
                <a:gd name="T25" fmla="*/ 2080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1845" y="2080"/>
                  </a:moveTo>
                  <a:cubicBezTo>
                    <a:pt x="1580" y="2256"/>
                    <a:pt x="1328" y="2463"/>
                    <a:pt x="945" y="2463"/>
                  </a:cubicBezTo>
                  <a:cubicBezTo>
                    <a:pt x="502" y="2463"/>
                    <a:pt x="130" y="2258"/>
                    <a:pt x="58" y="1814"/>
                  </a:cubicBezTo>
                  <a:cubicBezTo>
                    <a:pt x="6" y="1490"/>
                    <a:pt x="0" y="628"/>
                    <a:pt x="0" y="3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82" y="363"/>
                    <a:pt x="493" y="580"/>
                    <a:pt x="493" y="955"/>
                  </a:cubicBezTo>
                  <a:cubicBezTo>
                    <a:pt x="493" y="1141"/>
                    <a:pt x="432" y="1261"/>
                    <a:pt x="340" y="1438"/>
                  </a:cubicBezTo>
                  <a:cubicBezTo>
                    <a:pt x="292" y="1531"/>
                    <a:pt x="221" y="1648"/>
                    <a:pt x="221" y="1757"/>
                  </a:cubicBezTo>
                  <a:cubicBezTo>
                    <a:pt x="221" y="1821"/>
                    <a:pt x="250" y="1883"/>
                    <a:pt x="361" y="1883"/>
                  </a:cubicBezTo>
                  <a:cubicBezTo>
                    <a:pt x="578" y="1883"/>
                    <a:pt x="700" y="1770"/>
                    <a:pt x="982" y="1770"/>
                  </a:cubicBezTo>
                  <a:cubicBezTo>
                    <a:pt x="1304" y="1770"/>
                    <a:pt x="1534" y="1887"/>
                    <a:pt x="1845" y="2073"/>
                  </a:cubicBezTo>
                  <a:cubicBezTo>
                    <a:pt x="1845" y="2080"/>
                    <a:pt x="1845" y="2080"/>
                    <a:pt x="1845" y="2080"/>
                  </a:cubicBezTo>
                  <a:close/>
                </a:path>
              </a:pathLst>
            </a:custGeom>
            <a:solidFill>
              <a:srgbClr val="690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4EC247F9-0193-4FBB-B6E1-2998D29003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3" y="500"/>
              <a:ext cx="257" cy="345"/>
            </a:xfrm>
            <a:custGeom>
              <a:avLst/>
              <a:gdLst>
                <a:gd name="T0" fmla="*/ 0 w 1845"/>
                <a:gd name="T1" fmla="*/ 2073 h 2463"/>
                <a:gd name="T2" fmla="*/ 863 w 1845"/>
                <a:gd name="T3" fmla="*/ 1770 h 2463"/>
                <a:gd name="T4" fmla="*/ 1484 w 1845"/>
                <a:gd name="T5" fmla="*/ 1883 h 2463"/>
                <a:gd name="T6" fmla="*/ 1624 w 1845"/>
                <a:gd name="T7" fmla="*/ 1757 h 2463"/>
                <a:gd name="T8" fmla="*/ 1505 w 1845"/>
                <a:gd name="T9" fmla="*/ 1438 h 2463"/>
                <a:gd name="T10" fmla="*/ 1352 w 1845"/>
                <a:gd name="T11" fmla="*/ 955 h 2463"/>
                <a:gd name="T12" fmla="*/ 1839 w 1845"/>
                <a:gd name="T13" fmla="*/ 0 h 2463"/>
                <a:gd name="T14" fmla="*/ 1845 w 1845"/>
                <a:gd name="T15" fmla="*/ 0 h 2463"/>
                <a:gd name="T16" fmla="*/ 1845 w 1845"/>
                <a:gd name="T17" fmla="*/ 334 h 2463"/>
                <a:gd name="T18" fmla="*/ 1787 w 1845"/>
                <a:gd name="T19" fmla="*/ 1814 h 2463"/>
                <a:gd name="T20" fmla="*/ 900 w 1845"/>
                <a:gd name="T21" fmla="*/ 2463 h 2463"/>
                <a:gd name="T22" fmla="*/ 0 w 1845"/>
                <a:gd name="T23" fmla="*/ 2080 h 2463"/>
                <a:gd name="T24" fmla="*/ 0 w 1845"/>
                <a:gd name="T25" fmla="*/ 2073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0" y="2073"/>
                  </a:moveTo>
                  <a:cubicBezTo>
                    <a:pt x="311" y="1887"/>
                    <a:pt x="541" y="1770"/>
                    <a:pt x="863" y="1770"/>
                  </a:cubicBezTo>
                  <a:cubicBezTo>
                    <a:pt x="1145" y="1770"/>
                    <a:pt x="1267" y="1883"/>
                    <a:pt x="1484" y="1883"/>
                  </a:cubicBezTo>
                  <a:cubicBezTo>
                    <a:pt x="1594" y="1883"/>
                    <a:pt x="1624" y="1821"/>
                    <a:pt x="1624" y="1757"/>
                  </a:cubicBezTo>
                  <a:cubicBezTo>
                    <a:pt x="1624" y="1648"/>
                    <a:pt x="1553" y="1531"/>
                    <a:pt x="1505" y="1438"/>
                  </a:cubicBezTo>
                  <a:cubicBezTo>
                    <a:pt x="1413" y="1261"/>
                    <a:pt x="1352" y="1141"/>
                    <a:pt x="1352" y="955"/>
                  </a:cubicBezTo>
                  <a:cubicBezTo>
                    <a:pt x="1352" y="580"/>
                    <a:pt x="1663" y="363"/>
                    <a:pt x="1839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5" y="334"/>
                    <a:pt x="1845" y="334"/>
                    <a:pt x="1845" y="334"/>
                  </a:cubicBezTo>
                  <a:cubicBezTo>
                    <a:pt x="1845" y="628"/>
                    <a:pt x="1839" y="1490"/>
                    <a:pt x="1787" y="1814"/>
                  </a:cubicBezTo>
                  <a:cubicBezTo>
                    <a:pt x="1715" y="2258"/>
                    <a:pt x="1343" y="2463"/>
                    <a:pt x="900" y="2463"/>
                  </a:cubicBezTo>
                  <a:cubicBezTo>
                    <a:pt x="516" y="2463"/>
                    <a:pt x="264" y="2256"/>
                    <a:pt x="0" y="2080"/>
                  </a:cubicBezTo>
                  <a:cubicBezTo>
                    <a:pt x="0" y="2073"/>
                    <a:pt x="0" y="2073"/>
                    <a:pt x="0" y="2073"/>
                  </a:cubicBezTo>
                  <a:close/>
                </a:path>
              </a:pathLst>
            </a:custGeom>
            <a:solidFill>
              <a:srgbClr val="0061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49ACFD5-ED1E-4A53-836D-628626254A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890"/>
              <a:ext cx="101" cy="148"/>
            </a:xfrm>
            <a:custGeom>
              <a:avLst/>
              <a:gdLst>
                <a:gd name="T0" fmla="*/ 680 w 728"/>
                <a:gd name="T1" fmla="*/ 252 h 1058"/>
                <a:gd name="T2" fmla="*/ 406 w 728"/>
                <a:gd name="T3" fmla="*/ 140 h 1058"/>
                <a:gd name="T4" fmla="*/ 213 w 728"/>
                <a:gd name="T5" fmla="*/ 265 h 1058"/>
                <a:gd name="T6" fmla="*/ 728 w 728"/>
                <a:gd name="T7" fmla="*/ 752 h 1058"/>
                <a:gd name="T8" fmla="*/ 329 w 728"/>
                <a:gd name="T9" fmla="*/ 1058 h 1058"/>
                <a:gd name="T10" fmla="*/ 7 w 728"/>
                <a:gd name="T11" fmla="*/ 1005 h 1058"/>
                <a:gd name="T12" fmla="*/ 0 w 728"/>
                <a:gd name="T13" fmla="*/ 890 h 1058"/>
                <a:gd name="T14" fmla="*/ 7 w 728"/>
                <a:gd name="T15" fmla="*/ 780 h 1058"/>
                <a:gd name="T16" fmla="*/ 15 w 728"/>
                <a:gd name="T17" fmla="*/ 780 h 1058"/>
                <a:gd name="T18" fmla="*/ 342 w 728"/>
                <a:gd name="T19" fmla="*/ 914 h 1058"/>
                <a:gd name="T20" fmla="*/ 529 w 728"/>
                <a:gd name="T21" fmla="*/ 782 h 1058"/>
                <a:gd name="T22" fmla="*/ 20 w 728"/>
                <a:gd name="T23" fmla="*/ 297 h 1058"/>
                <a:gd name="T24" fmla="*/ 420 w 728"/>
                <a:gd name="T25" fmla="*/ 0 h 1058"/>
                <a:gd name="T26" fmla="*/ 687 w 728"/>
                <a:gd name="T27" fmla="*/ 40 h 1058"/>
                <a:gd name="T28" fmla="*/ 693 w 728"/>
                <a:gd name="T29" fmla="*/ 135 h 1058"/>
                <a:gd name="T30" fmla="*/ 687 w 728"/>
                <a:gd name="T31" fmla="*/ 252 h 1058"/>
                <a:gd name="T32" fmla="*/ 680 w 728"/>
                <a:gd name="T33" fmla="*/ 25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8" h="1058">
                  <a:moveTo>
                    <a:pt x="680" y="252"/>
                  </a:moveTo>
                  <a:cubicBezTo>
                    <a:pt x="643" y="191"/>
                    <a:pt x="555" y="140"/>
                    <a:pt x="406" y="140"/>
                  </a:cubicBezTo>
                  <a:cubicBezTo>
                    <a:pt x="295" y="140"/>
                    <a:pt x="213" y="174"/>
                    <a:pt x="213" y="265"/>
                  </a:cubicBezTo>
                  <a:cubicBezTo>
                    <a:pt x="213" y="471"/>
                    <a:pt x="728" y="432"/>
                    <a:pt x="728" y="752"/>
                  </a:cubicBezTo>
                  <a:cubicBezTo>
                    <a:pt x="728" y="938"/>
                    <a:pt x="594" y="1058"/>
                    <a:pt x="329" y="1058"/>
                  </a:cubicBezTo>
                  <a:cubicBezTo>
                    <a:pt x="199" y="1058"/>
                    <a:pt x="80" y="1038"/>
                    <a:pt x="7" y="1005"/>
                  </a:cubicBezTo>
                  <a:cubicBezTo>
                    <a:pt x="2" y="965"/>
                    <a:pt x="0" y="927"/>
                    <a:pt x="0" y="890"/>
                  </a:cubicBezTo>
                  <a:cubicBezTo>
                    <a:pt x="0" y="854"/>
                    <a:pt x="3" y="817"/>
                    <a:pt x="7" y="780"/>
                  </a:cubicBezTo>
                  <a:cubicBezTo>
                    <a:pt x="15" y="780"/>
                    <a:pt x="15" y="780"/>
                    <a:pt x="15" y="780"/>
                  </a:cubicBezTo>
                  <a:cubicBezTo>
                    <a:pt x="91" y="880"/>
                    <a:pt x="217" y="914"/>
                    <a:pt x="342" y="914"/>
                  </a:cubicBezTo>
                  <a:cubicBezTo>
                    <a:pt x="464" y="914"/>
                    <a:pt x="529" y="865"/>
                    <a:pt x="529" y="782"/>
                  </a:cubicBezTo>
                  <a:cubicBezTo>
                    <a:pt x="529" y="574"/>
                    <a:pt x="20" y="631"/>
                    <a:pt x="20" y="297"/>
                  </a:cubicBezTo>
                  <a:cubicBezTo>
                    <a:pt x="20" y="114"/>
                    <a:pt x="159" y="0"/>
                    <a:pt x="420" y="0"/>
                  </a:cubicBezTo>
                  <a:cubicBezTo>
                    <a:pt x="487" y="0"/>
                    <a:pt x="616" y="8"/>
                    <a:pt x="687" y="40"/>
                  </a:cubicBezTo>
                  <a:cubicBezTo>
                    <a:pt x="691" y="57"/>
                    <a:pt x="693" y="101"/>
                    <a:pt x="693" y="135"/>
                  </a:cubicBezTo>
                  <a:cubicBezTo>
                    <a:pt x="693" y="182"/>
                    <a:pt x="690" y="225"/>
                    <a:pt x="687" y="252"/>
                  </a:cubicBezTo>
                  <a:cubicBezTo>
                    <a:pt x="680" y="252"/>
                    <a:pt x="680" y="252"/>
                    <a:pt x="680" y="252"/>
                  </a:cubicBezTo>
                  <a:close/>
                </a:path>
              </a:pathLst>
            </a:custGeom>
            <a:solidFill>
              <a:srgbClr val="0061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957B3C7F-15F6-431B-B3DC-BEA9381FCE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75" y="892"/>
              <a:ext cx="110" cy="144"/>
            </a:xfrm>
            <a:custGeom>
              <a:avLst/>
              <a:gdLst>
                <a:gd name="T0" fmla="*/ 507 w 792"/>
                <a:gd name="T1" fmla="*/ 879 h 1032"/>
                <a:gd name="T2" fmla="*/ 785 w 792"/>
                <a:gd name="T3" fmla="*/ 818 h 1032"/>
                <a:gd name="T4" fmla="*/ 792 w 792"/>
                <a:gd name="T5" fmla="*/ 818 h 1032"/>
                <a:gd name="T6" fmla="*/ 743 w 792"/>
                <a:gd name="T7" fmla="*/ 1032 h 1032"/>
                <a:gd name="T8" fmla="*/ 0 w 792"/>
                <a:gd name="T9" fmla="*/ 1032 h 1032"/>
                <a:gd name="T10" fmla="*/ 0 w 792"/>
                <a:gd name="T11" fmla="*/ 1025 h 1032"/>
                <a:gd name="T12" fmla="*/ 65 w 792"/>
                <a:gd name="T13" fmla="*/ 886 h 1032"/>
                <a:gd name="T14" fmla="*/ 65 w 792"/>
                <a:gd name="T15" fmla="*/ 306 h 1032"/>
                <a:gd name="T16" fmla="*/ 5 w 792"/>
                <a:gd name="T17" fmla="*/ 13 h 1032"/>
                <a:gd name="T18" fmla="*/ 5 w 792"/>
                <a:gd name="T19" fmla="*/ 5 h 1032"/>
                <a:gd name="T20" fmla="*/ 152 w 792"/>
                <a:gd name="T21" fmla="*/ 0 h 1032"/>
                <a:gd name="T22" fmla="*/ 327 w 792"/>
                <a:gd name="T23" fmla="*/ 6 h 1032"/>
                <a:gd name="T24" fmla="*/ 327 w 792"/>
                <a:gd name="T25" fmla="*/ 14 h 1032"/>
                <a:gd name="T26" fmla="*/ 255 w 792"/>
                <a:gd name="T27" fmla="*/ 306 h 1032"/>
                <a:gd name="T28" fmla="*/ 255 w 792"/>
                <a:gd name="T29" fmla="*/ 879 h 1032"/>
                <a:gd name="T30" fmla="*/ 507 w 792"/>
                <a:gd name="T31" fmla="*/ 879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92" h="1032">
                  <a:moveTo>
                    <a:pt x="507" y="879"/>
                  </a:moveTo>
                  <a:cubicBezTo>
                    <a:pt x="664" y="879"/>
                    <a:pt x="738" y="861"/>
                    <a:pt x="785" y="818"/>
                  </a:cubicBezTo>
                  <a:cubicBezTo>
                    <a:pt x="792" y="818"/>
                    <a:pt x="792" y="818"/>
                    <a:pt x="792" y="818"/>
                  </a:cubicBezTo>
                  <a:cubicBezTo>
                    <a:pt x="787" y="871"/>
                    <a:pt x="759" y="993"/>
                    <a:pt x="743" y="1032"/>
                  </a:cubicBezTo>
                  <a:cubicBezTo>
                    <a:pt x="0" y="1032"/>
                    <a:pt x="0" y="1032"/>
                    <a:pt x="0" y="1032"/>
                  </a:cubicBezTo>
                  <a:cubicBezTo>
                    <a:pt x="0" y="1025"/>
                    <a:pt x="0" y="1025"/>
                    <a:pt x="0" y="1025"/>
                  </a:cubicBezTo>
                  <a:cubicBezTo>
                    <a:pt x="44" y="997"/>
                    <a:pt x="65" y="973"/>
                    <a:pt x="65" y="886"/>
                  </a:cubicBezTo>
                  <a:cubicBezTo>
                    <a:pt x="65" y="306"/>
                    <a:pt x="65" y="306"/>
                    <a:pt x="65" y="306"/>
                  </a:cubicBezTo>
                  <a:cubicBezTo>
                    <a:pt x="65" y="108"/>
                    <a:pt x="65" y="58"/>
                    <a:pt x="5" y="1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4" y="2"/>
                    <a:pt x="87" y="0"/>
                    <a:pt x="152" y="0"/>
                  </a:cubicBezTo>
                  <a:cubicBezTo>
                    <a:pt x="227" y="0"/>
                    <a:pt x="294" y="2"/>
                    <a:pt x="327" y="6"/>
                  </a:cubicBezTo>
                  <a:cubicBezTo>
                    <a:pt x="327" y="14"/>
                    <a:pt x="327" y="14"/>
                    <a:pt x="327" y="14"/>
                  </a:cubicBezTo>
                  <a:cubicBezTo>
                    <a:pt x="257" y="66"/>
                    <a:pt x="255" y="108"/>
                    <a:pt x="255" y="306"/>
                  </a:cubicBezTo>
                  <a:cubicBezTo>
                    <a:pt x="255" y="879"/>
                    <a:pt x="255" y="879"/>
                    <a:pt x="255" y="879"/>
                  </a:cubicBezTo>
                  <a:cubicBezTo>
                    <a:pt x="507" y="879"/>
                    <a:pt x="507" y="879"/>
                    <a:pt x="507" y="879"/>
                  </a:cubicBezTo>
                  <a:close/>
                </a:path>
              </a:pathLst>
            </a:custGeom>
            <a:solidFill>
              <a:srgbClr val="0061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9BBD18A-E976-46C7-8578-32BC5CFFAC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08" y="892"/>
              <a:ext cx="140" cy="146"/>
            </a:xfrm>
            <a:custGeom>
              <a:avLst/>
              <a:gdLst>
                <a:gd name="T0" fmla="*/ 71 w 1004"/>
                <a:gd name="T1" fmla="*/ 305 h 1045"/>
                <a:gd name="T2" fmla="*/ 0 w 1004"/>
                <a:gd name="T3" fmla="*/ 14 h 1045"/>
                <a:gd name="T4" fmla="*/ 0 w 1004"/>
                <a:gd name="T5" fmla="*/ 6 h 1045"/>
                <a:gd name="T6" fmla="*/ 160 w 1004"/>
                <a:gd name="T7" fmla="*/ 0 h 1045"/>
                <a:gd name="T8" fmla="*/ 268 w 1004"/>
                <a:gd name="T9" fmla="*/ 2 h 1045"/>
                <a:gd name="T10" fmla="*/ 261 w 1004"/>
                <a:gd name="T11" fmla="*/ 305 h 1045"/>
                <a:gd name="T12" fmla="*/ 261 w 1004"/>
                <a:gd name="T13" fmla="*/ 651 h 1045"/>
                <a:gd name="T14" fmla="*/ 431 w 1004"/>
                <a:gd name="T15" fmla="*/ 879 h 1045"/>
                <a:gd name="T16" fmla="*/ 709 w 1004"/>
                <a:gd name="T17" fmla="*/ 793 h 1045"/>
                <a:gd name="T18" fmla="*/ 730 w 1004"/>
                <a:gd name="T19" fmla="*/ 730 h 1045"/>
                <a:gd name="T20" fmla="*/ 730 w 1004"/>
                <a:gd name="T21" fmla="*/ 309 h 1045"/>
                <a:gd name="T22" fmla="*/ 659 w 1004"/>
                <a:gd name="T23" fmla="*/ 14 h 1045"/>
                <a:gd name="T24" fmla="*/ 659 w 1004"/>
                <a:gd name="T25" fmla="*/ 6 h 1045"/>
                <a:gd name="T26" fmla="*/ 821 w 1004"/>
                <a:gd name="T27" fmla="*/ 0 h 1045"/>
                <a:gd name="T28" fmla="*/ 926 w 1004"/>
                <a:gd name="T29" fmla="*/ 2 h 1045"/>
                <a:gd name="T30" fmla="*/ 920 w 1004"/>
                <a:gd name="T31" fmla="*/ 306 h 1045"/>
                <a:gd name="T32" fmla="*/ 920 w 1004"/>
                <a:gd name="T33" fmla="*/ 784 h 1045"/>
                <a:gd name="T34" fmla="*/ 1004 w 1004"/>
                <a:gd name="T35" fmla="*/ 1027 h 1045"/>
                <a:gd name="T36" fmla="*/ 1004 w 1004"/>
                <a:gd name="T37" fmla="*/ 1032 h 1045"/>
                <a:gd name="T38" fmla="*/ 782 w 1004"/>
                <a:gd name="T39" fmla="*/ 1032 h 1045"/>
                <a:gd name="T40" fmla="*/ 744 w 1004"/>
                <a:gd name="T41" fmla="*/ 939 h 1045"/>
                <a:gd name="T42" fmla="*/ 387 w 1004"/>
                <a:gd name="T43" fmla="*/ 1045 h 1045"/>
                <a:gd name="T44" fmla="*/ 71 w 1004"/>
                <a:gd name="T45" fmla="*/ 736 h 1045"/>
                <a:gd name="T46" fmla="*/ 71 w 1004"/>
                <a:gd name="T47" fmla="*/ 305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04" h="1045">
                  <a:moveTo>
                    <a:pt x="71" y="305"/>
                  </a:moveTo>
                  <a:cubicBezTo>
                    <a:pt x="71" y="108"/>
                    <a:pt x="71" y="66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6" y="4"/>
                    <a:pt x="92" y="0"/>
                    <a:pt x="160" y="0"/>
                  </a:cubicBezTo>
                  <a:cubicBezTo>
                    <a:pt x="197" y="0"/>
                    <a:pt x="232" y="0"/>
                    <a:pt x="268" y="2"/>
                  </a:cubicBezTo>
                  <a:cubicBezTo>
                    <a:pt x="266" y="40"/>
                    <a:pt x="261" y="102"/>
                    <a:pt x="261" y="305"/>
                  </a:cubicBezTo>
                  <a:cubicBezTo>
                    <a:pt x="261" y="651"/>
                    <a:pt x="261" y="651"/>
                    <a:pt x="261" y="651"/>
                  </a:cubicBezTo>
                  <a:cubicBezTo>
                    <a:pt x="261" y="802"/>
                    <a:pt x="283" y="879"/>
                    <a:pt x="431" y="879"/>
                  </a:cubicBezTo>
                  <a:cubicBezTo>
                    <a:pt x="547" y="879"/>
                    <a:pt x="661" y="834"/>
                    <a:pt x="709" y="793"/>
                  </a:cubicBezTo>
                  <a:cubicBezTo>
                    <a:pt x="730" y="775"/>
                    <a:pt x="730" y="756"/>
                    <a:pt x="730" y="730"/>
                  </a:cubicBezTo>
                  <a:cubicBezTo>
                    <a:pt x="730" y="309"/>
                    <a:pt x="730" y="309"/>
                    <a:pt x="730" y="309"/>
                  </a:cubicBezTo>
                  <a:cubicBezTo>
                    <a:pt x="730" y="108"/>
                    <a:pt x="730" y="67"/>
                    <a:pt x="659" y="14"/>
                  </a:cubicBezTo>
                  <a:cubicBezTo>
                    <a:pt x="659" y="6"/>
                    <a:pt x="659" y="6"/>
                    <a:pt x="659" y="6"/>
                  </a:cubicBezTo>
                  <a:cubicBezTo>
                    <a:pt x="684" y="4"/>
                    <a:pt x="751" y="0"/>
                    <a:pt x="821" y="0"/>
                  </a:cubicBezTo>
                  <a:cubicBezTo>
                    <a:pt x="856" y="0"/>
                    <a:pt x="890" y="0"/>
                    <a:pt x="926" y="2"/>
                  </a:cubicBezTo>
                  <a:cubicBezTo>
                    <a:pt x="925" y="40"/>
                    <a:pt x="920" y="102"/>
                    <a:pt x="920" y="306"/>
                  </a:cubicBezTo>
                  <a:cubicBezTo>
                    <a:pt x="920" y="784"/>
                    <a:pt x="920" y="784"/>
                    <a:pt x="920" y="784"/>
                  </a:cubicBezTo>
                  <a:cubicBezTo>
                    <a:pt x="920" y="871"/>
                    <a:pt x="930" y="979"/>
                    <a:pt x="1004" y="1027"/>
                  </a:cubicBezTo>
                  <a:cubicBezTo>
                    <a:pt x="1004" y="1032"/>
                    <a:pt x="1004" y="1032"/>
                    <a:pt x="1004" y="1032"/>
                  </a:cubicBezTo>
                  <a:cubicBezTo>
                    <a:pt x="782" y="1032"/>
                    <a:pt x="782" y="1032"/>
                    <a:pt x="782" y="1032"/>
                  </a:cubicBezTo>
                  <a:cubicBezTo>
                    <a:pt x="765" y="1014"/>
                    <a:pt x="749" y="960"/>
                    <a:pt x="744" y="939"/>
                  </a:cubicBezTo>
                  <a:cubicBezTo>
                    <a:pt x="639" y="1009"/>
                    <a:pt x="530" y="1045"/>
                    <a:pt x="387" y="1045"/>
                  </a:cubicBezTo>
                  <a:cubicBezTo>
                    <a:pt x="145" y="1045"/>
                    <a:pt x="71" y="926"/>
                    <a:pt x="71" y="736"/>
                  </a:cubicBezTo>
                  <a:cubicBezTo>
                    <a:pt x="71" y="305"/>
                    <a:pt x="71" y="305"/>
                    <a:pt x="71" y="305"/>
                  </a:cubicBezTo>
                  <a:close/>
                </a:path>
              </a:pathLst>
            </a:custGeom>
            <a:solidFill>
              <a:srgbClr val="0061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410161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- och kapitelsida – klorofy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E8C5A01F-3658-46AC-A1DE-8445AEAB0A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A2E631D-57F7-4466-9422-5DF057A37B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5459" y="2184770"/>
            <a:ext cx="9144000" cy="2387600"/>
          </a:xfrm>
        </p:spPr>
        <p:txBody>
          <a:bodyPr anchor="b"/>
          <a:lstStyle>
            <a:lvl1pPr algn="l">
              <a:lnSpc>
                <a:spcPts val="5600"/>
              </a:lnSpc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Titel på presentationen </a:t>
            </a:r>
            <a:br>
              <a:rPr lang="sv-SE" dirty="0"/>
            </a:br>
            <a:r>
              <a:rPr lang="sv-SE" dirty="0"/>
              <a:t>eller på kapitlet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5C78210-3B40-4057-98BE-2954168FB2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5459" y="4761560"/>
            <a:ext cx="9144000" cy="581891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Namn, organisation</a:t>
            </a:r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94A9C963-ED04-41BD-8D28-415BB3BACE33}"/>
              </a:ext>
            </a:extLst>
          </p:cNvPr>
          <p:cNvGrpSpPr/>
          <p:nvPr userDrawn="1"/>
        </p:nvGrpSpPr>
        <p:grpSpPr>
          <a:xfrm>
            <a:off x="260350" y="258763"/>
            <a:ext cx="503238" cy="506412"/>
            <a:chOff x="260350" y="258763"/>
            <a:chExt cx="503238" cy="506412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02CA2365-A94F-4ED0-819A-EFFBD6E13A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2288" y="258763"/>
              <a:ext cx="241300" cy="323850"/>
            </a:xfrm>
            <a:custGeom>
              <a:avLst/>
              <a:gdLst>
                <a:gd name="T0" fmla="*/ 1845 w 1845"/>
                <a:gd name="T1" fmla="*/ 2080 h 2463"/>
                <a:gd name="T2" fmla="*/ 945 w 1845"/>
                <a:gd name="T3" fmla="*/ 2463 h 2463"/>
                <a:gd name="T4" fmla="*/ 58 w 1845"/>
                <a:gd name="T5" fmla="*/ 1814 h 2463"/>
                <a:gd name="T6" fmla="*/ 0 w 1845"/>
                <a:gd name="T7" fmla="*/ 336 h 2463"/>
                <a:gd name="T8" fmla="*/ 0 w 1845"/>
                <a:gd name="T9" fmla="*/ 0 h 2463"/>
                <a:gd name="T10" fmla="*/ 6 w 1845"/>
                <a:gd name="T11" fmla="*/ 0 h 2463"/>
                <a:gd name="T12" fmla="*/ 493 w 1845"/>
                <a:gd name="T13" fmla="*/ 955 h 2463"/>
                <a:gd name="T14" fmla="*/ 340 w 1845"/>
                <a:gd name="T15" fmla="*/ 1438 h 2463"/>
                <a:gd name="T16" fmla="*/ 221 w 1845"/>
                <a:gd name="T17" fmla="*/ 1757 h 2463"/>
                <a:gd name="T18" fmla="*/ 361 w 1845"/>
                <a:gd name="T19" fmla="*/ 1883 h 2463"/>
                <a:gd name="T20" fmla="*/ 982 w 1845"/>
                <a:gd name="T21" fmla="*/ 1770 h 2463"/>
                <a:gd name="T22" fmla="*/ 1845 w 1845"/>
                <a:gd name="T23" fmla="*/ 2073 h 2463"/>
                <a:gd name="T24" fmla="*/ 1845 w 1845"/>
                <a:gd name="T25" fmla="*/ 2080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1845" y="2080"/>
                  </a:moveTo>
                  <a:cubicBezTo>
                    <a:pt x="1580" y="2256"/>
                    <a:pt x="1328" y="2463"/>
                    <a:pt x="945" y="2463"/>
                  </a:cubicBezTo>
                  <a:cubicBezTo>
                    <a:pt x="502" y="2463"/>
                    <a:pt x="130" y="2258"/>
                    <a:pt x="58" y="1814"/>
                  </a:cubicBezTo>
                  <a:cubicBezTo>
                    <a:pt x="6" y="1490"/>
                    <a:pt x="0" y="628"/>
                    <a:pt x="0" y="3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82" y="363"/>
                    <a:pt x="493" y="580"/>
                    <a:pt x="493" y="955"/>
                  </a:cubicBezTo>
                  <a:cubicBezTo>
                    <a:pt x="493" y="1141"/>
                    <a:pt x="432" y="1261"/>
                    <a:pt x="340" y="1438"/>
                  </a:cubicBezTo>
                  <a:cubicBezTo>
                    <a:pt x="292" y="1531"/>
                    <a:pt x="221" y="1648"/>
                    <a:pt x="221" y="1757"/>
                  </a:cubicBezTo>
                  <a:cubicBezTo>
                    <a:pt x="221" y="1821"/>
                    <a:pt x="250" y="1883"/>
                    <a:pt x="361" y="1883"/>
                  </a:cubicBezTo>
                  <a:cubicBezTo>
                    <a:pt x="578" y="1883"/>
                    <a:pt x="700" y="1770"/>
                    <a:pt x="982" y="1770"/>
                  </a:cubicBezTo>
                  <a:cubicBezTo>
                    <a:pt x="1304" y="1770"/>
                    <a:pt x="1534" y="1887"/>
                    <a:pt x="1845" y="2073"/>
                  </a:cubicBezTo>
                  <a:cubicBezTo>
                    <a:pt x="1845" y="2080"/>
                    <a:pt x="1845" y="2080"/>
                    <a:pt x="1845" y="20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10E550A-B98B-4ADA-AD2F-D094FE3AAF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0350" y="258763"/>
              <a:ext cx="241300" cy="323850"/>
            </a:xfrm>
            <a:custGeom>
              <a:avLst/>
              <a:gdLst>
                <a:gd name="T0" fmla="*/ 0 w 1845"/>
                <a:gd name="T1" fmla="*/ 2073 h 2463"/>
                <a:gd name="T2" fmla="*/ 863 w 1845"/>
                <a:gd name="T3" fmla="*/ 1770 h 2463"/>
                <a:gd name="T4" fmla="*/ 1484 w 1845"/>
                <a:gd name="T5" fmla="*/ 1883 h 2463"/>
                <a:gd name="T6" fmla="*/ 1624 w 1845"/>
                <a:gd name="T7" fmla="*/ 1757 h 2463"/>
                <a:gd name="T8" fmla="*/ 1505 w 1845"/>
                <a:gd name="T9" fmla="*/ 1438 h 2463"/>
                <a:gd name="T10" fmla="*/ 1352 w 1845"/>
                <a:gd name="T11" fmla="*/ 955 h 2463"/>
                <a:gd name="T12" fmla="*/ 1839 w 1845"/>
                <a:gd name="T13" fmla="*/ 0 h 2463"/>
                <a:gd name="T14" fmla="*/ 1845 w 1845"/>
                <a:gd name="T15" fmla="*/ 0 h 2463"/>
                <a:gd name="T16" fmla="*/ 1845 w 1845"/>
                <a:gd name="T17" fmla="*/ 334 h 2463"/>
                <a:gd name="T18" fmla="*/ 1787 w 1845"/>
                <a:gd name="T19" fmla="*/ 1814 h 2463"/>
                <a:gd name="T20" fmla="*/ 900 w 1845"/>
                <a:gd name="T21" fmla="*/ 2463 h 2463"/>
                <a:gd name="T22" fmla="*/ 0 w 1845"/>
                <a:gd name="T23" fmla="*/ 2080 h 2463"/>
                <a:gd name="T24" fmla="*/ 0 w 1845"/>
                <a:gd name="T25" fmla="*/ 2073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0" y="2073"/>
                  </a:moveTo>
                  <a:cubicBezTo>
                    <a:pt x="311" y="1887"/>
                    <a:pt x="541" y="1770"/>
                    <a:pt x="863" y="1770"/>
                  </a:cubicBezTo>
                  <a:cubicBezTo>
                    <a:pt x="1145" y="1770"/>
                    <a:pt x="1267" y="1883"/>
                    <a:pt x="1484" y="1883"/>
                  </a:cubicBezTo>
                  <a:cubicBezTo>
                    <a:pt x="1594" y="1883"/>
                    <a:pt x="1624" y="1821"/>
                    <a:pt x="1624" y="1757"/>
                  </a:cubicBezTo>
                  <a:cubicBezTo>
                    <a:pt x="1624" y="1648"/>
                    <a:pt x="1553" y="1531"/>
                    <a:pt x="1505" y="1438"/>
                  </a:cubicBezTo>
                  <a:cubicBezTo>
                    <a:pt x="1413" y="1261"/>
                    <a:pt x="1352" y="1141"/>
                    <a:pt x="1352" y="955"/>
                  </a:cubicBezTo>
                  <a:cubicBezTo>
                    <a:pt x="1352" y="580"/>
                    <a:pt x="1663" y="363"/>
                    <a:pt x="1839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5" y="334"/>
                    <a:pt x="1845" y="334"/>
                    <a:pt x="1845" y="334"/>
                  </a:cubicBezTo>
                  <a:cubicBezTo>
                    <a:pt x="1845" y="628"/>
                    <a:pt x="1839" y="1490"/>
                    <a:pt x="1787" y="1814"/>
                  </a:cubicBezTo>
                  <a:cubicBezTo>
                    <a:pt x="1715" y="2258"/>
                    <a:pt x="1343" y="2463"/>
                    <a:pt x="900" y="2463"/>
                  </a:cubicBezTo>
                  <a:cubicBezTo>
                    <a:pt x="516" y="2463"/>
                    <a:pt x="264" y="2256"/>
                    <a:pt x="0" y="2080"/>
                  </a:cubicBezTo>
                  <a:cubicBezTo>
                    <a:pt x="0" y="2073"/>
                    <a:pt x="0" y="2073"/>
                    <a:pt x="0" y="20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2D2CB4C-85D6-4CEB-9EE1-0E0043FD83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4325" y="625475"/>
              <a:ext cx="95250" cy="139700"/>
            </a:xfrm>
            <a:custGeom>
              <a:avLst/>
              <a:gdLst>
                <a:gd name="T0" fmla="*/ 680 w 728"/>
                <a:gd name="T1" fmla="*/ 252 h 1058"/>
                <a:gd name="T2" fmla="*/ 406 w 728"/>
                <a:gd name="T3" fmla="*/ 140 h 1058"/>
                <a:gd name="T4" fmla="*/ 213 w 728"/>
                <a:gd name="T5" fmla="*/ 265 h 1058"/>
                <a:gd name="T6" fmla="*/ 728 w 728"/>
                <a:gd name="T7" fmla="*/ 752 h 1058"/>
                <a:gd name="T8" fmla="*/ 329 w 728"/>
                <a:gd name="T9" fmla="*/ 1058 h 1058"/>
                <a:gd name="T10" fmla="*/ 7 w 728"/>
                <a:gd name="T11" fmla="*/ 1005 h 1058"/>
                <a:gd name="T12" fmla="*/ 0 w 728"/>
                <a:gd name="T13" fmla="*/ 890 h 1058"/>
                <a:gd name="T14" fmla="*/ 7 w 728"/>
                <a:gd name="T15" fmla="*/ 780 h 1058"/>
                <a:gd name="T16" fmla="*/ 15 w 728"/>
                <a:gd name="T17" fmla="*/ 780 h 1058"/>
                <a:gd name="T18" fmla="*/ 342 w 728"/>
                <a:gd name="T19" fmla="*/ 914 h 1058"/>
                <a:gd name="T20" fmla="*/ 529 w 728"/>
                <a:gd name="T21" fmla="*/ 782 h 1058"/>
                <a:gd name="T22" fmla="*/ 20 w 728"/>
                <a:gd name="T23" fmla="*/ 297 h 1058"/>
                <a:gd name="T24" fmla="*/ 420 w 728"/>
                <a:gd name="T25" fmla="*/ 0 h 1058"/>
                <a:gd name="T26" fmla="*/ 687 w 728"/>
                <a:gd name="T27" fmla="*/ 40 h 1058"/>
                <a:gd name="T28" fmla="*/ 693 w 728"/>
                <a:gd name="T29" fmla="*/ 135 h 1058"/>
                <a:gd name="T30" fmla="*/ 687 w 728"/>
                <a:gd name="T31" fmla="*/ 252 h 1058"/>
                <a:gd name="T32" fmla="*/ 680 w 728"/>
                <a:gd name="T33" fmla="*/ 25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8" h="1058">
                  <a:moveTo>
                    <a:pt x="680" y="252"/>
                  </a:moveTo>
                  <a:cubicBezTo>
                    <a:pt x="643" y="191"/>
                    <a:pt x="555" y="140"/>
                    <a:pt x="406" y="140"/>
                  </a:cubicBezTo>
                  <a:cubicBezTo>
                    <a:pt x="295" y="140"/>
                    <a:pt x="213" y="174"/>
                    <a:pt x="213" y="265"/>
                  </a:cubicBezTo>
                  <a:cubicBezTo>
                    <a:pt x="213" y="471"/>
                    <a:pt x="728" y="432"/>
                    <a:pt x="728" y="752"/>
                  </a:cubicBezTo>
                  <a:cubicBezTo>
                    <a:pt x="728" y="938"/>
                    <a:pt x="594" y="1058"/>
                    <a:pt x="329" y="1058"/>
                  </a:cubicBezTo>
                  <a:cubicBezTo>
                    <a:pt x="199" y="1058"/>
                    <a:pt x="80" y="1038"/>
                    <a:pt x="7" y="1005"/>
                  </a:cubicBezTo>
                  <a:cubicBezTo>
                    <a:pt x="2" y="965"/>
                    <a:pt x="0" y="927"/>
                    <a:pt x="0" y="890"/>
                  </a:cubicBezTo>
                  <a:cubicBezTo>
                    <a:pt x="0" y="854"/>
                    <a:pt x="3" y="817"/>
                    <a:pt x="7" y="780"/>
                  </a:cubicBezTo>
                  <a:cubicBezTo>
                    <a:pt x="15" y="780"/>
                    <a:pt x="15" y="780"/>
                    <a:pt x="15" y="780"/>
                  </a:cubicBezTo>
                  <a:cubicBezTo>
                    <a:pt x="91" y="880"/>
                    <a:pt x="217" y="914"/>
                    <a:pt x="342" y="914"/>
                  </a:cubicBezTo>
                  <a:cubicBezTo>
                    <a:pt x="464" y="914"/>
                    <a:pt x="529" y="865"/>
                    <a:pt x="529" y="782"/>
                  </a:cubicBezTo>
                  <a:cubicBezTo>
                    <a:pt x="529" y="574"/>
                    <a:pt x="20" y="631"/>
                    <a:pt x="20" y="297"/>
                  </a:cubicBezTo>
                  <a:cubicBezTo>
                    <a:pt x="20" y="114"/>
                    <a:pt x="159" y="0"/>
                    <a:pt x="420" y="0"/>
                  </a:cubicBezTo>
                  <a:cubicBezTo>
                    <a:pt x="487" y="0"/>
                    <a:pt x="616" y="8"/>
                    <a:pt x="687" y="40"/>
                  </a:cubicBezTo>
                  <a:cubicBezTo>
                    <a:pt x="691" y="57"/>
                    <a:pt x="693" y="101"/>
                    <a:pt x="693" y="135"/>
                  </a:cubicBezTo>
                  <a:cubicBezTo>
                    <a:pt x="693" y="182"/>
                    <a:pt x="690" y="225"/>
                    <a:pt x="687" y="252"/>
                  </a:cubicBezTo>
                  <a:cubicBezTo>
                    <a:pt x="680" y="252"/>
                    <a:pt x="680" y="252"/>
                    <a:pt x="680" y="2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E791EDC4-8302-4829-8B4B-A1D52FD2C0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0850" y="627063"/>
              <a:ext cx="103188" cy="136525"/>
            </a:xfrm>
            <a:custGeom>
              <a:avLst/>
              <a:gdLst>
                <a:gd name="T0" fmla="*/ 507 w 792"/>
                <a:gd name="T1" fmla="*/ 879 h 1032"/>
                <a:gd name="T2" fmla="*/ 785 w 792"/>
                <a:gd name="T3" fmla="*/ 818 h 1032"/>
                <a:gd name="T4" fmla="*/ 792 w 792"/>
                <a:gd name="T5" fmla="*/ 818 h 1032"/>
                <a:gd name="T6" fmla="*/ 743 w 792"/>
                <a:gd name="T7" fmla="*/ 1032 h 1032"/>
                <a:gd name="T8" fmla="*/ 0 w 792"/>
                <a:gd name="T9" fmla="*/ 1032 h 1032"/>
                <a:gd name="T10" fmla="*/ 0 w 792"/>
                <a:gd name="T11" fmla="*/ 1025 h 1032"/>
                <a:gd name="T12" fmla="*/ 65 w 792"/>
                <a:gd name="T13" fmla="*/ 886 h 1032"/>
                <a:gd name="T14" fmla="*/ 65 w 792"/>
                <a:gd name="T15" fmla="*/ 306 h 1032"/>
                <a:gd name="T16" fmla="*/ 5 w 792"/>
                <a:gd name="T17" fmla="*/ 13 h 1032"/>
                <a:gd name="T18" fmla="*/ 5 w 792"/>
                <a:gd name="T19" fmla="*/ 5 h 1032"/>
                <a:gd name="T20" fmla="*/ 152 w 792"/>
                <a:gd name="T21" fmla="*/ 0 h 1032"/>
                <a:gd name="T22" fmla="*/ 327 w 792"/>
                <a:gd name="T23" fmla="*/ 6 h 1032"/>
                <a:gd name="T24" fmla="*/ 327 w 792"/>
                <a:gd name="T25" fmla="*/ 14 h 1032"/>
                <a:gd name="T26" fmla="*/ 255 w 792"/>
                <a:gd name="T27" fmla="*/ 306 h 1032"/>
                <a:gd name="T28" fmla="*/ 255 w 792"/>
                <a:gd name="T29" fmla="*/ 879 h 1032"/>
                <a:gd name="T30" fmla="*/ 507 w 792"/>
                <a:gd name="T31" fmla="*/ 879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92" h="1032">
                  <a:moveTo>
                    <a:pt x="507" y="879"/>
                  </a:moveTo>
                  <a:cubicBezTo>
                    <a:pt x="664" y="879"/>
                    <a:pt x="738" y="861"/>
                    <a:pt x="785" y="818"/>
                  </a:cubicBezTo>
                  <a:cubicBezTo>
                    <a:pt x="792" y="818"/>
                    <a:pt x="792" y="818"/>
                    <a:pt x="792" y="818"/>
                  </a:cubicBezTo>
                  <a:cubicBezTo>
                    <a:pt x="787" y="871"/>
                    <a:pt x="759" y="993"/>
                    <a:pt x="743" y="1032"/>
                  </a:cubicBezTo>
                  <a:cubicBezTo>
                    <a:pt x="0" y="1032"/>
                    <a:pt x="0" y="1032"/>
                    <a:pt x="0" y="1032"/>
                  </a:cubicBezTo>
                  <a:cubicBezTo>
                    <a:pt x="0" y="1025"/>
                    <a:pt x="0" y="1025"/>
                    <a:pt x="0" y="1025"/>
                  </a:cubicBezTo>
                  <a:cubicBezTo>
                    <a:pt x="44" y="997"/>
                    <a:pt x="65" y="973"/>
                    <a:pt x="65" y="886"/>
                  </a:cubicBezTo>
                  <a:cubicBezTo>
                    <a:pt x="65" y="306"/>
                    <a:pt x="65" y="306"/>
                    <a:pt x="65" y="306"/>
                  </a:cubicBezTo>
                  <a:cubicBezTo>
                    <a:pt x="65" y="108"/>
                    <a:pt x="65" y="58"/>
                    <a:pt x="5" y="1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4" y="2"/>
                    <a:pt x="87" y="0"/>
                    <a:pt x="152" y="0"/>
                  </a:cubicBezTo>
                  <a:cubicBezTo>
                    <a:pt x="227" y="0"/>
                    <a:pt x="294" y="2"/>
                    <a:pt x="327" y="6"/>
                  </a:cubicBezTo>
                  <a:cubicBezTo>
                    <a:pt x="327" y="14"/>
                    <a:pt x="327" y="14"/>
                    <a:pt x="327" y="14"/>
                  </a:cubicBezTo>
                  <a:cubicBezTo>
                    <a:pt x="257" y="66"/>
                    <a:pt x="255" y="108"/>
                    <a:pt x="255" y="306"/>
                  </a:cubicBezTo>
                  <a:cubicBezTo>
                    <a:pt x="255" y="879"/>
                    <a:pt x="255" y="879"/>
                    <a:pt x="255" y="879"/>
                  </a:cubicBezTo>
                  <a:cubicBezTo>
                    <a:pt x="507" y="879"/>
                    <a:pt x="507" y="879"/>
                    <a:pt x="507" y="8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F57A86D-80CD-43BB-ABCA-763C7277C5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63" y="627063"/>
              <a:ext cx="131763" cy="138112"/>
            </a:xfrm>
            <a:custGeom>
              <a:avLst/>
              <a:gdLst>
                <a:gd name="T0" fmla="*/ 71 w 1004"/>
                <a:gd name="T1" fmla="*/ 305 h 1045"/>
                <a:gd name="T2" fmla="*/ 0 w 1004"/>
                <a:gd name="T3" fmla="*/ 14 h 1045"/>
                <a:gd name="T4" fmla="*/ 0 w 1004"/>
                <a:gd name="T5" fmla="*/ 6 h 1045"/>
                <a:gd name="T6" fmla="*/ 160 w 1004"/>
                <a:gd name="T7" fmla="*/ 0 h 1045"/>
                <a:gd name="T8" fmla="*/ 268 w 1004"/>
                <a:gd name="T9" fmla="*/ 2 h 1045"/>
                <a:gd name="T10" fmla="*/ 261 w 1004"/>
                <a:gd name="T11" fmla="*/ 305 h 1045"/>
                <a:gd name="T12" fmla="*/ 261 w 1004"/>
                <a:gd name="T13" fmla="*/ 651 h 1045"/>
                <a:gd name="T14" fmla="*/ 431 w 1004"/>
                <a:gd name="T15" fmla="*/ 879 h 1045"/>
                <a:gd name="T16" fmla="*/ 709 w 1004"/>
                <a:gd name="T17" fmla="*/ 793 h 1045"/>
                <a:gd name="T18" fmla="*/ 730 w 1004"/>
                <a:gd name="T19" fmla="*/ 730 h 1045"/>
                <a:gd name="T20" fmla="*/ 730 w 1004"/>
                <a:gd name="T21" fmla="*/ 309 h 1045"/>
                <a:gd name="T22" fmla="*/ 659 w 1004"/>
                <a:gd name="T23" fmla="*/ 14 h 1045"/>
                <a:gd name="T24" fmla="*/ 659 w 1004"/>
                <a:gd name="T25" fmla="*/ 6 h 1045"/>
                <a:gd name="T26" fmla="*/ 821 w 1004"/>
                <a:gd name="T27" fmla="*/ 0 h 1045"/>
                <a:gd name="T28" fmla="*/ 926 w 1004"/>
                <a:gd name="T29" fmla="*/ 2 h 1045"/>
                <a:gd name="T30" fmla="*/ 920 w 1004"/>
                <a:gd name="T31" fmla="*/ 306 h 1045"/>
                <a:gd name="T32" fmla="*/ 920 w 1004"/>
                <a:gd name="T33" fmla="*/ 784 h 1045"/>
                <a:gd name="T34" fmla="*/ 1004 w 1004"/>
                <a:gd name="T35" fmla="*/ 1027 h 1045"/>
                <a:gd name="T36" fmla="*/ 1004 w 1004"/>
                <a:gd name="T37" fmla="*/ 1032 h 1045"/>
                <a:gd name="T38" fmla="*/ 782 w 1004"/>
                <a:gd name="T39" fmla="*/ 1032 h 1045"/>
                <a:gd name="T40" fmla="*/ 744 w 1004"/>
                <a:gd name="T41" fmla="*/ 939 h 1045"/>
                <a:gd name="T42" fmla="*/ 387 w 1004"/>
                <a:gd name="T43" fmla="*/ 1045 h 1045"/>
                <a:gd name="T44" fmla="*/ 71 w 1004"/>
                <a:gd name="T45" fmla="*/ 736 h 1045"/>
                <a:gd name="T46" fmla="*/ 71 w 1004"/>
                <a:gd name="T47" fmla="*/ 305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04" h="1045">
                  <a:moveTo>
                    <a:pt x="71" y="305"/>
                  </a:moveTo>
                  <a:cubicBezTo>
                    <a:pt x="71" y="108"/>
                    <a:pt x="71" y="66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6" y="4"/>
                    <a:pt x="92" y="0"/>
                    <a:pt x="160" y="0"/>
                  </a:cubicBezTo>
                  <a:cubicBezTo>
                    <a:pt x="197" y="0"/>
                    <a:pt x="232" y="0"/>
                    <a:pt x="268" y="2"/>
                  </a:cubicBezTo>
                  <a:cubicBezTo>
                    <a:pt x="266" y="40"/>
                    <a:pt x="261" y="102"/>
                    <a:pt x="261" y="305"/>
                  </a:cubicBezTo>
                  <a:cubicBezTo>
                    <a:pt x="261" y="651"/>
                    <a:pt x="261" y="651"/>
                    <a:pt x="261" y="651"/>
                  </a:cubicBezTo>
                  <a:cubicBezTo>
                    <a:pt x="261" y="802"/>
                    <a:pt x="283" y="879"/>
                    <a:pt x="431" y="879"/>
                  </a:cubicBezTo>
                  <a:cubicBezTo>
                    <a:pt x="547" y="879"/>
                    <a:pt x="661" y="834"/>
                    <a:pt x="709" y="793"/>
                  </a:cubicBezTo>
                  <a:cubicBezTo>
                    <a:pt x="730" y="775"/>
                    <a:pt x="730" y="756"/>
                    <a:pt x="730" y="730"/>
                  </a:cubicBezTo>
                  <a:cubicBezTo>
                    <a:pt x="730" y="309"/>
                    <a:pt x="730" y="309"/>
                    <a:pt x="730" y="309"/>
                  </a:cubicBezTo>
                  <a:cubicBezTo>
                    <a:pt x="730" y="108"/>
                    <a:pt x="730" y="67"/>
                    <a:pt x="659" y="14"/>
                  </a:cubicBezTo>
                  <a:cubicBezTo>
                    <a:pt x="659" y="6"/>
                    <a:pt x="659" y="6"/>
                    <a:pt x="659" y="6"/>
                  </a:cubicBezTo>
                  <a:cubicBezTo>
                    <a:pt x="684" y="4"/>
                    <a:pt x="751" y="0"/>
                    <a:pt x="821" y="0"/>
                  </a:cubicBezTo>
                  <a:cubicBezTo>
                    <a:pt x="856" y="0"/>
                    <a:pt x="890" y="0"/>
                    <a:pt x="926" y="2"/>
                  </a:cubicBezTo>
                  <a:cubicBezTo>
                    <a:pt x="925" y="40"/>
                    <a:pt x="920" y="102"/>
                    <a:pt x="920" y="306"/>
                  </a:cubicBezTo>
                  <a:cubicBezTo>
                    <a:pt x="920" y="784"/>
                    <a:pt x="920" y="784"/>
                    <a:pt x="920" y="784"/>
                  </a:cubicBezTo>
                  <a:cubicBezTo>
                    <a:pt x="920" y="871"/>
                    <a:pt x="930" y="979"/>
                    <a:pt x="1004" y="1027"/>
                  </a:cubicBezTo>
                  <a:cubicBezTo>
                    <a:pt x="1004" y="1032"/>
                    <a:pt x="1004" y="1032"/>
                    <a:pt x="1004" y="1032"/>
                  </a:cubicBezTo>
                  <a:cubicBezTo>
                    <a:pt x="782" y="1032"/>
                    <a:pt x="782" y="1032"/>
                    <a:pt x="782" y="1032"/>
                  </a:cubicBezTo>
                  <a:cubicBezTo>
                    <a:pt x="765" y="1014"/>
                    <a:pt x="749" y="960"/>
                    <a:pt x="744" y="939"/>
                  </a:cubicBezTo>
                  <a:cubicBezTo>
                    <a:pt x="639" y="1009"/>
                    <a:pt x="530" y="1045"/>
                    <a:pt x="387" y="1045"/>
                  </a:cubicBezTo>
                  <a:cubicBezTo>
                    <a:pt x="145" y="1045"/>
                    <a:pt x="71" y="926"/>
                    <a:pt x="71" y="736"/>
                  </a:cubicBezTo>
                  <a:cubicBezTo>
                    <a:pt x="71" y="305"/>
                    <a:pt x="71" y="305"/>
                    <a:pt x="71" y="30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  <p:sp>
        <p:nvSpPr>
          <p:cNvPr id="17" name="Rektangel 16">
            <a:extLst>
              <a:ext uri="{FF2B5EF4-FFF2-40B4-BE49-F238E27FC236}">
                <a16:creationId xmlns:a16="http://schemas.microsoft.com/office/drawing/2014/main" id="{CF59F3B0-1A21-4D08-96F8-33B3411C5648}"/>
              </a:ext>
            </a:extLst>
          </p:cNvPr>
          <p:cNvSpPr/>
          <p:nvPr userDrawn="1"/>
        </p:nvSpPr>
        <p:spPr>
          <a:xfrm>
            <a:off x="-2129051" y="24063"/>
            <a:ext cx="2044827" cy="166455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b="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Titel- och kapitelsida</a:t>
            </a:r>
            <a:r>
              <a:rPr lang="sv-SE" sz="1200" b="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fem färger: här skriver du in föredragets titel, ditt namn och tillhörighet. Mallsidan kan också användas som kapitelsida, där du skriver in avsnittets namn eller mötespunkt i rubrikfältet. </a:t>
            </a:r>
          </a:p>
        </p:txBody>
      </p:sp>
    </p:spTree>
    <p:extLst>
      <p:ext uri="{BB962C8B-B14F-4D97-AF65-F5344CB8AC3E}">
        <p14:creationId xmlns:p14="http://schemas.microsoft.com/office/powerpoint/2010/main" val="78857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- och kapitelsida – äp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E8C5A01F-3658-46AC-A1DE-8445AEAB0A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A2E631D-57F7-4466-9422-5DF057A37B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3588" y="2140966"/>
            <a:ext cx="9144000" cy="2387600"/>
          </a:xfrm>
        </p:spPr>
        <p:txBody>
          <a:bodyPr anchor="b"/>
          <a:lstStyle>
            <a:lvl1pPr algn="l">
              <a:lnSpc>
                <a:spcPts val="5600"/>
              </a:lnSpc>
              <a:defRPr sz="46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Titel på presentationen </a:t>
            </a:r>
            <a:br>
              <a:rPr lang="sv-SE" dirty="0"/>
            </a:br>
            <a:r>
              <a:rPr lang="sv-SE" dirty="0"/>
              <a:t>eller på kapitlet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5C78210-3B40-4057-98BE-2954168FB2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3588" y="4717756"/>
            <a:ext cx="9144000" cy="581891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Namn, organisation</a:t>
            </a:r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94A9C963-ED04-41BD-8D28-415BB3BACE33}"/>
              </a:ext>
            </a:extLst>
          </p:cNvPr>
          <p:cNvGrpSpPr/>
          <p:nvPr userDrawn="1"/>
        </p:nvGrpSpPr>
        <p:grpSpPr>
          <a:xfrm>
            <a:off x="260350" y="258763"/>
            <a:ext cx="503238" cy="506412"/>
            <a:chOff x="260350" y="258763"/>
            <a:chExt cx="503238" cy="506412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02CA2365-A94F-4ED0-819A-EFFBD6E13A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2288" y="258763"/>
              <a:ext cx="241300" cy="323850"/>
            </a:xfrm>
            <a:custGeom>
              <a:avLst/>
              <a:gdLst>
                <a:gd name="T0" fmla="*/ 1845 w 1845"/>
                <a:gd name="T1" fmla="*/ 2080 h 2463"/>
                <a:gd name="T2" fmla="*/ 945 w 1845"/>
                <a:gd name="T3" fmla="*/ 2463 h 2463"/>
                <a:gd name="T4" fmla="*/ 58 w 1845"/>
                <a:gd name="T5" fmla="*/ 1814 h 2463"/>
                <a:gd name="T6" fmla="*/ 0 w 1845"/>
                <a:gd name="T7" fmla="*/ 336 h 2463"/>
                <a:gd name="T8" fmla="*/ 0 w 1845"/>
                <a:gd name="T9" fmla="*/ 0 h 2463"/>
                <a:gd name="T10" fmla="*/ 6 w 1845"/>
                <a:gd name="T11" fmla="*/ 0 h 2463"/>
                <a:gd name="T12" fmla="*/ 493 w 1845"/>
                <a:gd name="T13" fmla="*/ 955 h 2463"/>
                <a:gd name="T14" fmla="*/ 340 w 1845"/>
                <a:gd name="T15" fmla="*/ 1438 h 2463"/>
                <a:gd name="T16" fmla="*/ 221 w 1845"/>
                <a:gd name="T17" fmla="*/ 1757 h 2463"/>
                <a:gd name="T18" fmla="*/ 361 w 1845"/>
                <a:gd name="T19" fmla="*/ 1883 h 2463"/>
                <a:gd name="T20" fmla="*/ 982 w 1845"/>
                <a:gd name="T21" fmla="*/ 1770 h 2463"/>
                <a:gd name="T22" fmla="*/ 1845 w 1845"/>
                <a:gd name="T23" fmla="*/ 2073 h 2463"/>
                <a:gd name="T24" fmla="*/ 1845 w 1845"/>
                <a:gd name="T25" fmla="*/ 2080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1845" y="2080"/>
                  </a:moveTo>
                  <a:cubicBezTo>
                    <a:pt x="1580" y="2256"/>
                    <a:pt x="1328" y="2463"/>
                    <a:pt x="945" y="2463"/>
                  </a:cubicBezTo>
                  <a:cubicBezTo>
                    <a:pt x="502" y="2463"/>
                    <a:pt x="130" y="2258"/>
                    <a:pt x="58" y="1814"/>
                  </a:cubicBezTo>
                  <a:cubicBezTo>
                    <a:pt x="6" y="1490"/>
                    <a:pt x="0" y="628"/>
                    <a:pt x="0" y="3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82" y="363"/>
                    <a:pt x="493" y="580"/>
                    <a:pt x="493" y="955"/>
                  </a:cubicBezTo>
                  <a:cubicBezTo>
                    <a:pt x="493" y="1141"/>
                    <a:pt x="432" y="1261"/>
                    <a:pt x="340" y="1438"/>
                  </a:cubicBezTo>
                  <a:cubicBezTo>
                    <a:pt x="292" y="1531"/>
                    <a:pt x="221" y="1648"/>
                    <a:pt x="221" y="1757"/>
                  </a:cubicBezTo>
                  <a:cubicBezTo>
                    <a:pt x="221" y="1821"/>
                    <a:pt x="250" y="1883"/>
                    <a:pt x="361" y="1883"/>
                  </a:cubicBezTo>
                  <a:cubicBezTo>
                    <a:pt x="578" y="1883"/>
                    <a:pt x="700" y="1770"/>
                    <a:pt x="982" y="1770"/>
                  </a:cubicBezTo>
                  <a:cubicBezTo>
                    <a:pt x="1304" y="1770"/>
                    <a:pt x="1534" y="1887"/>
                    <a:pt x="1845" y="2073"/>
                  </a:cubicBezTo>
                  <a:cubicBezTo>
                    <a:pt x="1845" y="2080"/>
                    <a:pt x="1845" y="2080"/>
                    <a:pt x="1845" y="20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10E550A-B98B-4ADA-AD2F-D094FE3AAF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0350" y="258763"/>
              <a:ext cx="241300" cy="323850"/>
            </a:xfrm>
            <a:custGeom>
              <a:avLst/>
              <a:gdLst>
                <a:gd name="T0" fmla="*/ 0 w 1845"/>
                <a:gd name="T1" fmla="*/ 2073 h 2463"/>
                <a:gd name="T2" fmla="*/ 863 w 1845"/>
                <a:gd name="T3" fmla="*/ 1770 h 2463"/>
                <a:gd name="T4" fmla="*/ 1484 w 1845"/>
                <a:gd name="T5" fmla="*/ 1883 h 2463"/>
                <a:gd name="T6" fmla="*/ 1624 w 1845"/>
                <a:gd name="T7" fmla="*/ 1757 h 2463"/>
                <a:gd name="T8" fmla="*/ 1505 w 1845"/>
                <a:gd name="T9" fmla="*/ 1438 h 2463"/>
                <a:gd name="T10" fmla="*/ 1352 w 1845"/>
                <a:gd name="T11" fmla="*/ 955 h 2463"/>
                <a:gd name="T12" fmla="*/ 1839 w 1845"/>
                <a:gd name="T13" fmla="*/ 0 h 2463"/>
                <a:gd name="T14" fmla="*/ 1845 w 1845"/>
                <a:gd name="T15" fmla="*/ 0 h 2463"/>
                <a:gd name="T16" fmla="*/ 1845 w 1845"/>
                <a:gd name="T17" fmla="*/ 334 h 2463"/>
                <a:gd name="T18" fmla="*/ 1787 w 1845"/>
                <a:gd name="T19" fmla="*/ 1814 h 2463"/>
                <a:gd name="T20" fmla="*/ 900 w 1845"/>
                <a:gd name="T21" fmla="*/ 2463 h 2463"/>
                <a:gd name="T22" fmla="*/ 0 w 1845"/>
                <a:gd name="T23" fmla="*/ 2080 h 2463"/>
                <a:gd name="T24" fmla="*/ 0 w 1845"/>
                <a:gd name="T25" fmla="*/ 2073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0" y="2073"/>
                  </a:moveTo>
                  <a:cubicBezTo>
                    <a:pt x="311" y="1887"/>
                    <a:pt x="541" y="1770"/>
                    <a:pt x="863" y="1770"/>
                  </a:cubicBezTo>
                  <a:cubicBezTo>
                    <a:pt x="1145" y="1770"/>
                    <a:pt x="1267" y="1883"/>
                    <a:pt x="1484" y="1883"/>
                  </a:cubicBezTo>
                  <a:cubicBezTo>
                    <a:pt x="1594" y="1883"/>
                    <a:pt x="1624" y="1821"/>
                    <a:pt x="1624" y="1757"/>
                  </a:cubicBezTo>
                  <a:cubicBezTo>
                    <a:pt x="1624" y="1648"/>
                    <a:pt x="1553" y="1531"/>
                    <a:pt x="1505" y="1438"/>
                  </a:cubicBezTo>
                  <a:cubicBezTo>
                    <a:pt x="1413" y="1261"/>
                    <a:pt x="1352" y="1141"/>
                    <a:pt x="1352" y="955"/>
                  </a:cubicBezTo>
                  <a:cubicBezTo>
                    <a:pt x="1352" y="580"/>
                    <a:pt x="1663" y="363"/>
                    <a:pt x="1839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5" y="334"/>
                    <a:pt x="1845" y="334"/>
                    <a:pt x="1845" y="334"/>
                  </a:cubicBezTo>
                  <a:cubicBezTo>
                    <a:pt x="1845" y="628"/>
                    <a:pt x="1839" y="1490"/>
                    <a:pt x="1787" y="1814"/>
                  </a:cubicBezTo>
                  <a:cubicBezTo>
                    <a:pt x="1715" y="2258"/>
                    <a:pt x="1343" y="2463"/>
                    <a:pt x="900" y="2463"/>
                  </a:cubicBezTo>
                  <a:cubicBezTo>
                    <a:pt x="516" y="2463"/>
                    <a:pt x="264" y="2256"/>
                    <a:pt x="0" y="2080"/>
                  </a:cubicBezTo>
                  <a:cubicBezTo>
                    <a:pt x="0" y="2073"/>
                    <a:pt x="0" y="2073"/>
                    <a:pt x="0" y="20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2D2CB4C-85D6-4CEB-9EE1-0E0043FD83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4325" y="625475"/>
              <a:ext cx="95250" cy="139700"/>
            </a:xfrm>
            <a:custGeom>
              <a:avLst/>
              <a:gdLst>
                <a:gd name="T0" fmla="*/ 680 w 728"/>
                <a:gd name="T1" fmla="*/ 252 h 1058"/>
                <a:gd name="T2" fmla="*/ 406 w 728"/>
                <a:gd name="T3" fmla="*/ 140 h 1058"/>
                <a:gd name="T4" fmla="*/ 213 w 728"/>
                <a:gd name="T5" fmla="*/ 265 h 1058"/>
                <a:gd name="T6" fmla="*/ 728 w 728"/>
                <a:gd name="T7" fmla="*/ 752 h 1058"/>
                <a:gd name="T8" fmla="*/ 329 w 728"/>
                <a:gd name="T9" fmla="*/ 1058 h 1058"/>
                <a:gd name="T10" fmla="*/ 7 w 728"/>
                <a:gd name="T11" fmla="*/ 1005 h 1058"/>
                <a:gd name="T12" fmla="*/ 0 w 728"/>
                <a:gd name="T13" fmla="*/ 890 h 1058"/>
                <a:gd name="T14" fmla="*/ 7 w 728"/>
                <a:gd name="T15" fmla="*/ 780 h 1058"/>
                <a:gd name="T16" fmla="*/ 15 w 728"/>
                <a:gd name="T17" fmla="*/ 780 h 1058"/>
                <a:gd name="T18" fmla="*/ 342 w 728"/>
                <a:gd name="T19" fmla="*/ 914 h 1058"/>
                <a:gd name="T20" fmla="*/ 529 w 728"/>
                <a:gd name="T21" fmla="*/ 782 h 1058"/>
                <a:gd name="T22" fmla="*/ 20 w 728"/>
                <a:gd name="T23" fmla="*/ 297 h 1058"/>
                <a:gd name="T24" fmla="*/ 420 w 728"/>
                <a:gd name="T25" fmla="*/ 0 h 1058"/>
                <a:gd name="T26" fmla="*/ 687 w 728"/>
                <a:gd name="T27" fmla="*/ 40 h 1058"/>
                <a:gd name="T28" fmla="*/ 693 w 728"/>
                <a:gd name="T29" fmla="*/ 135 h 1058"/>
                <a:gd name="T30" fmla="*/ 687 w 728"/>
                <a:gd name="T31" fmla="*/ 252 h 1058"/>
                <a:gd name="T32" fmla="*/ 680 w 728"/>
                <a:gd name="T33" fmla="*/ 25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8" h="1058">
                  <a:moveTo>
                    <a:pt x="680" y="252"/>
                  </a:moveTo>
                  <a:cubicBezTo>
                    <a:pt x="643" y="191"/>
                    <a:pt x="555" y="140"/>
                    <a:pt x="406" y="140"/>
                  </a:cubicBezTo>
                  <a:cubicBezTo>
                    <a:pt x="295" y="140"/>
                    <a:pt x="213" y="174"/>
                    <a:pt x="213" y="265"/>
                  </a:cubicBezTo>
                  <a:cubicBezTo>
                    <a:pt x="213" y="471"/>
                    <a:pt x="728" y="432"/>
                    <a:pt x="728" y="752"/>
                  </a:cubicBezTo>
                  <a:cubicBezTo>
                    <a:pt x="728" y="938"/>
                    <a:pt x="594" y="1058"/>
                    <a:pt x="329" y="1058"/>
                  </a:cubicBezTo>
                  <a:cubicBezTo>
                    <a:pt x="199" y="1058"/>
                    <a:pt x="80" y="1038"/>
                    <a:pt x="7" y="1005"/>
                  </a:cubicBezTo>
                  <a:cubicBezTo>
                    <a:pt x="2" y="965"/>
                    <a:pt x="0" y="927"/>
                    <a:pt x="0" y="890"/>
                  </a:cubicBezTo>
                  <a:cubicBezTo>
                    <a:pt x="0" y="854"/>
                    <a:pt x="3" y="817"/>
                    <a:pt x="7" y="780"/>
                  </a:cubicBezTo>
                  <a:cubicBezTo>
                    <a:pt x="15" y="780"/>
                    <a:pt x="15" y="780"/>
                    <a:pt x="15" y="780"/>
                  </a:cubicBezTo>
                  <a:cubicBezTo>
                    <a:pt x="91" y="880"/>
                    <a:pt x="217" y="914"/>
                    <a:pt x="342" y="914"/>
                  </a:cubicBezTo>
                  <a:cubicBezTo>
                    <a:pt x="464" y="914"/>
                    <a:pt x="529" y="865"/>
                    <a:pt x="529" y="782"/>
                  </a:cubicBezTo>
                  <a:cubicBezTo>
                    <a:pt x="529" y="574"/>
                    <a:pt x="20" y="631"/>
                    <a:pt x="20" y="297"/>
                  </a:cubicBezTo>
                  <a:cubicBezTo>
                    <a:pt x="20" y="114"/>
                    <a:pt x="159" y="0"/>
                    <a:pt x="420" y="0"/>
                  </a:cubicBezTo>
                  <a:cubicBezTo>
                    <a:pt x="487" y="0"/>
                    <a:pt x="616" y="8"/>
                    <a:pt x="687" y="40"/>
                  </a:cubicBezTo>
                  <a:cubicBezTo>
                    <a:pt x="691" y="57"/>
                    <a:pt x="693" y="101"/>
                    <a:pt x="693" y="135"/>
                  </a:cubicBezTo>
                  <a:cubicBezTo>
                    <a:pt x="693" y="182"/>
                    <a:pt x="690" y="225"/>
                    <a:pt x="687" y="252"/>
                  </a:cubicBezTo>
                  <a:cubicBezTo>
                    <a:pt x="680" y="252"/>
                    <a:pt x="680" y="252"/>
                    <a:pt x="680" y="2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E791EDC4-8302-4829-8B4B-A1D52FD2C0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0850" y="627063"/>
              <a:ext cx="103188" cy="136525"/>
            </a:xfrm>
            <a:custGeom>
              <a:avLst/>
              <a:gdLst>
                <a:gd name="T0" fmla="*/ 507 w 792"/>
                <a:gd name="T1" fmla="*/ 879 h 1032"/>
                <a:gd name="T2" fmla="*/ 785 w 792"/>
                <a:gd name="T3" fmla="*/ 818 h 1032"/>
                <a:gd name="T4" fmla="*/ 792 w 792"/>
                <a:gd name="T5" fmla="*/ 818 h 1032"/>
                <a:gd name="T6" fmla="*/ 743 w 792"/>
                <a:gd name="T7" fmla="*/ 1032 h 1032"/>
                <a:gd name="T8" fmla="*/ 0 w 792"/>
                <a:gd name="T9" fmla="*/ 1032 h 1032"/>
                <a:gd name="T10" fmla="*/ 0 w 792"/>
                <a:gd name="T11" fmla="*/ 1025 h 1032"/>
                <a:gd name="T12" fmla="*/ 65 w 792"/>
                <a:gd name="T13" fmla="*/ 886 h 1032"/>
                <a:gd name="T14" fmla="*/ 65 w 792"/>
                <a:gd name="T15" fmla="*/ 306 h 1032"/>
                <a:gd name="T16" fmla="*/ 5 w 792"/>
                <a:gd name="T17" fmla="*/ 13 h 1032"/>
                <a:gd name="T18" fmla="*/ 5 w 792"/>
                <a:gd name="T19" fmla="*/ 5 h 1032"/>
                <a:gd name="T20" fmla="*/ 152 w 792"/>
                <a:gd name="T21" fmla="*/ 0 h 1032"/>
                <a:gd name="T22" fmla="*/ 327 w 792"/>
                <a:gd name="T23" fmla="*/ 6 h 1032"/>
                <a:gd name="T24" fmla="*/ 327 w 792"/>
                <a:gd name="T25" fmla="*/ 14 h 1032"/>
                <a:gd name="T26" fmla="*/ 255 w 792"/>
                <a:gd name="T27" fmla="*/ 306 h 1032"/>
                <a:gd name="T28" fmla="*/ 255 w 792"/>
                <a:gd name="T29" fmla="*/ 879 h 1032"/>
                <a:gd name="T30" fmla="*/ 507 w 792"/>
                <a:gd name="T31" fmla="*/ 879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92" h="1032">
                  <a:moveTo>
                    <a:pt x="507" y="879"/>
                  </a:moveTo>
                  <a:cubicBezTo>
                    <a:pt x="664" y="879"/>
                    <a:pt x="738" y="861"/>
                    <a:pt x="785" y="818"/>
                  </a:cubicBezTo>
                  <a:cubicBezTo>
                    <a:pt x="792" y="818"/>
                    <a:pt x="792" y="818"/>
                    <a:pt x="792" y="818"/>
                  </a:cubicBezTo>
                  <a:cubicBezTo>
                    <a:pt x="787" y="871"/>
                    <a:pt x="759" y="993"/>
                    <a:pt x="743" y="1032"/>
                  </a:cubicBezTo>
                  <a:cubicBezTo>
                    <a:pt x="0" y="1032"/>
                    <a:pt x="0" y="1032"/>
                    <a:pt x="0" y="1032"/>
                  </a:cubicBezTo>
                  <a:cubicBezTo>
                    <a:pt x="0" y="1025"/>
                    <a:pt x="0" y="1025"/>
                    <a:pt x="0" y="1025"/>
                  </a:cubicBezTo>
                  <a:cubicBezTo>
                    <a:pt x="44" y="997"/>
                    <a:pt x="65" y="973"/>
                    <a:pt x="65" y="886"/>
                  </a:cubicBezTo>
                  <a:cubicBezTo>
                    <a:pt x="65" y="306"/>
                    <a:pt x="65" y="306"/>
                    <a:pt x="65" y="306"/>
                  </a:cubicBezTo>
                  <a:cubicBezTo>
                    <a:pt x="65" y="108"/>
                    <a:pt x="65" y="58"/>
                    <a:pt x="5" y="1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4" y="2"/>
                    <a:pt x="87" y="0"/>
                    <a:pt x="152" y="0"/>
                  </a:cubicBezTo>
                  <a:cubicBezTo>
                    <a:pt x="227" y="0"/>
                    <a:pt x="294" y="2"/>
                    <a:pt x="327" y="6"/>
                  </a:cubicBezTo>
                  <a:cubicBezTo>
                    <a:pt x="327" y="14"/>
                    <a:pt x="327" y="14"/>
                    <a:pt x="327" y="14"/>
                  </a:cubicBezTo>
                  <a:cubicBezTo>
                    <a:pt x="257" y="66"/>
                    <a:pt x="255" y="108"/>
                    <a:pt x="255" y="306"/>
                  </a:cubicBezTo>
                  <a:cubicBezTo>
                    <a:pt x="255" y="879"/>
                    <a:pt x="255" y="879"/>
                    <a:pt x="255" y="879"/>
                  </a:cubicBezTo>
                  <a:cubicBezTo>
                    <a:pt x="507" y="879"/>
                    <a:pt x="507" y="879"/>
                    <a:pt x="507" y="8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F57A86D-80CD-43BB-ABCA-763C7277C5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63" y="627063"/>
              <a:ext cx="131763" cy="138112"/>
            </a:xfrm>
            <a:custGeom>
              <a:avLst/>
              <a:gdLst>
                <a:gd name="T0" fmla="*/ 71 w 1004"/>
                <a:gd name="T1" fmla="*/ 305 h 1045"/>
                <a:gd name="T2" fmla="*/ 0 w 1004"/>
                <a:gd name="T3" fmla="*/ 14 h 1045"/>
                <a:gd name="T4" fmla="*/ 0 w 1004"/>
                <a:gd name="T5" fmla="*/ 6 h 1045"/>
                <a:gd name="T6" fmla="*/ 160 w 1004"/>
                <a:gd name="T7" fmla="*/ 0 h 1045"/>
                <a:gd name="T8" fmla="*/ 268 w 1004"/>
                <a:gd name="T9" fmla="*/ 2 h 1045"/>
                <a:gd name="T10" fmla="*/ 261 w 1004"/>
                <a:gd name="T11" fmla="*/ 305 h 1045"/>
                <a:gd name="T12" fmla="*/ 261 w 1004"/>
                <a:gd name="T13" fmla="*/ 651 h 1045"/>
                <a:gd name="T14" fmla="*/ 431 w 1004"/>
                <a:gd name="T15" fmla="*/ 879 h 1045"/>
                <a:gd name="T16" fmla="*/ 709 w 1004"/>
                <a:gd name="T17" fmla="*/ 793 h 1045"/>
                <a:gd name="T18" fmla="*/ 730 w 1004"/>
                <a:gd name="T19" fmla="*/ 730 h 1045"/>
                <a:gd name="T20" fmla="*/ 730 w 1004"/>
                <a:gd name="T21" fmla="*/ 309 h 1045"/>
                <a:gd name="T22" fmla="*/ 659 w 1004"/>
                <a:gd name="T23" fmla="*/ 14 h 1045"/>
                <a:gd name="T24" fmla="*/ 659 w 1004"/>
                <a:gd name="T25" fmla="*/ 6 h 1045"/>
                <a:gd name="T26" fmla="*/ 821 w 1004"/>
                <a:gd name="T27" fmla="*/ 0 h 1045"/>
                <a:gd name="T28" fmla="*/ 926 w 1004"/>
                <a:gd name="T29" fmla="*/ 2 h 1045"/>
                <a:gd name="T30" fmla="*/ 920 w 1004"/>
                <a:gd name="T31" fmla="*/ 306 h 1045"/>
                <a:gd name="T32" fmla="*/ 920 w 1004"/>
                <a:gd name="T33" fmla="*/ 784 h 1045"/>
                <a:gd name="T34" fmla="*/ 1004 w 1004"/>
                <a:gd name="T35" fmla="*/ 1027 h 1045"/>
                <a:gd name="T36" fmla="*/ 1004 w 1004"/>
                <a:gd name="T37" fmla="*/ 1032 h 1045"/>
                <a:gd name="T38" fmla="*/ 782 w 1004"/>
                <a:gd name="T39" fmla="*/ 1032 h 1045"/>
                <a:gd name="T40" fmla="*/ 744 w 1004"/>
                <a:gd name="T41" fmla="*/ 939 h 1045"/>
                <a:gd name="T42" fmla="*/ 387 w 1004"/>
                <a:gd name="T43" fmla="*/ 1045 h 1045"/>
                <a:gd name="T44" fmla="*/ 71 w 1004"/>
                <a:gd name="T45" fmla="*/ 736 h 1045"/>
                <a:gd name="T46" fmla="*/ 71 w 1004"/>
                <a:gd name="T47" fmla="*/ 305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04" h="1045">
                  <a:moveTo>
                    <a:pt x="71" y="305"/>
                  </a:moveTo>
                  <a:cubicBezTo>
                    <a:pt x="71" y="108"/>
                    <a:pt x="71" y="66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6" y="4"/>
                    <a:pt x="92" y="0"/>
                    <a:pt x="160" y="0"/>
                  </a:cubicBezTo>
                  <a:cubicBezTo>
                    <a:pt x="197" y="0"/>
                    <a:pt x="232" y="0"/>
                    <a:pt x="268" y="2"/>
                  </a:cubicBezTo>
                  <a:cubicBezTo>
                    <a:pt x="266" y="40"/>
                    <a:pt x="261" y="102"/>
                    <a:pt x="261" y="305"/>
                  </a:cubicBezTo>
                  <a:cubicBezTo>
                    <a:pt x="261" y="651"/>
                    <a:pt x="261" y="651"/>
                    <a:pt x="261" y="651"/>
                  </a:cubicBezTo>
                  <a:cubicBezTo>
                    <a:pt x="261" y="802"/>
                    <a:pt x="283" y="879"/>
                    <a:pt x="431" y="879"/>
                  </a:cubicBezTo>
                  <a:cubicBezTo>
                    <a:pt x="547" y="879"/>
                    <a:pt x="661" y="834"/>
                    <a:pt x="709" y="793"/>
                  </a:cubicBezTo>
                  <a:cubicBezTo>
                    <a:pt x="730" y="775"/>
                    <a:pt x="730" y="756"/>
                    <a:pt x="730" y="730"/>
                  </a:cubicBezTo>
                  <a:cubicBezTo>
                    <a:pt x="730" y="309"/>
                    <a:pt x="730" y="309"/>
                    <a:pt x="730" y="309"/>
                  </a:cubicBezTo>
                  <a:cubicBezTo>
                    <a:pt x="730" y="108"/>
                    <a:pt x="730" y="67"/>
                    <a:pt x="659" y="14"/>
                  </a:cubicBezTo>
                  <a:cubicBezTo>
                    <a:pt x="659" y="6"/>
                    <a:pt x="659" y="6"/>
                    <a:pt x="659" y="6"/>
                  </a:cubicBezTo>
                  <a:cubicBezTo>
                    <a:pt x="684" y="4"/>
                    <a:pt x="751" y="0"/>
                    <a:pt x="821" y="0"/>
                  </a:cubicBezTo>
                  <a:cubicBezTo>
                    <a:pt x="856" y="0"/>
                    <a:pt x="890" y="0"/>
                    <a:pt x="926" y="2"/>
                  </a:cubicBezTo>
                  <a:cubicBezTo>
                    <a:pt x="925" y="40"/>
                    <a:pt x="920" y="102"/>
                    <a:pt x="920" y="306"/>
                  </a:cubicBezTo>
                  <a:cubicBezTo>
                    <a:pt x="920" y="784"/>
                    <a:pt x="920" y="784"/>
                    <a:pt x="920" y="784"/>
                  </a:cubicBezTo>
                  <a:cubicBezTo>
                    <a:pt x="920" y="871"/>
                    <a:pt x="930" y="979"/>
                    <a:pt x="1004" y="1027"/>
                  </a:cubicBezTo>
                  <a:cubicBezTo>
                    <a:pt x="1004" y="1032"/>
                    <a:pt x="1004" y="1032"/>
                    <a:pt x="1004" y="1032"/>
                  </a:cubicBezTo>
                  <a:cubicBezTo>
                    <a:pt x="782" y="1032"/>
                    <a:pt x="782" y="1032"/>
                    <a:pt x="782" y="1032"/>
                  </a:cubicBezTo>
                  <a:cubicBezTo>
                    <a:pt x="765" y="1014"/>
                    <a:pt x="749" y="960"/>
                    <a:pt x="744" y="939"/>
                  </a:cubicBezTo>
                  <a:cubicBezTo>
                    <a:pt x="639" y="1009"/>
                    <a:pt x="530" y="1045"/>
                    <a:pt x="387" y="1045"/>
                  </a:cubicBezTo>
                  <a:cubicBezTo>
                    <a:pt x="145" y="1045"/>
                    <a:pt x="71" y="926"/>
                    <a:pt x="71" y="736"/>
                  </a:cubicBezTo>
                  <a:cubicBezTo>
                    <a:pt x="71" y="305"/>
                    <a:pt x="71" y="305"/>
                    <a:pt x="71" y="30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  <p:sp>
        <p:nvSpPr>
          <p:cNvPr id="17" name="Rektangel 16">
            <a:extLst>
              <a:ext uri="{FF2B5EF4-FFF2-40B4-BE49-F238E27FC236}">
                <a16:creationId xmlns:a16="http://schemas.microsoft.com/office/drawing/2014/main" id="{A869A8FD-7819-4E27-8383-8602F42D8C67}"/>
              </a:ext>
            </a:extLst>
          </p:cNvPr>
          <p:cNvSpPr/>
          <p:nvPr userDrawn="1"/>
        </p:nvSpPr>
        <p:spPr>
          <a:xfrm>
            <a:off x="-2129051" y="24063"/>
            <a:ext cx="2044827" cy="166455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b="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Titel- och kapitelsida</a:t>
            </a:r>
            <a:r>
              <a:rPr lang="sv-SE" sz="1200" b="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fem färger: här skriver du in föredragets titel, ditt namn och tillhörighet. Mallsidan kan också användas som kapitelsida, där du skriver in avsnittets namn eller mötespunkt i rubrikfältet. </a:t>
            </a:r>
          </a:p>
        </p:txBody>
      </p:sp>
    </p:spTree>
    <p:extLst>
      <p:ext uri="{BB962C8B-B14F-4D97-AF65-F5344CB8AC3E}">
        <p14:creationId xmlns:p14="http://schemas.microsoft.com/office/powerpoint/2010/main" val="372243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- och kapitelsida – plomm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E8C5A01F-3658-46AC-A1DE-8445AEAB0A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A2E631D-57F7-4466-9422-5DF057A37B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5459" y="3148601"/>
            <a:ext cx="9144000" cy="2387600"/>
          </a:xfrm>
        </p:spPr>
        <p:txBody>
          <a:bodyPr anchor="b"/>
          <a:lstStyle>
            <a:lvl1pPr algn="l">
              <a:lnSpc>
                <a:spcPts val="5600"/>
              </a:lnSpc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/>
              <a:t>Titel- och kapitelsida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5C78210-3B40-4057-98BE-2954168FB2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5459" y="5725391"/>
            <a:ext cx="9144000" cy="581891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Namn, organisation</a:t>
            </a:r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94A9C963-ED04-41BD-8D28-415BB3BACE33}"/>
              </a:ext>
            </a:extLst>
          </p:cNvPr>
          <p:cNvGrpSpPr/>
          <p:nvPr userDrawn="1"/>
        </p:nvGrpSpPr>
        <p:grpSpPr>
          <a:xfrm>
            <a:off x="260350" y="258763"/>
            <a:ext cx="503238" cy="506412"/>
            <a:chOff x="260350" y="258763"/>
            <a:chExt cx="503238" cy="506412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02CA2365-A94F-4ED0-819A-EFFBD6E13A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2288" y="258763"/>
              <a:ext cx="241300" cy="323850"/>
            </a:xfrm>
            <a:custGeom>
              <a:avLst/>
              <a:gdLst>
                <a:gd name="T0" fmla="*/ 1845 w 1845"/>
                <a:gd name="T1" fmla="*/ 2080 h 2463"/>
                <a:gd name="T2" fmla="*/ 945 w 1845"/>
                <a:gd name="T3" fmla="*/ 2463 h 2463"/>
                <a:gd name="T4" fmla="*/ 58 w 1845"/>
                <a:gd name="T5" fmla="*/ 1814 h 2463"/>
                <a:gd name="T6" fmla="*/ 0 w 1845"/>
                <a:gd name="T7" fmla="*/ 336 h 2463"/>
                <a:gd name="T8" fmla="*/ 0 w 1845"/>
                <a:gd name="T9" fmla="*/ 0 h 2463"/>
                <a:gd name="T10" fmla="*/ 6 w 1845"/>
                <a:gd name="T11" fmla="*/ 0 h 2463"/>
                <a:gd name="T12" fmla="*/ 493 w 1845"/>
                <a:gd name="T13" fmla="*/ 955 h 2463"/>
                <a:gd name="T14" fmla="*/ 340 w 1845"/>
                <a:gd name="T15" fmla="*/ 1438 h 2463"/>
                <a:gd name="T16" fmla="*/ 221 w 1845"/>
                <a:gd name="T17" fmla="*/ 1757 h 2463"/>
                <a:gd name="T18" fmla="*/ 361 w 1845"/>
                <a:gd name="T19" fmla="*/ 1883 h 2463"/>
                <a:gd name="T20" fmla="*/ 982 w 1845"/>
                <a:gd name="T21" fmla="*/ 1770 h 2463"/>
                <a:gd name="T22" fmla="*/ 1845 w 1845"/>
                <a:gd name="T23" fmla="*/ 2073 h 2463"/>
                <a:gd name="T24" fmla="*/ 1845 w 1845"/>
                <a:gd name="T25" fmla="*/ 2080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1845" y="2080"/>
                  </a:moveTo>
                  <a:cubicBezTo>
                    <a:pt x="1580" y="2256"/>
                    <a:pt x="1328" y="2463"/>
                    <a:pt x="945" y="2463"/>
                  </a:cubicBezTo>
                  <a:cubicBezTo>
                    <a:pt x="502" y="2463"/>
                    <a:pt x="130" y="2258"/>
                    <a:pt x="58" y="1814"/>
                  </a:cubicBezTo>
                  <a:cubicBezTo>
                    <a:pt x="6" y="1490"/>
                    <a:pt x="0" y="628"/>
                    <a:pt x="0" y="3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82" y="363"/>
                    <a:pt x="493" y="580"/>
                    <a:pt x="493" y="955"/>
                  </a:cubicBezTo>
                  <a:cubicBezTo>
                    <a:pt x="493" y="1141"/>
                    <a:pt x="432" y="1261"/>
                    <a:pt x="340" y="1438"/>
                  </a:cubicBezTo>
                  <a:cubicBezTo>
                    <a:pt x="292" y="1531"/>
                    <a:pt x="221" y="1648"/>
                    <a:pt x="221" y="1757"/>
                  </a:cubicBezTo>
                  <a:cubicBezTo>
                    <a:pt x="221" y="1821"/>
                    <a:pt x="250" y="1883"/>
                    <a:pt x="361" y="1883"/>
                  </a:cubicBezTo>
                  <a:cubicBezTo>
                    <a:pt x="578" y="1883"/>
                    <a:pt x="700" y="1770"/>
                    <a:pt x="982" y="1770"/>
                  </a:cubicBezTo>
                  <a:cubicBezTo>
                    <a:pt x="1304" y="1770"/>
                    <a:pt x="1534" y="1887"/>
                    <a:pt x="1845" y="2073"/>
                  </a:cubicBezTo>
                  <a:cubicBezTo>
                    <a:pt x="1845" y="2080"/>
                    <a:pt x="1845" y="2080"/>
                    <a:pt x="1845" y="20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10E550A-B98B-4ADA-AD2F-D094FE3AAF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0350" y="258763"/>
              <a:ext cx="241300" cy="323850"/>
            </a:xfrm>
            <a:custGeom>
              <a:avLst/>
              <a:gdLst>
                <a:gd name="T0" fmla="*/ 0 w 1845"/>
                <a:gd name="T1" fmla="*/ 2073 h 2463"/>
                <a:gd name="T2" fmla="*/ 863 w 1845"/>
                <a:gd name="T3" fmla="*/ 1770 h 2463"/>
                <a:gd name="T4" fmla="*/ 1484 w 1845"/>
                <a:gd name="T5" fmla="*/ 1883 h 2463"/>
                <a:gd name="T6" fmla="*/ 1624 w 1845"/>
                <a:gd name="T7" fmla="*/ 1757 h 2463"/>
                <a:gd name="T8" fmla="*/ 1505 w 1845"/>
                <a:gd name="T9" fmla="*/ 1438 h 2463"/>
                <a:gd name="T10" fmla="*/ 1352 w 1845"/>
                <a:gd name="T11" fmla="*/ 955 h 2463"/>
                <a:gd name="T12" fmla="*/ 1839 w 1845"/>
                <a:gd name="T13" fmla="*/ 0 h 2463"/>
                <a:gd name="T14" fmla="*/ 1845 w 1845"/>
                <a:gd name="T15" fmla="*/ 0 h 2463"/>
                <a:gd name="T16" fmla="*/ 1845 w 1845"/>
                <a:gd name="T17" fmla="*/ 334 h 2463"/>
                <a:gd name="T18" fmla="*/ 1787 w 1845"/>
                <a:gd name="T19" fmla="*/ 1814 h 2463"/>
                <a:gd name="T20" fmla="*/ 900 w 1845"/>
                <a:gd name="T21" fmla="*/ 2463 h 2463"/>
                <a:gd name="T22" fmla="*/ 0 w 1845"/>
                <a:gd name="T23" fmla="*/ 2080 h 2463"/>
                <a:gd name="T24" fmla="*/ 0 w 1845"/>
                <a:gd name="T25" fmla="*/ 2073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0" y="2073"/>
                  </a:moveTo>
                  <a:cubicBezTo>
                    <a:pt x="311" y="1887"/>
                    <a:pt x="541" y="1770"/>
                    <a:pt x="863" y="1770"/>
                  </a:cubicBezTo>
                  <a:cubicBezTo>
                    <a:pt x="1145" y="1770"/>
                    <a:pt x="1267" y="1883"/>
                    <a:pt x="1484" y="1883"/>
                  </a:cubicBezTo>
                  <a:cubicBezTo>
                    <a:pt x="1594" y="1883"/>
                    <a:pt x="1624" y="1821"/>
                    <a:pt x="1624" y="1757"/>
                  </a:cubicBezTo>
                  <a:cubicBezTo>
                    <a:pt x="1624" y="1648"/>
                    <a:pt x="1553" y="1531"/>
                    <a:pt x="1505" y="1438"/>
                  </a:cubicBezTo>
                  <a:cubicBezTo>
                    <a:pt x="1413" y="1261"/>
                    <a:pt x="1352" y="1141"/>
                    <a:pt x="1352" y="955"/>
                  </a:cubicBezTo>
                  <a:cubicBezTo>
                    <a:pt x="1352" y="580"/>
                    <a:pt x="1663" y="363"/>
                    <a:pt x="1839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5" y="334"/>
                    <a:pt x="1845" y="334"/>
                    <a:pt x="1845" y="334"/>
                  </a:cubicBezTo>
                  <a:cubicBezTo>
                    <a:pt x="1845" y="628"/>
                    <a:pt x="1839" y="1490"/>
                    <a:pt x="1787" y="1814"/>
                  </a:cubicBezTo>
                  <a:cubicBezTo>
                    <a:pt x="1715" y="2258"/>
                    <a:pt x="1343" y="2463"/>
                    <a:pt x="900" y="2463"/>
                  </a:cubicBezTo>
                  <a:cubicBezTo>
                    <a:pt x="516" y="2463"/>
                    <a:pt x="264" y="2256"/>
                    <a:pt x="0" y="2080"/>
                  </a:cubicBezTo>
                  <a:cubicBezTo>
                    <a:pt x="0" y="2073"/>
                    <a:pt x="0" y="2073"/>
                    <a:pt x="0" y="20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2D2CB4C-85D6-4CEB-9EE1-0E0043FD83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4325" y="625475"/>
              <a:ext cx="95250" cy="139700"/>
            </a:xfrm>
            <a:custGeom>
              <a:avLst/>
              <a:gdLst>
                <a:gd name="T0" fmla="*/ 680 w 728"/>
                <a:gd name="T1" fmla="*/ 252 h 1058"/>
                <a:gd name="T2" fmla="*/ 406 w 728"/>
                <a:gd name="T3" fmla="*/ 140 h 1058"/>
                <a:gd name="T4" fmla="*/ 213 w 728"/>
                <a:gd name="T5" fmla="*/ 265 h 1058"/>
                <a:gd name="T6" fmla="*/ 728 w 728"/>
                <a:gd name="T7" fmla="*/ 752 h 1058"/>
                <a:gd name="T8" fmla="*/ 329 w 728"/>
                <a:gd name="T9" fmla="*/ 1058 h 1058"/>
                <a:gd name="T10" fmla="*/ 7 w 728"/>
                <a:gd name="T11" fmla="*/ 1005 h 1058"/>
                <a:gd name="T12" fmla="*/ 0 w 728"/>
                <a:gd name="T13" fmla="*/ 890 h 1058"/>
                <a:gd name="T14" fmla="*/ 7 w 728"/>
                <a:gd name="T15" fmla="*/ 780 h 1058"/>
                <a:gd name="T16" fmla="*/ 15 w 728"/>
                <a:gd name="T17" fmla="*/ 780 h 1058"/>
                <a:gd name="T18" fmla="*/ 342 w 728"/>
                <a:gd name="T19" fmla="*/ 914 h 1058"/>
                <a:gd name="T20" fmla="*/ 529 w 728"/>
                <a:gd name="T21" fmla="*/ 782 h 1058"/>
                <a:gd name="T22" fmla="*/ 20 w 728"/>
                <a:gd name="T23" fmla="*/ 297 h 1058"/>
                <a:gd name="T24" fmla="*/ 420 w 728"/>
                <a:gd name="T25" fmla="*/ 0 h 1058"/>
                <a:gd name="T26" fmla="*/ 687 w 728"/>
                <a:gd name="T27" fmla="*/ 40 h 1058"/>
                <a:gd name="T28" fmla="*/ 693 w 728"/>
                <a:gd name="T29" fmla="*/ 135 h 1058"/>
                <a:gd name="T30" fmla="*/ 687 w 728"/>
                <a:gd name="T31" fmla="*/ 252 h 1058"/>
                <a:gd name="T32" fmla="*/ 680 w 728"/>
                <a:gd name="T33" fmla="*/ 25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8" h="1058">
                  <a:moveTo>
                    <a:pt x="680" y="252"/>
                  </a:moveTo>
                  <a:cubicBezTo>
                    <a:pt x="643" y="191"/>
                    <a:pt x="555" y="140"/>
                    <a:pt x="406" y="140"/>
                  </a:cubicBezTo>
                  <a:cubicBezTo>
                    <a:pt x="295" y="140"/>
                    <a:pt x="213" y="174"/>
                    <a:pt x="213" y="265"/>
                  </a:cubicBezTo>
                  <a:cubicBezTo>
                    <a:pt x="213" y="471"/>
                    <a:pt x="728" y="432"/>
                    <a:pt x="728" y="752"/>
                  </a:cubicBezTo>
                  <a:cubicBezTo>
                    <a:pt x="728" y="938"/>
                    <a:pt x="594" y="1058"/>
                    <a:pt x="329" y="1058"/>
                  </a:cubicBezTo>
                  <a:cubicBezTo>
                    <a:pt x="199" y="1058"/>
                    <a:pt x="80" y="1038"/>
                    <a:pt x="7" y="1005"/>
                  </a:cubicBezTo>
                  <a:cubicBezTo>
                    <a:pt x="2" y="965"/>
                    <a:pt x="0" y="927"/>
                    <a:pt x="0" y="890"/>
                  </a:cubicBezTo>
                  <a:cubicBezTo>
                    <a:pt x="0" y="854"/>
                    <a:pt x="3" y="817"/>
                    <a:pt x="7" y="780"/>
                  </a:cubicBezTo>
                  <a:cubicBezTo>
                    <a:pt x="15" y="780"/>
                    <a:pt x="15" y="780"/>
                    <a:pt x="15" y="780"/>
                  </a:cubicBezTo>
                  <a:cubicBezTo>
                    <a:pt x="91" y="880"/>
                    <a:pt x="217" y="914"/>
                    <a:pt x="342" y="914"/>
                  </a:cubicBezTo>
                  <a:cubicBezTo>
                    <a:pt x="464" y="914"/>
                    <a:pt x="529" y="865"/>
                    <a:pt x="529" y="782"/>
                  </a:cubicBezTo>
                  <a:cubicBezTo>
                    <a:pt x="529" y="574"/>
                    <a:pt x="20" y="631"/>
                    <a:pt x="20" y="297"/>
                  </a:cubicBezTo>
                  <a:cubicBezTo>
                    <a:pt x="20" y="114"/>
                    <a:pt x="159" y="0"/>
                    <a:pt x="420" y="0"/>
                  </a:cubicBezTo>
                  <a:cubicBezTo>
                    <a:pt x="487" y="0"/>
                    <a:pt x="616" y="8"/>
                    <a:pt x="687" y="40"/>
                  </a:cubicBezTo>
                  <a:cubicBezTo>
                    <a:pt x="691" y="57"/>
                    <a:pt x="693" y="101"/>
                    <a:pt x="693" y="135"/>
                  </a:cubicBezTo>
                  <a:cubicBezTo>
                    <a:pt x="693" y="182"/>
                    <a:pt x="690" y="225"/>
                    <a:pt x="687" y="252"/>
                  </a:cubicBezTo>
                  <a:cubicBezTo>
                    <a:pt x="680" y="252"/>
                    <a:pt x="680" y="252"/>
                    <a:pt x="680" y="2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E791EDC4-8302-4829-8B4B-A1D52FD2C0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0850" y="627063"/>
              <a:ext cx="103188" cy="136525"/>
            </a:xfrm>
            <a:custGeom>
              <a:avLst/>
              <a:gdLst>
                <a:gd name="T0" fmla="*/ 507 w 792"/>
                <a:gd name="T1" fmla="*/ 879 h 1032"/>
                <a:gd name="T2" fmla="*/ 785 w 792"/>
                <a:gd name="T3" fmla="*/ 818 h 1032"/>
                <a:gd name="T4" fmla="*/ 792 w 792"/>
                <a:gd name="T5" fmla="*/ 818 h 1032"/>
                <a:gd name="T6" fmla="*/ 743 w 792"/>
                <a:gd name="T7" fmla="*/ 1032 h 1032"/>
                <a:gd name="T8" fmla="*/ 0 w 792"/>
                <a:gd name="T9" fmla="*/ 1032 h 1032"/>
                <a:gd name="T10" fmla="*/ 0 w 792"/>
                <a:gd name="T11" fmla="*/ 1025 h 1032"/>
                <a:gd name="T12" fmla="*/ 65 w 792"/>
                <a:gd name="T13" fmla="*/ 886 h 1032"/>
                <a:gd name="T14" fmla="*/ 65 w 792"/>
                <a:gd name="T15" fmla="*/ 306 h 1032"/>
                <a:gd name="T16" fmla="*/ 5 w 792"/>
                <a:gd name="T17" fmla="*/ 13 h 1032"/>
                <a:gd name="T18" fmla="*/ 5 w 792"/>
                <a:gd name="T19" fmla="*/ 5 h 1032"/>
                <a:gd name="T20" fmla="*/ 152 w 792"/>
                <a:gd name="T21" fmla="*/ 0 h 1032"/>
                <a:gd name="T22" fmla="*/ 327 w 792"/>
                <a:gd name="T23" fmla="*/ 6 h 1032"/>
                <a:gd name="T24" fmla="*/ 327 w 792"/>
                <a:gd name="T25" fmla="*/ 14 h 1032"/>
                <a:gd name="T26" fmla="*/ 255 w 792"/>
                <a:gd name="T27" fmla="*/ 306 h 1032"/>
                <a:gd name="T28" fmla="*/ 255 w 792"/>
                <a:gd name="T29" fmla="*/ 879 h 1032"/>
                <a:gd name="T30" fmla="*/ 507 w 792"/>
                <a:gd name="T31" fmla="*/ 879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92" h="1032">
                  <a:moveTo>
                    <a:pt x="507" y="879"/>
                  </a:moveTo>
                  <a:cubicBezTo>
                    <a:pt x="664" y="879"/>
                    <a:pt x="738" y="861"/>
                    <a:pt x="785" y="818"/>
                  </a:cubicBezTo>
                  <a:cubicBezTo>
                    <a:pt x="792" y="818"/>
                    <a:pt x="792" y="818"/>
                    <a:pt x="792" y="818"/>
                  </a:cubicBezTo>
                  <a:cubicBezTo>
                    <a:pt x="787" y="871"/>
                    <a:pt x="759" y="993"/>
                    <a:pt x="743" y="1032"/>
                  </a:cubicBezTo>
                  <a:cubicBezTo>
                    <a:pt x="0" y="1032"/>
                    <a:pt x="0" y="1032"/>
                    <a:pt x="0" y="1032"/>
                  </a:cubicBezTo>
                  <a:cubicBezTo>
                    <a:pt x="0" y="1025"/>
                    <a:pt x="0" y="1025"/>
                    <a:pt x="0" y="1025"/>
                  </a:cubicBezTo>
                  <a:cubicBezTo>
                    <a:pt x="44" y="997"/>
                    <a:pt x="65" y="973"/>
                    <a:pt x="65" y="886"/>
                  </a:cubicBezTo>
                  <a:cubicBezTo>
                    <a:pt x="65" y="306"/>
                    <a:pt x="65" y="306"/>
                    <a:pt x="65" y="306"/>
                  </a:cubicBezTo>
                  <a:cubicBezTo>
                    <a:pt x="65" y="108"/>
                    <a:pt x="65" y="58"/>
                    <a:pt x="5" y="1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4" y="2"/>
                    <a:pt x="87" y="0"/>
                    <a:pt x="152" y="0"/>
                  </a:cubicBezTo>
                  <a:cubicBezTo>
                    <a:pt x="227" y="0"/>
                    <a:pt x="294" y="2"/>
                    <a:pt x="327" y="6"/>
                  </a:cubicBezTo>
                  <a:cubicBezTo>
                    <a:pt x="327" y="14"/>
                    <a:pt x="327" y="14"/>
                    <a:pt x="327" y="14"/>
                  </a:cubicBezTo>
                  <a:cubicBezTo>
                    <a:pt x="257" y="66"/>
                    <a:pt x="255" y="108"/>
                    <a:pt x="255" y="306"/>
                  </a:cubicBezTo>
                  <a:cubicBezTo>
                    <a:pt x="255" y="879"/>
                    <a:pt x="255" y="879"/>
                    <a:pt x="255" y="879"/>
                  </a:cubicBezTo>
                  <a:cubicBezTo>
                    <a:pt x="507" y="879"/>
                    <a:pt x="507" y="879"/>
                    <a:pt x="507" y="8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F57A86D-80CD-43BB-ABCA-763C7277C5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63" y="627063"/>
              <a:ext cx="131763" cy="138112"/>
            </a:xfrm>
            <a:custGeom>
              <a:avLst/>
              <a:gdLst>
                <a:gd name="T0" fmla="*/ 71 w 1004"/>
                <a:gd name="T1" fmla="*/ 305 h 1045"/>
                <a:gd name="T2" fmla="*/ 0 w 1004"/>
                <a:gd name="T3" fmla="*/ 14 h 1045"/>
                <a:gd name="T4" fmla="*/ 0 w 1004"/>
                <a:gd name="T5" fmla="*/ 6 h 1045"/>
                <a:gd name="T6" fmla="*/ 160 w 1004"/>
                <a:gd name="T7" fmla="*/ 0 h 1045"/>
                <a:gd name="T8" fmla="*/ 268 w 1004"/>
                <a:gd name="T9" fmla="*/ 2 h 1045"/>
                <a:gd name="T10" fmla="*/ 261 w 1004"/>
                <a:gd name="T11" fmla="*/ 305 h 1045"/>
                <a:gd name="T12" fmla="*/ 261 w 1004"/>
                <a:gd name="T13" fmla="*/ 651 h 1045"/>
                <a:gd name="T14" fmla="*/ 431 w 1004"/>
                <a:gd name="T15" fmla="*/ 879 h 1045"/>
                <a:gd name="T16" fmla="*/ 709 w 1004"/>
                <a:gd name="T17" fmla="*/ 793 h 1045"/>
                <a:gd name="T18" fmla="*/ 730 w 1004"/>
                <a:gd name="T19" fmla="*/ 730 h 1045"/>
                <a:gd name="T20" fmla="*/ 730 w 1004"/>
                <a:gd name="T21" fmla="*/ 309 h 1045"/>
                <a:gd name="T22" fmla="*/ 659 w 1004"/>
                <a:gd name="T23" fmla="*/ 14 h 1045"/>
                <a:gd name="T24" fmla="*/ 659 w 1004"/>
                <a:gd name="T25" fmla="*/ 6 h 1045"/>
                <a:gd name="T26" fmla="*/ 821 w 1004"/>
                <a:gd name="T27" fmla="*/ 0 h 1045"/>
                <a:gd name="T28" fmla="*/ 926 w 1004"/>
                <a:gd name="T29" fmla="*/ 2 h 1045"/>
                <a:gd name="T30" fmla="*/ 920 w 1004"/>
                <a:gd name="T31" fmla="*/ 306 h 1045"/>
                <a:gd name="T32" fmla="*/ 920 w 1004"/>
                <a:gd name="T33" fmla="*/ 784 h 1045"/>
                <a:gd name="T34" fmla="*/ 1004 w 1004"/>
                <a:gd name="T35" fmla="*/ 1027 h 1045"/>
                <a:gd name="T36" fmla="*/ 1004 w 1004"/>
                <a:gd name="T37" fmla="*/ 1032 h 1045"/>
                <a:gd name="T38" fmla="*/ 782 w 1004"/>
                <a:gd name="T39" fmla="*/ 1032 h 1045"/>
                <a:gd name="T40" fmla="*/ 744 w 1004"/>
                <a:gd name="T41" fmla="*/ 939 h 1045"/>
                <a:gd name="T42" fmla="*/ 387 w 1004"/>
                <a:gd name="T43" fmla="*/ 1045 h 1045"/>
                <a:gd name="T44" fmla="*/ 71 w 1004"/>
                <a:gd name="T45" fmla="*/ 736 h 1045"/>
                <a:gd name="T46" fmla="*/ 71 w 1004"/>
                <a:gd name="T47" fmla="*/ 305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04" h="1045">
                  <a:moveTo>
                    <a:pt x="71" y="305"/>
                  </a:moveTo>
                  <a:cubicBezTo>
                    <a:pt x="71" y="108"/>
                    <a:pt x="71" y="66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6" y="4"/>
                    <a:pt x="92" y="0"/>
                    <a:pt x="160" y="0"/>
                  </a:cubicBezTo>
                  <a:cubicBezTo>
                    <a:pt x="197" y="0"/>
                    <a:pt x="232" y="0"/>
                    <a:pt x="268" y="2"/>
                  </a:cubicBezTo>
                  <a:cubicBezTo>
                    <a:pt x="266" y="40"/>
                    <a:pt x="261" y="102"/>
                    <a:pt x="261" y="305"/>
                  </a:cubicBezTo>
                  <a:cubicBezTo>
                    <a:pt x="261" y="651"/>
                    <a:pt x="261" y="651"/>
                    <a:pt x="261" y="651"/>
                  </a:cubicBezTo>
                  <a:cubicBezTo>
                    <a:pt x="261" y="802"/>
                    <a:pt x="283" y="879"/>
                    <a:pt x="431" y="879"/>
                  </a:cubicBezTo>
                  <a:cubicBezTo>
                    <a:pt x="547" y="879"/>
                    <a:pt x="661" y="834"/>
                    <a:pt x="709" y="793"/>
                  </a:cubicBezTo>
                  <a:cubicBezTo>
                    <a:pt x="730" y="775"/>
                    <a:pt x="730" y="756"/>
                    <a:pt x="730" y="730"/>
                  </a:cubicBezTo>
                  <a:cubicBezTo>
                    <a:pt x="730" y="309"/>
                    <a:pt x="730" y="309"/>
                    <a:pt x="730" y="309"/>
                  </a:cubicBezTo>
                  <a:cubicBezTo>
                    <a:pt x="730" y="108"/>
                    <a:pt x="730" y="67"/>
                    <a:pt x="659" y="14"/>
                  </a:cubicBezTo>
                  <a:cubicBezTo>
                    <a:pt x="659" y="6"/>
                    <a:pt x="659" y="6"/>
                    <a:pt x="659" y="6"/>
                  </a:cubicBezTo>
                  <a:cubicBezTo>
                    <a:pt x="684" y="4"/>
                    <a:pt x="751" y="0"/>
                    <a:pt x="821" y="0"/>
                  </a:cubicBezTo>
                  <a:cubicBezTo>
                    <a:pt x="856" y="0"/>
                    <a:pt x="890" y="0"/>
                    <a:pt x="926" y="2"/>
                  </a:cubicBezTo>
                  <a:cubicBezTo>
                    <a:pt x="925" y="40"/>
                    <a:pt x="920" y="102"/>
                    <a:pt x="920" y="306"/>
                  </a:cubicBezTo>
                  <a:cubicBezTo>
                    <a:pt x="920" y="784"/>
                    <a:pt x="920" y="784"/>
                    <a:pt x="920" y="784"/>
                  </a:cubicBezTo>
                  <a:cubicBezTo>
                    <a:pt x="920" y="871"/>
                    <a:pt x="930" y="979"/>
                    <a:pt x="1004" y="1027"/>
                  </a:cubicBezTo>
                  <a:cubicBezTo>
                    <a:pt x="1004" y="1032"/>
                    <a:pt x="1004" y="1032"/>
                    <a:pt x="1004" y="1032"/>
                  </a:cubicBezTo>
                  <a:cubicBezTo>
                    <a:pt x="782" y="1032"/>
                    <a:pt x="782" y="1032"/>
                    <a:pt x="782" y="1032"/>
                  </a:cubicBezTo>
                  <a:cubicBezTo>
                    <a:pt x="765" y="1014"/>
                    <a:pt x="749" y="960"/>
                    <a:pt x="744" y="939"/>
                  </a:cubicBezTo>
                  <a:cubicBezTo>
                    <a:pt x="639" y="1009"/>
                    <a:pt x="530" y="1045"/>
                    <a:pt x="387" y="1045"/>
                  </a:cubicBezTo>
                  <a:cubicBezTo>
                    <a:pt x="145" y="1045"/>
                    <a:pt x="71" y="926"/>
                    <a:pt x="71" y="736"/>
                  </a:cubicBezTo>
                  <a:cubicBezTo>
                    <a:pt x="71" y="305"/>
                    <a:pt x="71" y="305"/>
                    <a:pt x="71" y="30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  <p:sp>
        <p:nvSpPr>
          <p:cNvPr id="17" name="Rektangel 16">
            <a:extLst>
              <a:ext uri="{FF2B5EF4-FFF2-40B4-BE49-F238E27FC236}">
                <a16:creationId xmlns:a16="http://schemas.microsoft.com/office/drawing/2014/main" id="{55B6A2C6-5A5E-4C59-9FF4-96A68ADB3B71}"/>
              </a:ext>
            </a:extLst>
          </p:cNvPr>
          <p:cNvSpPr/>
          <p:nvPr userDrawn="1"/>
        </p:nvSpPr>
        <p:spPr>
          <a:xfrm>
            <a:off x="-2129051" y="24063"/>
            <a:ext cx="2044827" cy="166455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b="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Titel- och kapitelsida</a:t>
            </a:r>
            <a:r>
              <a:rPr lang="sv-SE" sz="1200" b="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fem färger: här skriver du in föredragets titel, ditt namn och tillhörighet. Mallsidan kan också användas som kapitelsida, där du skriver in avsnittets namn eller mötespunkt i rubrikfältet. </a:t>
            </a:r>
          </a:p>
        </p:txBody>
      </p:sp>
    </p:spTree>
    <p:extLst>
      <p:ext uri="{BB962C8B-B14F-4D97-AF65-F5344CB8AC3E}">
        <p14:creationId xmlns:p14="http://schemas.microsoft.com/office/powerpoint/2010/main" val="332746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- och kapitelsida – plomm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E8C5A01F-3658-46AC-A1DE-8445AEAB0A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94A9C963-ED04-41BD-8D28-415BB3BACE33}"/>
              </a:ext>
            </a:extLst>
          </p:cNvPr>
          <p:cNvGrpSpPr/>
          <p:nvPr userDrawn="1"/>
        </p:nvGrpSpPr>
        <p:grpSpPr>
          <a:xfrm>
            <a:off x="260350" y="258763"/>
            <a:ext cx="503238" cy="506412"/>
            <a:chOff x="260350" y="258763"/>
            <a:chExt cx="503238" cy="506412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02CA2365-A94F-4ED0-819A-EFFBD6E13A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2288" y="258763"/>
              <a:ext cx="241300" cy="323850"/>
            </a:xfrm>
            <a:custGeom>
              <a:avLst/>
              <a:gdLst>
                <a:gd name="T0" fmla="*/ 1845 w 1845"/>
                <a:gd name="T1" fmla="*/ 2080 h 2463"/>
                <a:gd name="T2" fmla="*/ 945 w 1845"/>
                <a:gd name="T3" fmla="*/ 2463 h 2463"/>
                <a:gd name="T4" fmla="*/ 58 w 1845"/>
                <a:gd name="T5" fmla="*/ 1814 h 2463"/>
                <a:gd name="T6" fmla="*/ 0 w 1845"/>
                <a:gd name="T7" fmla="*/ 336 h 2463"/>
                <a:gd name="T8" fmla="*/ 0 w 1845"/>
                <a:gd name="T9" fmla="*/ 0 h 2463"/>
                <a:gd name="T10" fmla="*/ 6 w 1845"/>
                <a:gd name="T11" fmla="*/ 0 h 2463"/>
                <a:gd name="T12" fmla="*/ 493 w 1845"/>
                <a:gd name="T13" fmla="*/ 955 h 2463"/>
                <a:gd name="T14" fmla="*/ 340 w 1845"/>
                <a:gd name="T15" fmla="*/ 1438 h 2463"/>
                <a:gd name="T16" fmla="*/ 221 w 1845"/>
                <a:gd name="T17" fmla="*/ 1757 h 2463"/>
                <a:gd name="T18" fmla="*/ 361 w 1845"/>
                <a:gd name="T19" fmla="*/ 1883 h 2463"/>
                <a:gd name="T20" fmla="*/ 982 w 1845"/>
                <a:gd name="T21" fmla="*/ 1770 h 2463"/>
                <a:gd name="T22" fmla="*/ 1845 w 1845"/>
                <a:gd name="T23" fmla="*/ 2073 h 2463"/>
                <a:gd name="T24" fmla="*/ 1845 w 1845"/>
                <a:gd name="T25" fmla="*/ 2080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1845" y="2080"/>
                  </a:moveTo>
                  <a:cubicBezTo>
                    <a:pt x="1580" y="2256"/>
                    <a:pt x="1328" y="2463"/>
                    <a:pt x="945" y="2463"/>
                  </a:cubicBezTo>
                  <a:cubicBezTo>
                    <a:pt x="502" y="2463"/>
                    <a:pt x="130" y="2258"/>
                    <a:pt x="58" y="1814"/>
                  </a:cubicBezTo>
                  <a:cubicBezTo>
                    <a:pt x="6" y="1490"/>
                    <a:pt x="0" y="628"/>
                    <a:pt x="0" y="3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82" y="363"/>
                    <a:pt x="493" y="580"/>
                    <a:pt x="493" y="955"/>
                  </a:cubicBezTo>
                  <a:cubicBezTo>
                    <a:pt x="493" y="1141"/>
                    <a:pt x="432" y="1261"/>
                    <a:pt x="340" y="1438"/>
                  </a:cubicBezTo>
                  <a:cubicBezTo>
                    <a:pt x="292" y="1531"/>
                    <a:pt x="221" y="1648"/>
                    <a:pt x="221" y="1757"/>
                  </a:cubicBezTo>
                  <a:cubicBezTo>
                    <a:pt x="221" y="1821"/>
                    <a:pt x="250" y="1883"/>
                    <a:pt x="361" y="1883"/>
                  </a:cubicBezTo>
                  <a:cubicBezTo>
                    <a:pt x="578" y="1883"/>
                    <a:pt x="700" y="1770"/>
                    <a:pt x="982" y="1770"/>
                  </a:cubicBezTo>
                  <a:cubicBezTo>
                    <a:pt x="1304" y="1770"/>
                    <a:pt x="1534" y="1887"/>
                    <a:pt x="1845" y="2073"/>
                  </a:cubicBezTo>
                  <a:cubicBezTo>
                    <a:pt x="1845" y="2080"/>
                    <a:pt x="1845" y="2080"/>
                    <a:pt x="1845" y="20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10E550A-B98B-4ADA-AD2F-D094FE3AAF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0350" y="258763"/>
              <a:ext cx="241300" cy="323850"/>
            </a:xfrm>
            <a:custGeom>
              <a:avLst/>
              <a:gdLst>
                <a:gd name="T0" fmla="*/ 0 w 1845"/>
                <a:gd name="T1" fmla="*/ 2073 h 2463"/>
                <a:gd name="T2" fmla="*/ 863 w 1845"/>
                <a:gd name="T3" fmla="*/ 1770 h 2463"/>
                <a:gd name="T4" fmla="*/ 1484 w 1845"/>
                <a:gd name="T5" fmla="*/ 1883 h 2463"/>
                <a:gd name="T6" fmla="*/ 1624 w 1845"/>
                <a:gd name="T7" fmla="*/ 1757 h 2463"/>
                <a:gd name="T8" fmla="*/ 1505 w 1845"/>
                <a:gd name="T9" fmla="*/ 1438 h 2463"/>
                <a:gd name="T10" fmla="*/ 1352 w 1845"/>
                <a:gd name="T11" fmla="*/ 955 h 2463"/>
                <a:gd name="T12" fmla="*/ 1839 w 1845"/>
                <a:gd name="T13" fmla="*/ 0 h 2463"/>
                <a:gd name="T14" fmla="*/ 1845 w 1845"/>
                <a:gd name="T15" fmla="*/ 0 h 2463"/>
                <a:gd name="T16" fmla="*/ 1845 w 1845"/>
                <a:gd name="T17" fmla="*/ 334 h 2463"/>
                <a:gd name="T18" fmla="*/ 1787 w 1845"/>
                <a:gd name="T19" fmla="*/ 1814 h 2463"/>
                <a:gd name="T20" fmla="*/ 900 w 1845"/>
                <a:gd name="T21" fmla="*/ 2463 h 2463"/>
                <a:gd name="T22" fmla="*/ 0 w 1845"/>
                <a:gd name="T23" fmla="*/ 2080 h 2463"/>
                <a:gd name="T24" fmla="*/ 0 w 1845"/>
                <a:gd name="T25" fmla="*/ 2073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0" y="2073"/>
                  </a:moveTo>
                  <a:cubicBezTo>
                    <a:pt x="311" y="1887"/>
                    <a:pt x="541" y="1770"/>
                    <a:pt x="863" y="1770"/>
                  </a:cubicBezTo>
                  <a:cubicBezTo>
                    <a:pt x="1145" y="1770"/>
                    <a:pt x="1267" y="1883"/>
                    <a:pt x="1484" y="1883"/>
                  </a:cubicBezTo>
                  <a:cubicBezTo>
                    <a:pt x="1594" y="1883"/>
                    <a:pt x="1624" y="1821"/>
                    <a:pt x="1624" y="1757"/>
                  </a:cubicBezTo>
                  <a:cubicBezTo>
                    <a:pt x="1624" y="1648"/>
                    <a:pt x="1553" y="1531"/>
                    <a:pt x="1505" y="1438"/>
                  </a:cubicBezTo>
                  <a:cubicBezTo>
                    <a:pt x="1413" y="1261"/>
                    <a:pt x="1352" y="1141"/>
                    <a:pt x="1352" y="955"/>
                  </a:cubicBezTo>
                  <a:cubicBezTo>
                    <a:pt x="1352" y="580"/>
                    <a:pt x="1663" y="363"/>
                    <a:pt x="1839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5" y="334"/>
                    <a:pt x="1845" y="334"/>
                    <a:pt x="1845" y="334"/>
                  </a:cubicBezTo>
                  <a:cubicBezTo>
                    <a:pt x="1845" y="628"/>
                    <a:pt x="1839" y="1490"/>
                    <a:pt x="1787" y="1814"/>
                  </a:cubicBezTo>
                  <a:cubicBezTo>
                    <a:pt x="1715" y="2258"/>
                    <a:pt x="1343" y="2463"/>
                    <a:pt x="900" y="2463"/>
                  </a:cubicBezTo>
                  <a:cubicBezTo>
                    <a:pt x="516" y="2463"/>
                    <a:pt x="264" y="2256"/>
                    <a:pt x="0" y="2080"/>
                  </a:cubicBezTo>
                  <a:cubicBezTo>
                    <a:pt x="0" y="2073"/>
                    <a:pt x="0" y="2073"/>
                    <a:pt x="0" y="20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2D2CB4C-85D6-4CEB-9EE1-0E0043FD83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4325" y="625475"/>
              <a:ext cx="95250" cy="139700"/>
            </a:xfrm>
            <a:custGeom>
              <a:avLst/>
              <a:gdLst>
                <a:gd name="T0" fmla="*/ 680 w 728"/>
                <a:gd name="T1" fmla="*/ 252 h 1058"/>
                <a:gd name="T2" fmla="*/ 406 w 728"/>
                <a:gd name="T3" fmla="*/ 140 h 1058"/>
                <a:gd name="T4" fmla="*/ 213 w 728"/>
                <a:gd name="T5" fmla="*/ 265 h 1058"/>
                <a:gd name="T6" fmla="*/ 728 w 728"/>
                <a:gd name="T7" fmla="*/ 752 h 1058"/>
                <a:gd name="T8" fmla="*/ 329 w 728"/>
                <a:gd name="T9" fmla="*/ 1058 h 1058"/>
                <a:gd name="T10" fmla="*/ 7 w 728"/>
                <a:gd name="T11" fmla="*/ 1005 h 1058"/>
                <a:gd name="T12" fmla="*/ 0 w 728"/>
                <a:gd name="T13" fmla="*/ 890 h 1058"/>
                <a:gd name="T14" fmla="*/ 7 w 728"/>
                <a:gd name="T15" fmla="*/ 780 h 1058"/>
                <a:gd name="T16" fmla="*/ 15 w 728"/>
                <a:gd name="T17" fmla="*/ 780 h 1058"/>
                <a:gd name="T18" fmla="*/ 342 w 728"/>
                <a:gd name="T19" fmla="*/ 914 h 1058"/>
                <a:gd name="T20" fmla="*/ 529 w 728"/>
                <a:gd name="T21" fmla="*/ 782 h 1058"/>
                <a:gd name="T22" fmla="*/ 20 w 728"/>
                <a:gd name="T23" fmla="*/ 297 h 1058"/>
                <a:gd name="T24" fmla="*/ 420 w 728"/>
                <a:gd name="T25" fmla="*/ 0 h 1058"/>
                <a:gd name="T26" fmla="*/ 687 w 728"/>
                <a:gd name="T27" fmla="*/ 40 h 1058"/>
                <a:gd name="T28" fmla="*/ 693 w 728"/>
                <a:gd name="T29" fmla="*/ 135 h 1058"/>
                <a:gd name="T30" fmla="*/ 687 w 728"/>
                <a:gd name="T31" fmla="*/ 252 h 1058"/>
                <a:gd name="T32" fmla="*/ 680 w 728"/>
                <a:gd name="T33" fmla="*/ 25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8" h="1058">
                  <a:moveTo>
                    <a:pt x="680" y="252"/>
                  </a:moveTo>
                  <a:cubicBezTo>
                    <a:pt x="643" y="191"/>
                    <a:pt x="555" y="140"/>
                    <a:pt x="406" y="140"/>
                  </a:cubicBezTo>
                  <a:cubicBezTo>
                    <a:pt x="295" y="140"/>
                    <a:pt x="213" y="174"/>
                    <a:pt x="213" y="265"/>
                  </a:cubicBezTo>
                  <a:cubicBezTo>
                    <a:pt x="213" y="471"/>
                    <a:pt x="728" y="432"/>
                    <a:pt x="728" y="752"/>
                  </a:cubicBezTo>
                  <a:cubicBezTo>
                    <a:pt x="728" y="938"/>
                    <a:pt x="594" y="1058"/>
                    <a:pt x="329" y="1058"/>
                  </a:cubicBezTo>
                  <a:cubicBezTo>
                    <a:pt x="199" y="1058"/>
                    <a:pt x="80" y="1038"/>
                    <a:pt x="7" y="1005"/>
                  </a:cubicBezTo>
                  <a:cubicBezTo>
                    <a:pt x="2" y="965"/>
                    <a:pt x="0" y="927"/>
                    <a:pt x="0" y="890"/>
                  </a:cubicBezTo>
                  <a:cubicBezTo>
                    <a:pt x="0" y="854"/>
                    <a:pt x="3" y="817"/>
                    <a:pt x="7" y="780"/>
                  </a:cubicBezTo>
                  <a:cubicBezTo>
                    <a:pt x="15" y="780"/>
                    <a:pt x="15" y="780"/>
                    <a:pt x="15" y="780"/>
                  </a:cubicBezTo>
                  <a:cubicBezTo>
                    <a:pt x="91" y="880"/>
                    <a:pt x="217" y="914"/>
                    <a:pt x="342" y="914"/>
                  </a:cubicBezTo>
                  <a:cubicBezTo>
                    <a:pt x="464" y="914"/>
                    <a:pt x="529" y="865"/>
                    <a:pt x="529" y="782"/>
                  </a:cubicBezTo>
                  <a:cubicBezTo>
                    <a:pt x="529" y="574"/>
                    <a:pt x="20" y="631"/>
                    <a:pt x="20" y="297"/>
                  </a:cubicBezTo>
                  <a:cubicBezTo>
                    <a:pt x="20" y="114"/>
                    <a:pt x="159" y="0"/>
                    <a:pt x="420" y="0"/>
                  </a:cubicBezTo>
                  <a:cubicBezTo>
                    <a:pt x="487" y="0"/>
                    <a:pt x="616" y="8"/>
                    <a:pt x="687" y="40"/>
                  </a:cubicBezTo>
                  <a:cubicBezTo>
                    <a:pt x="691" y="57"/>
                    <a:pt x="693" y="101"/>
                    <a:pt x="693" y="135"/>
                  </a:cubicBezTo>
                  <a:cubicBezTo>
                    <a:pt x="693" y="182"/>
                    <a:pt x="690" y="225"/>
                    <a:pt x="687" y="252"/>
                  </a:cubicBezTo>
                  <a:cubicBezTo>
                    <a:pt x="680" y="252"/>
                    <a:pt x="680" y="252"/>
                    <a:pt x="680" y="2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E791EDC4-8302-4829-8B4B-A1D52FD2C0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0850" y="627063"/>
              <a:ext cx="103188" cy="136525"/>
            </a:xfrm>
            <a:custGeom>
              <a:avLst/>
              <a:gdLst>
                <a:gd name="T0" fmla="*/ 507 w 792"/>
                <a:gd name="T1" fmla="*/ 879 h 1032"/>
                <a:gd name="T2" fmla="*/ 785 w 792"/>
                <a:gd name="T3" fmla="*/ 818 h 1032"/>
                <a:gd name="T4" fmla="*/ 792 w 792"/>
                <a:gd name="T5" fmla="*/ 818 h 1032"/>
                <a:gd name="T6" fmla="*/ 743 w 792"/>
                <a:gd name="T7" fmla="*/ 1032 h 1032"/>
                <a:gd name="T8" fmla="*/ 0 w 792"/>
                <a:gd name="T9" fmla="*/ 1032 h 1032"/>
                <a:gd name="T10" fmla="*/ 0 w 792"/>
                <a:gd name="T11" fmla="*/ 1025 h 1032"/>
                <a:gd name="T12" fmla="*/ 65 w 792"/>
                <a:gd name="T13" fmla="*/ 886 h 1032"/>
                <a:gd name="T14" fmla="*/ 65 w 792"/>
                <a:gd name="T15" fmla="*/ 306 h 1032"/>
                <a:gd name="T16" fmla="*/ 5 w 792"/>
                <a:gd name="T17" fmla="*/ 13 h 1032"/>
                <a:gd name="T18" fmla="*/ 5 w 792"/>
                <a:gd name="T19" fmla="*/ 5 h 1032"/>
                <a:gd name="T20" fmla="*/ 152 w 792"/>
                <a:gd name="T21" fmla="*/ 0 h 1032"/>
                <a:gd name="T22" fmla="*/ 327 w 792"/>
                <a:gd name="T23" fmla="*/ 6 h 1032"/>
                <a:gd name="T24" fmla="*/ 327 w 792"/>
                <a:gd name="T25" fmla="*/ 14 h 1032"/>
                <a:gd name="T26" fmla="*/ 255 w 792"/>
                <a:gd name="T27" fmla="*/ 306 h 1032"/>
                <a:gd name="T28" fmla="*/ 255 w 792"/>
                <a:gd name="T29" fmla="*/ 879 h 1032"/>
                <a:gd name="T30" fmla="*/ 507 w 792"/>
                <a:gd name="T31" fmla="*/ 879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92" h="1032">
                  <a:moveTo>
                    <a:pt x="507" y="879"/>
                  </a:moveTo>
                  <a:cubicBezTo>
                    <a:pt x="664" y="879"/>
                    <a:pt x="738" y="861"/>
                    <a:pt x="785" y="818"/>
                  </a:cubicBezTo>
                  <a:cubicBezTo>
                    <a:pt x="792" y="818"/>
                    <a:pt x="792" y="818"/>
                    <a:pt x="792" y="818"/>
                  </a:cubicBezTo>
                  <a:cubicBezTo>
                    <a:pt x="787" y="871"/>
                    <a:pt x="759" y="993"/>
                    <a:pt x="743" y="1032"/>
                  </a:cubicBezTo>
                  <a:cubicBezTo>
                    <a:pt x="0" y="1032"/>
                    <a:pt x="0" y="1032"/>
                    <a:pt x="0" y="1032"/>
                  </a:cubicBezTo>
                  <a:cubicBezTo>
                    <a:pt x="0" y="1025"/>
                    <a:pt x="0" y="1025"/>
                    <a:pt x="0" y="1025"/>
                  </a:cubicBezTo>
                  <a:cubicBezTo>
                    <a:pt x="44" y="997"/>
                    <a:pt x="65" y="973"/>
                    <a:pt x="65" y="886"/>
                  </a:cubicBezTo>
                  <a:cubicBezTo>
                    <a:pt x="65" y="306"/>
                    <a:pt x="65" y="306"/>
                    <a:pt x="65" y="306"/>
                  </a:cubicBezTo>
                  <a:cubicBezTo>
                    <a:pt x="65" y="108"/>
                    <a:pt x="65" y="58"/>
                    <a:pt x="5" y="1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4" y="2"/>
                    <a:pt x="87" y="0"/>
                    <a:pt x="152" y="0"/>
                  </a:cubicBezTo>
                  <a:cubicBezTo>
                    <a:pt x="227" y="0"/>
                    <a:pt x="294" y="2"/>
                    <a:pt x="327" y="6"/>
                  </a:cubicBezTo>
                  <a:cubicBezTo>
                    <a:pt x="327" y="14"/>
                    <a:pt x="327" y="14"/>
                    <a:pt x="327" y="14"/>
                  </a:cubicBezTo>
                  <a:cubicBezTo>
                    <a:pt x="257" y="66"/>
                    <a:pt x="255" y="108"/>
                    <a:pt x="255" y="306"/>
                  </a:cubicBezTo>
                  <a:cubicBezTo>
                    <a:pt x="255" y="879"/>
                    <a:pt x="255" y="879"/>
                    <a:pt x="255" y="879"/>
                  </a:cubicBezTo>
                  <a:cubicBezTo>
                    <a:pt x="507" y="879"/>
                    <a:pt x="507" y="879"/>
                    <a:pt x="507" y="8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F57A86D-80CD-43BB-ABCA-763C7277C5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63" y="627063"/>
              <a:ext cx="131763" cy="138112"/>
            </a:xfrm>
            <a:custGeom>
              <a:avLst/>
              <a:gdLst>
                <a:gd name="T0" fmla="*/ 71 w 1004"/>
                <a:gd name="T1" fmla="*/ 305 h 1045"/>
                <a:gd name="T2" fmla="*/ 0 w 1004"/>
                <a:gd name="T3" fmla="*/ 14 h 1045"/>
                <a:gd name="T4" fmla="*/ 0 w 1004"/>
                <a:gd name="T5" fmla="*/ 6 h 1045"/>
                <a:gd name="T6" fmla="*/ 160 w 1004"/>
                <a:gd name="T7" fmla="*/ 0 h 1045"/>
                <a:gd name="T8" fmla="*/ 268 w 1004"/>
                <a:gd name="T9" fmla="*/ 2 h 1045"/>
                <a:gd name="T10" fmla="*/ 261 w 1004"/>
                <a:gd name="T11" fmla="*/ 305 h 1045"/>
                <a:gd name="T12" fmla="*/ 261 w 1004"/>
                <a:gd name="T13" fmla="*/ 651 h 1045"/>
                <a:gd name="T14" fmla="*/ 431 w 1004"/>
                <a:gd name="T15" fmla="*/ 879 h 1045"/>
                <a:gd name="T16" fmla="*/ 709 w 1004"/>
                <a:gd name="T17" fmla="*/ 793 h 1045"/>
                <a:gd name="T18" fmla="*/ 730 w 1004"/>
                <a:gd name="T19" fmla="*/ 730 h 1045"/>
                <a:gd name="T20" fmla="*/ 730 w 1004"/>
                <a:gd name="T21" fmla="*/ 309 h 1045"/>
                <a:gd name="T22" fmla="*/ 659 w 1004"/>
                <a:gd name="T23" fmla="*/ 14 h 1045"/>
                <a:gd name="T24" fmla="*/ 659 w 1004"/>
                <a:gd name="T25" fmla="*/ 6 h 1045"/>
                <a:gd name="T26" fmla="*/ 821 w 1004"/>
                <a:gd name="T27" fmla="*/ 0 h 1045"/>
                <a:gd name="T28" fmla="*/ 926 w 1004"/>
                <a:gd name="T29" fmla="*/ 2 h 1045"/>
                <a:gd name="T30" fmla="*/ 920 w 1004"/>
                <a:gd name="T31" fmla="*/ 306 h 1045"/>
                <a:gd name="T32" fmla="*/ 920 w 1004"/>
                <a:gd name="T33" fmla="*/ 784 h 1045"/>
                <a:gd name="T34" fmla="*/ 1004 w 1004"/>
                <a:gd name="T35" fmla="*/ 1027 h 1045"/>
                <a:gd name="T36" fmla="*/ 1004 w 1004"/>
                <a:gd name="T37" fmla="*/ 1032 h 1045"/>
                <a:gd name="T38" fmla="*/ 782 w 1004"/>
                <a:gd name="T39" fmla="*/ 1032 h 1045"/>
                <a:gd name="T40" fmla="*/ 744 w 1004"/>
                <a:gd name="T41" fmla="*/ 939 h 1045"/>
                <a:gd name="T42" fmla="*/ 387 w 1004"/>
                <a:gd name="T43" fmla="*/ 1045 h 1045"/>
                <a:gd name="T44" fmla="*/ 71 w 1004"/>
                <a:gd name="T45" fmla="*/ 736 h 1045"/>
                <a:gd name="T46" fmla="*/ 71 w 1004"/>
                <a:gd name="T47" fmla="*/ 305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04" h="1045">
                  <a:moveTo>
                    <a:pt x="71" y="305"/>
                  </a:moveTo>
                  <a:cubicBezTo>
                    <a:pt x="71" y="108"/>
                    <a:pt x="71" y="66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6" y="4"/>
                    <a:pt x="92" y="0"/>
                    <a:pt x="160" y="0"/>
                  </a:cubicBezTo>
                  <a:cubicBezTo>
                    <a:pt x="197" y="0"/>
                    <a:pt x="232" y="0"/>
                    <a:pt x="268" y="2"/>
                  </a:cubicBezTo>
                  <a:cubicBezTo>
                    <a:pt x="266" y="40"/>
                    <a:pt x="261" y="102"/>
                    <a:pt x="261" y="305"/>
                  </a:cubicBezTo>
                  <a:cubicBezTo>
                    <a:pt x="261" y="651"/>
                    <a:pt x="261" y="651"/>
                    <a:pt x="261" y="651"/>
                  </a:cubicBezTo>
                  <a:cubicBezTo>
                    <a:pt x="261" y="802"/>
                    <a:pt x="283" y="879"/>
                    <a:pt x="431" y="879"/>
                  </a:cubicBezTo>
                  <a:cubicBezTo>
                    <a:pt x="547" y="879"/>
                    <a:pt x="661" y="834"/>
                    <a:pt x="709" y="793"/>
                  </a:cubicBezTo>
                  <a:cubicBezTo>
                    <a:pt x="730" y="775"/>
                    <a:pt x="730" y="756"/>
                    <a:pt x="730" y="730"/>
                  </a:cubicBezTo>
                  <a:cubicBezTo>
                    <a:pt x="730" y="309"/>
                    <a:pt x="730" y="309"/>
                    <a:pt x="730" y="309"/>
                  </a:cubicBezTo>
                  <a:cubicBezTo>
                    <a:pt x="730" y="108"/>
                    <a:pt x="730" y="67"/>
                    <a:pt x="659" y="14"/>
                  </a:cubicBezTo>
                  <a:cubicBezTo>
                    <a:pt x="659" y="6"/>
                    <a:pt x="659" y="6"/>
                    <a:pt x="659" y="6"/>
                  </a:cubicBezTo>
                  <a:cubicBezTo>
                    <a:pt x="684" y="4"/>
                    <a:pt x="751" y="0"/>
                    <a:pt x="821" y="0"/>
                  </a:cubicBezTo>
                  <a:cubicBezTo>
                    <a:pt x="856" y="0"/>
                    <a:pt x="890" y="0"/>
                    <a:pt x="926" y="2"/>
                  </a:cubicBezTo>
                  <a:cubicBezTo>
                    <a:pt x="925" y="40"/>
                    <a:pt x="920" y="102"/>
                    <a:pt x="920" y="306"/>
                  </a:cubicBezTo>
                  <a:cubicBezTo>
                    <a:pt x="920" y="784"/>
                    <a:pt x="920" y="784"/>
                    <a:pt x="920" y="784"/>
                  </a:cubicBezTo>
                  <a:cubicBezTo>
                    <a:pt x="920" y="871"/>
                    <a:pt x="930" y="979"/>
                    <a:pt x="1004" y="1027"/>
                  </a:cubicBezTo>
                  <a:cubicBezTo>
                    <a:pt x="1004" y="1032"/>
                    <a:pt x="1004" y="1032"/>
                    <a:pt x="1004" y="1032"/>
                  </a:cubicBezTo>
                  <a:cubicBezTo>
                    <a:pt x="782" y="1032"/>
                    <a:pt x="782" y="1032"/>
                    <a:pt x="782" y="1032"/>
                  </a:cubicBezTo>
                  <a:cubicBezTo>
                    <a:pt x="765" y="1014"/>
                    <a:pt x="749" y="960"/>
                    <a:pt x="744" y="939"/>
                  </a:cubicBezTo>
                  <a:cubicBezTo>
                    <a:pt x="639" y="1009"/>
                    <a:pt x="530" y="1045"/>
                    <a:pt x="387" y="1045"/>
                  </a:cubicBezTo>
                  <a:cubicBezTo>
                    <a:pt x="145" y="1045"/>
                    <a:pt x="71" y="926"/>
                    <a:pt x="71" y="736"/>
                  </a:cubicBezTo>
                  <a:cubicBezTo>
                    <a:pt x="71" y="305"/>
                    <a:pt x="71" y="305"/>
                    <a:pt x="71" y="30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  <p:sp>
        <p:nvSpPr>
          <p:cNvPr id="17" name="Rektangel 16">
            <a:extLst>
              <a:ext uri="{FF2B5EF4-FFF2-40B4-BE49-F238E27FC236}">
                <a16:creationId xmlns:a16="http://schemas.microsoft.com/office/drawing/2014/main" id="{55B6A2C6-5A5E-4C59-9FF4-96A68ADB3B71}"/>
              </a:ext>
            </a:extLst>
          </p:cNvPr>
          <p:cNvSpPr/>
          <p:nvPr userDrawn="1"/>
        </p:nvSpPr>
        <p:spPr>
          <a:xfrm>
            <a:off x="-2129051" y="24063"/>
            <a:ext cx="2044827" cy="166455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b="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Titel- och kapitelsida</a:t>
            </a:r>
            <a:r>
              <a:rPr lang="sv-SE" sz="1200" b="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fem färger: här skriver du in föredragets titel, ditt namn och tillhörighet. Mallsidan kan också användas som kapitelsida, där du skriver in avsnittets namn eller mötespunkt i rubrikfältet. </a:t>
            </a:r>
          </a:p>
        </p:txBody>
      </p:sp>
      <p:sp>
        <p:nvSpPr>
          <p:cNvPr id="20" name="Rubrik 1">
            <a:extLst>
              <a:ext uri="{FF2B5EF4-FFF2-40B4-BE49-F238E27FC236}">
                <a16:creationId xmlns:a16="http://schemas.microsoft.com/office/drawing/2014/main" id="{1A2E631D-57F7-4466-9422-5DF057A37B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5459" y="2184770"/>
            <a:ext cx="9144000" cy="2387600"/>
          </a:xfrm>
        </p:spPr>
        <p:txBody>
          <a:bodyPr anchor="b"/>
          <a:lstStyle>
            <a:lvl1pPr algn="l">
              <a:lnSpc>
                <a:spcPts val="5600"/>
              </a:lnSpc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Titel på presentationen </a:t>
            </a:r>
            <a:br>
              <a:rPr lang="sv-SE" dirty="0"/>
            </a:br>
            <a:r>
              <a:rPr lang="sv-SE" dirty="0"/>
              <a:t>eller på kapitlet</a:t>
            </a:r>
          </a:p>
        </p:txBody>
      </p:sp>
      <p:sp>
        <p:nvSpPr>
          <p:cNvPr id="21" name="Underrubrik 2">
            <a:extLst>
              <a:ext uri="{FF2B5EF4-FFF2-40B4-BE49-F238E27FC236}">
                <a16:creationId xmlns:a16="http://schemas.microsoft.com/office/drawing/2014/main" id="{A5C78210-3B40-4057-98BE-2954168FB2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5459" y="4761560"/>
            <a:ext cx="9144000" cy="581891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Namn, organisation</a:t>
            </a:r>
          </a:p>
        </p:txBody>
      </p:sp>
    </p:spTree>
    <p:extLst>
      <p:ext uri="{BB962C8B-B14F-4D97-AF65-F5344CB8AC3E}">
        <p14:creationId xmlns:p14="http://schemas.microsoft.com/office/powerpoint/2010/main" val="401609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- och kapitelsida – havsv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E8C5A01F-3658-46AC-A1DE-8445AEAB0A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94A9C963-ED04-41BD-8D28-415BB3BACE33}"/>
              </a:ext>
            </a:extLst>
          </p:cNvPr>
          <p:cNvGrpSpPr/>
          <p:nvPr userDrawn="1"/>
        </p:nvGrpSpPr>
        <p:grpSpPr>
          <a:xfrm>
            <a:off x="260350" y="258763"/>
            <a:ext cx="503238" cy="506412"/>
            <a:chOff x="260350" y="258763"/>
            <a:chExt cx="503238" cy="506412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02CA2365-A94F-4ED0-819A-EFFBD6E13A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2288" y="258763"/>
              <a:ext cx="241300" cy="323850"/>
            </a:xfrm>
            <a:custGeom>
              <a:avLst/>
              <a:gdLst>
                <a:gd name="T0" fmla="*/ 1845 w 1845"/>
                <a:gd name="T1" fmla="*/ 2080 h 2463"/>
                <a:gd name="T2" fmla="*/ 945 w 1845"/>
                <a:gd name="T3" fmla="*/ 2463 h 2463"/>
                <a:gd name="T4" fmla="*/ 58 w 1845"/>
                <a:gd name="T5" fmla="*/ 1814 h 2463"/>
                <a:gd name="T6" fmla="*/ 0 w 1845"/>
                <a:gd name="T7" fmla="*/ 336 h 2463"/>
                <a:gd name="T8" fmla="*/ 0 w 1845"/>
                <a:gd name="T9" fmla="*/ 0 h 2463"/>
                <a:gd name="T10" fmla="*/ 6 w 1845"/>
                <a:gd name="T11" fmla="*/ 0 h 2463"/>
                <a:gd name="T12" fmla="*/ 493 w 1845"/>
                <a:gd name="T13" fmla="*/ 955 h 2463"/>
                <a:gd name="T14" fmla="*/ 340 w 1845"/>
                <a:gd name="T15" fmla="*/ 1438 h 2463"/>
                <a:gd name="T16" fmla="*/ 221 w 1845"/>
                <a:gd name="T17" fmla="*/ 1757 h 2463"/>
                <a:gd name="T18" fmla="*/ 361 w 1845"/>
                <a:gd name="T19" fmla="*/ 1883 h 2463"/>
                <a:gd name="T20" fmla="*/ 982 w 1845"/>
                <a:gd name="T21" fmla="*/ 1770 h 2463"/>
                <a:gd name="T22" fmla="*/ 1845 w 1845"/>
                <a:gd name="T23" fmla="*/ 2073 h 2463"/>
                <a:gd name="T24" fmla="*/ 1845 w 1845"/>
                <a:gd name="T25" fmla="*/ 2080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1845" y="2080"/>
                  </a:moveTo>
                  <a:cubicBezTo>
                    <a:pt x="1580" y="2256"/>
                    <a:pt x="1328" y="2463"/>
                    <a:pt x="945" y="2463"/>
                  </a:cubicBezTo>
                  <a:cubicBezTo>
                    <a:pt x="502" y="2463"/>
                    <a:pt x="130" y="2258"/>
                    <a:pt x="58" y="1814"/>
                  </a:cubicBezTo>
                  <a:cubicBezTo>
                    <a:pt x="6" y="1490"/>
                    <a:pt x="0" y="628"/>
                    <a:pt x="0" y="3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82" y="363"/>
                    <a:pt x="493" y="580"/>
                    <a:pt x="493" y="955"/>
                  </a:cubicBezTo>
                  <a:cubicBezTo>
                    <a:pt x="493" y="1141"/>
                    <a:pt x="432" y="1261"/>
                    <a:pt x="340" y="1438"/>
                  </a:cubicBezTo>
                  <a:cubicBezTo>
                    <a:pt x="292" y="1531"/>
                    <a:pt x="221" y="1648"/>
                    <a:pt x="221" y="1757"/>
                  </a:cubicBezTo>
                  <a:cubicBezTo>
                    <a:pt x="221" y="1821"/>
                    <a:pt x="250" y="1883"/>
                    <a:pt x="361" y="1883"/>
                  </a:cubicBezTo>
                  <a:cubicBezTo>
                    <a:pt x="578" y="1883"/>
                    <a:pt x="700" y="1770"/>
                    <a:pt x="982" y="1770"/>
                  </a:cubicBezTo>
                  <a:cubicBezTo>
                    <a:pt x="1304" y="1770"/>
                    <a:pt x="1534" y="1887"/>
                    <a:pt x="1845" y="2073"/>
                  </a:cubicBezTo>
                  <a:cubicBezTo>
                    <a:pt x="1845" y="2080"/>
                    <a:pt x="1845" y="2080"/>
                    <a:pt x="1845" y="20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10E550A-B98B-4ADA-AD2F-D094FE3AAF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0350" y="258763"/>
              <a:ext cx="241300" cy="323850"/>
            </a:xfrm>
            <a:custGeom>
              <a:avLst/>
              <a:gdLst>
                <a:gd name="T0" fmla="*/ 0 w 1845"/>
                <a:gd name="T1" fmla="*/ 2073 h 2463"/>
                <a:gd name="T2" fmla="*/ 863 w 1845"/>
                <a:gd name="T3" fmla="*/ 1770 h 2463"/>
                <a:gd name="T4" fmla="*/ 1484 w 1845"/>
                <a:gd name="T5" fmla="*/ 1883 h 2463"/>
                <a:gd name="T6" fmla="*/ 1624 w 1845"/>
                <a:gd name="T7" fmla="*/ 1757 h 2463"/>
                <a:gd name="T8" fmla="*/ 1505 w 1845"/>
                <a:gd name="T9" fmla="*/ 1438 h 2463"/>
                <a:gd name="T10" fmla="*/ 1352 w 1845"/>
                <a:gd name="T11" fmla="*/ 955 h 2463"/>
                <a:gd name="T12" fmla="*/ 1839 w 1845"/>
                <a:gd name="T13" fmla="*/ 0 h 2463"/>
                <a:gd name="T14" fmla="*/ 1845 w 1845"/>
                <a:gd name="T15" fmla="*/ 0 h 2463"/>
                <a:gd name="T16" fmla="*/ 1845 w 1845"/>
                <a:gd name="T17" fmla="*/ 334 h 2463"/>
                <a:gd name="T18" fmla="*/ 1787 w 1845"/>
                <a:gd name="T19" fmla="*/ 1814 h 2463"/>
                <a:gd name="T20" fmla="*/ 900 w 1845"/>
                <a:gd name="T21" fmla="*/ 2463 h 2463"/>
                <a:gd name="T22" fmla="*/ 0 w 1845"/>
                <a:gd name="T23" fmla="*/ 2080 h 2463"/>
                <a:gd name="T24" fmla="*/ 0 w 1845"/>
                <a:gd name="T25" fmla="*/ 2073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0" y="2073"/>
                  </a:moveTo>
                  <a:cubicBezTo>
                    <a:pt x="311" y="1887"/>
                    <a:pt x="541" y="1770"/>
                    <a:pt x="863" y="1770"/>
                  </a:cubicBezTo>
                  <a:cubicBezTo>
                    <a:pt x="1145" y="1770"/>
                    <a:pt x="1267" y="1883"/>
                    <a:pt x="1484" y="1883"/>
                  </a:cubicBezTo>
                  <a:cubicBezTo>
                    <a:pt x="1594" y="1883"/>
                    <a:pt x="1624" y="1821"/>
                    <a:pt x="1624" y="1757"/>
                  </a:cubicBezTo>
                  <a:cubicBezTo>
                    <a:pt x="1624" y="1648"/>
                    <a:pt x="1553" y="1531"/>
                    <a:pt x="1505" y="1438"/>
                  </a:cubicBezTo>
                  <a:cubicBezTo>
                    <a:pt x="1413" y="1261"/>
                    <a:pt x="1352" y="1141"/>
                    <a:pt x="1352" y="955"/>
                  </a:cubicBezTo>
                  <a:cubicBezTo>
                    <a:pt x="1352" y="580"/>
                    <a:pt x="1663" y="363"/>
                    <a:pt x="1839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5" y="334"/>
                    <a:pt x="1845" y="334"/>
                    <a:pt x="1845" y="334"/>
                  </a:cubicBezTo>
                  <a:cubicBezTo>
                    <a:pt x="1845" y="628"/>
                    <a:pt x="1839" y="1490"/>
                    <a:pt x="1787" y="1814"/>
                  </a:cubicBezTo>
                  <a:cubicBezTo>
                    <a:pt x="1715" y="2258"/>
                    <a:pt x="1343" y="2463"/>
                    <a:pt x="900" y="2463"/>
                  </a:cubicBezTo>
                  <a:cubicBezTo>
                    <a:pt x="516" y="2463"/>
                    <a:pt x="264" y="2256"/>
                    <a:pt x="0" y="2080"/>
                  </a:cubicBezTo>
                  <a:cubicBezTo>
                    <a:pt x="0" y="2073"/>
                    <a:pt x="0" y="2073"/>
                    <a:pt x="0" y="20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2D2CB4C-85D6-4CEB-9EE1-0E0043FD83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4325" y="625475"/>
              <a:ext cx="95250" cy="139700"/>
            </a:xfrm>
            <a:custGeom>
              <a:avLst/>
              <a:gdLst>
                <a:gd name="T0" fmla="*/ 680 w 728"/>
                <a:gd name="T1" fmla="*/ 252 h 1058"/>
                <a:gd name="T2" fmla="*/ 406 w 728"/>
                <a:gd name="T3" fmla="*/ 140 h 1058"/>
                <a:gd name="T4" fmla="*/ 213 w 728"/>
                <a:gd name="T5" fmla="*/ 265 h 1058"/>
                <a:gd name="T6" fmla="*/ 728 w 728"/>
                <a:gd name="T7" fmla="*/ 752 h 1058"/>
                <a:gd name="T8" fmla="*/ 329 w 728"/>
                <a:gd name="T9" fmla="*/ 1058 h 1058"/>
                <a:gd name="T10" fmla="*/ 7 w 728"/>
                <a:gd name="T11" fmla="*/ 1005 h 1058"/>
                <a:gd name="T12" fmla="*/ 0 w 728"/>
                <a:gd name="T13" fmla="*/ 890 h 1058"/>
                <a:gd name="T14" fmla="*/ 7 w 728"/>
                <a:gd name="T15" fmla="*/ 780 h 1058"/>
                <a:gd name="T16" fmla="*/ 15 w 728"/>
                <a:gd name="T17" fmla="*/ 780 h 1058"/>
                <a:gd name="T18" fmla="*/ 342 w 728"/>
                <a:gd name="T19" fmla="*/ 914 h 1058"/>
                <a:gd name="T20" fmla="*/ 529 w 728"/>
                <a:gd name="T21" fmla="*/ 782 h 1058"/>
                <a:gd name="T22" fmla="*/ 20 w 728"/>
                <a:gd name="T23" fmla="*/ 297 h 1058"/>
                <a:gd name="T24" fmla="*/ 420 w 728"/>
                <a:gd name="T25" fmla="*/ 0 h 1058"/>
                <a:gd name="T26" fmla="*/ 687 w 728"/>
                <a:gd name="T27" fmla="*/ 40 h 1058"/>
                <a:gd name="T28" fmla="*/ 693 w 728"/>
                <a:gd name="T29" fmla="*/ 135 h 1058"/>
                <a:gd name="T30" fmla="*/ 687 w 728"/>
                <a:gd name="T31" fmla="*/ 252 h 1058"/>
                <a:gd name="T32" fmla="*/ 680 w 728"/>
                <a:gd name="T33" fmla="*/ 25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8" h="1058">
                  <a:moveTo>
                    <a:pt x="680" y="252"/>
                  </a:moveTo>
                  <a:cubicBezTo>
                    <a:pt x="643" y="191"/>
                    <a:pt x="555" y="140"/>
                    <a:pt x="406" y="140"/>
                  </a:cubicBezTo>
                  <a:cubicBezTo>
                    <a:pt x="295" y="140"/>
                    <a:pt x="213" y="174"/>
                    <a:pt x="213" y="265"/>
                  </a:cubicBezTo>
                  <a:cubicBezTo>
                    <a:pt x="213" y="471"/>
                    <a:pt x="728" y="432"/>
                    <a:pt x="728" y="752"/>
                  </a:cubicBezTo>
                  <a:cubicBezTo>
                    <a:pt x="728" y="938"/>
                    <a:pt x="594" y="1058"/>
                    <a:pt x="329" y="1058"/>
                  </a:cubicBezTo>
                  <a:cubicBezTo>
                    <a:pt x="199" y="1058"/>
                    <a:pt x="80" y="1038"/>
                    <a:pt x="7" y="1005"/>
                  </a:cubicBezTo>
                  <a:cubicBezTo>
                    <a:pt x="2" y="965"/>
                    <a:pt x="0" y="927"/>
                    <a:pt x="0" y="890"/>
                  </a:cubicBezTo>
                  <a:cubicBezTo>
                    <a:pt x="0" y="854"/>
                    <a:pt x="3" y="817"/>
                    <a:pt x="7" y="780"/>
                  </a:cubicBezTo>
                  <a:cubicBezTo>
                    <a:pt x="15" y="780"/>
                    <a:pt x="15" y="780"/>
                    <a:pt x="15" y="780"/>
                  </a:cubicBezTo>
                  <a:cubicBezTo>
                    <a:pt x="91" y="880"/>
                    <a:pt x="217" y="914"/>
                    <a:pt x="342" y="914"/>
                  </a:cubicBezTo>
                  <a:cubicBezTo>
                    <a:pt x="464" y="914"/>
                    <a:pt x="529" y="865"/>
                    <a:pt x="529" y="782"/>
                  </a:cubicBezTo>
                  <a:cubicBezTo>
                    <a:pt x="529" y="574"/>
                    <a:pt x="20" y="631"/>
                    <a:pt x="20" y="297"/>
                  </a:cubicBezTo>
                  <a:cubicBezTo>
                    <a:pt x="20" y="114"/>
                    <a:pt x="159" y="0"/>
                    <a:pt x="420" y="0"/>
                  </a:cubicBezTo>
                  <a:cubicBezTo>
                    <a:pt x="487" y="0"/>
                    <a:pt x="616" y="8"/>
                    <a:pt x="687" y="40"/>
                  </a:cubicBezTo>
                  <a:cubicBezTo>
                    <a:pt x="691" y="57"/>
                    <a:pt x="693" y="101"/>
                    <a:pt x="693" y="135"/>
                  </a:cubicBezTo>
                  <a:cubicBezTo>
                    <a:pt x="693" y="182"/>
                    <a:pt x="690" y="225"/>
                    <a:pt x="687" y="252"/>
                  </a:cubicBezTo>
                  <a:cubicBezTo>
                    <a:pt x="680" y="252"/>
                    <a:pt x="680" y="252"/>
                    <a:pt x="680" y="2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E791EDC4-8302-4829-8B4B-A1D52FD2C0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0850" y="627063"/>
              <a:ext cx="103188" cy="136525"/>
            </a:xfrm>
            <a:custGeom>
              <a:avLst/>
              <a:gdLst>
                <a:gd name="T0" fmla="*/ 507 w 792"/>
                <a:gd name="T1" fmla="*/ 879 h 1032"/>
                <a:gd name="T2" fmla="*/ 785 w 792"/>
                <a:gd name="T3" fmla="*/ 818 h 1032"/>
                <a:gd name="T4" fmla="*/ 792 w 792"/>
                <a:gd name="T5" fmla="*/ 818 h 1032"/>
                <a:gd name="T6" fmla="*/ 743 w 792"/>
                <a:gd name="T7" fmla="*/ 1032 h 1032"/>
                <a:gd name="T8" fmla="*/ 0 w 792"/>
                <a:gd name="T9" fmla="*/ 1032 h 1032"/>
                <a:gd name="T10" fmla="*/ 0 w 792"/>
                <a:gd name="T11" fmla="*/ 1025 h 1032"/>
                <a:gd name="T12" fmla="*/ 65 w 792"/>
                <a:gd name="T13" fmla="*/ 886 h 1032"/>
                <a:gd name="T14" fmla="*/ 65 w 792"/>
                <a:gd name="T15" fmla="*/ 306 h 1032"/>
                <a:gd name="T16" fmla="*/ 5 w 792"/>
                <a:gd name="T17" fmla="*/ 13 h 1032"/>
                <a:gd name="T18" fmla="*/ 5 w 792"/>
                <a:gd name="T19" fmla="*/ 5 h 1032"/>
                <a:gd name="T20" fmla="*/ 152 w 792"/>
                <a:gd name="T21" fmla="*/ 0 h 1032"/>
                <a:gd name="T22" fmla="*/ 327 w 792"/>
                <a:gd name="T23" fmla="*/ 6 h 1032"/>
                <a:gd name="T24" fmla="*/ 327 w 792"/>
                <a:gd name="T25" fmla="*/ 14 h 1032"/>
                <a:gd name="T26" fmla="*/ 255 w 792"/>
                <a:gd name="T27" fmla="*/ 306 h 1032"/>
                <a:gd name="T28" fmla="*/ 255 w 792"/>
                <a:gd name="T29" fmla="*/ 879 h 1032"/>
                <a:gd name="T30" fmla="*/ 507 w 792"/>
                <a:gd name="T31" fmla="*/ 879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92" h="1032">
                  <a:moveTo>
                    <a:pt x="507" y="879"/>
                  </a:moveTo>
                  <a:cubicBezTo>
                    <a:pt x="664" y="879"/>
                    <a:pt x="738" y="861"/>
                    <a:pt x="785" y="818"/>
                  </a:cubicBezTo>
                  <a:cubicBezTo>
                    <a:pt x="792" y="818"/>
                    <a:pt x="792" y="818"/>
                    <a:pt x="792" y="818"/>
                  </a:cubicBezTo>
                  <a:cubicBezTo>
                    <a:pt x="787" y="871"/>
                    <a:pt x="759" y="993"/>
                    <a:pt x="743" y="1032"/>
                  </a:cubicBezTo>
                  <a:cubicBezTo>
                    <a:pt x="0" y="1032"/>
                    <a:pt x="0" y="1032"/>
                    <a:pt x="0" y="1032"/>
                  </a:cubicBezTo>
                  <a:cubicBezTo>
                    <a:pt x="0" y="1025"/>
                    <a:pt x="0" y="1025"/>
                    <a:pt x="0" y="1025"/>
                  </a:cubicBezTo>
                  <a:cubicBezTo>
                    <a:pt x="44" y="997"/>
                    <a:pt x="65" y="973"/>
                    <a:pt x="65" y="886"/>
                  </a:cubicBezTo>
                  <a:cubicBezTo>
                    <a:pt x="65" y="306"/>
                    <a:pt x="65" y="306"/>
                    <a:pt x="65" y="306"/>
                  </a:cubicBezTo>
                  <a:cubicBezTo>
                    <a:pt x="65" y="108"/>
                    <a:pt x="65" y="58"/>
                    <a:pt x="5" y="1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4" y="2"/>
                    <a:pt x="87" y="0"/>
                    <a:pt x="152" y="0"/>
                  </a:cubicBezTo>
                  <a:cubicBezTo>
                    <a:pt x="227" y="0"/>
                    <a:pt x="294" y="2"/>
                    <a:pt x="327" y="6"/>
                  </a:cubicBezTo>
                  <a:cubicBezTo>
                    <a:pt x="327" y="14"/>
                    <a:pt x="327" y="14"/>
                    <a:pt x="327" y="14"/>
                  </a:cubicBezTo>
                  <a:cubicBezTo>
                    <a:pt x="257" y="66"/>
                    <a:pt x="255" y="108"/>
                    <a:pt x="255" y="306"/>
                  </a:cubicBezTo>
                  <a:cubicBezTo>
                    <a:pt x="255" y="879"/>
                    <a:pt x="255" y="879"/>
                    <a:pt x="255" y="879"/>
                  </a:cubicBezTo>
                  <a:cubicBezTo>
                    <a:pt x="507" y="879"/>
                    <a:pt x="507" y="879"/>
                    <a:pt x="507" y="8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F57A86D-80CD-43BB-ABCA-763C7277C5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63" y="627063"/>
              <a:ext cx="131763" cy="138112"/>
            </a:xfrm>
            <a:custGeom>
              <a:avLst/>
              <a:gdLst>
                <a:gd name="T0" fmla="*/ 71 w 1004"/>
                <a:gd name="T1" fmla="*/ 305 h 1045"/>
                <a:gd name="T2" fmla="*/ 0 w 1004"/>
                <a:gd name="T3" fmla="*/ 14 h 1045"/>
                <a:gd name="T4" fmla="*/ 0 w 1004"/>
                <a:gd name="T5" fmla="*/ 6 h 1045"/>
                <a:gd name="T6" fmla="*/ 160 w 1004"/>
                <a:gd name="T7" fmla="*/ 0 h 1045"/>
                <a:gd name="T8" fmla="*/ 268 w 1004"/>
                <a:gd name="T9" fmla="*/ 2 h 1045"/>
                <a:gd name="T10" fmla="*/ 261 w 1004"/>
                <a:gd name="T11" fmla="*/ 305 h 1045"/>
                <a:gd name="T12" fmla="*/ 261 w 1004"/>
                <a:gd name="T13" fmla="*/ 651 h 1045"/>
                <a:gd name="T14" fmla="*/ 431 w 1004"/>
                <a:gd name="T15" fmla="*/ 879 h 1045"/>
                <a:gd name="T16" fmla="*/ 709 w 1004"/>
                <a:gd name="T17" fmla="*/ 793 h 1045"/>
                <a:gd name="T18" fmla="*/ 730 w 1004"/>
                <a:gd name="T19" fmla="*/ 730 h 1045"/>
                <a:gd name="T20" fmla="*/ 730 w 1004"/>
                <a:gd name="T21" fmla="*/ 309 h 1045"/>
                <a:gd name="T22" fmla="*/ 659 w 1004"/>
                <a:gd name="T23" fmla="*/ 14 h 1045"/>
                <a:gd name="T24" fmla="*/ 659 w 1004"/>
                <a:gd name="T25" fmla="*/ 6 h 1045"/>
                <a:gd name="T26" fmla="*/ 821 w 1004"/>
                <a:gd name="T27" fmla="*/ 0 h 1045"/>
                <a:gd name="T28" fmla="*/ 926 w 1004"/>
                <a:gd name="T29" fmla="*/ 2 h 1045"/>
                <a:gd name="T30" fmla="*/ 920 w 1004"/>
                <a:gd name="T31" fmla="*/ 306 h 1045"/>
                <a:gd name="T32" fmla="*/ 920 w 1004"/>
                <a:gd name="T33" fmla="*/ 784 h 1045"/>
                <a:gd name="T34" fmla="*/ 1004 w 1004"/>
                <a:gd name="T35" fmla="*/ 1027 h 1045"/>
                <a:gd name="T36" fmla="*/ 1004 w 1004"/>
                <a:gd name="T37" fmla="*/ 1032 h 1045"/>
                <a:gd name="T38" fmla="*/ 782 w 1004"/>
                <a:gd name="T39" fmla="*/ 1032 h 1045"/>
                <a:gd name="T40" fmla="*/ 744 w 1004"/>
                <a:gd name="T41" fmla="*/ 939 h 1045"/>
                <a:gd name="T42" fmla="*/ 387 w 1004"/>
                <a:gd name="T43" fmla="*/ 1045 h 1045"/>
                <a:gd name="T44" fmla="*/ 71 w 1004"/>
                <a:gd name="T45" fmla="*/ 736 h 1045"/>
                <a:gd name="T46" fmla="*/ 71 w 1004"/>
                <a:gd name="T47" fmla="*/ 305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04" h="1045">
                  <a:moveTo>
                    <a:pt x="71" y="305"/>
                  </a:moveTo>
                  <a:cubicBezTo>
                    <a:pt x="71" y="108"/>
                    <a:pt x="71" y="66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6" y="4"/>
                    <a:pt x="92" y="0"/>
                    <a:pt x="160" y="0"/>
                  </a:cubicBezTo>
                  <a:cubicBezTo>
                    <a:pt x="197" y="0"/>
                    <a:pt x="232" y="0"/>
                    <a:pt x="268" y="2"/>
                  </a:cubicBezTo>
                  <a:cubicBezTo>
                    <a:pt x="266" y="40"/>
                    <a:pt x="261" y="102"/>
                    <a:pt x="261" y="305"/>
                  </a:cubicBezTo>
                  <a:cubicBezTo>
                    <a:pt x="261" y="651"/>
                    <a:pt x="261" y="651"/>
                    <a:pt x="261" y="651"/>
                  </a:cubicBezTo>
                  <a:cubicBezTo>
                    <a:pt x="261" y="802"/>
                    <a:pt x="283" y="879"/>
                    <a:pt x="431" y="879"/>
                  </a:cubicBezTo>
                  <a:cubicBezTo>
                    <a:pt x="547" y="879"/>
                    <a:pt x="661" y="834"/>
                    <a:pt x="709" y="793"/>
                  </a:cubicBezTo>
                  <a:cubicBezTo>
                    <a:pt x="730" y="775"/>
                    <a:pt x="730" y="756"/>
                    <a:pt x="730" y="730"/>
                  </a:cubicBezTo>
                  <a:cubicBezTo>
                    <a:pt x="730" y="309"/>
                    <a:pt x="730" y="309"/>
                    <a:pt x="730" y="309"/>
                  </a:cubicBezTo>
                  <a:cubicBezTo>
                    <a:pt x="730" y="108"/>
                    <a:pt x="730" y="67"/>
                    <a:pt x="659" y="14"/>
                  </a:cubicBezTo>
                  <a:cubicBezTo>
                    <a:pt x="659" y="6"/>
                    <a:pt x="659" y="6"/>
                    <a:pt x="659" y="6"/>
                  </a:cubicBezTo>
                  <a:cubicBezTo>
                    <a:pt x="684" y="4"/>
                    <a:pt x="751" y="0"/>
                    <a:pt x="821" y="0"/>
                  </a:cubicBezTo>
                  <a:cubicBezTo>
                    <a:pt x="856" y="0"/>
                    <a:pt x="890" y="0"/>
                    <a:pt x="926" y="2"/>
                  </a:cubicBezTo>
                  <a:cubicBezTo>
                    <a:pt x="925" y="40"/>
                    <a:pt x="920" y="102"/>
                    <a:pt x="920" y="306"/>
                  </a:cubicBezTo>
                  <a:cubicBezTo>
                    <a:pt x="920" y="784"/>
                    <a:pt x="920" y="784"/>
                    <a:pt x="920" y="784"/>
                  </a:cubicBezTo>
                  <a:cubicBezTo>
                    <a:pt x="920" y="871"/>
                    <a:pt x="930" y="979"/>
                    <a:pt x="1004" y="1027"/>
                  </a:cubicBezTo>
                  <a:cubicBezTo>
                    <a:pt x="1004" y="1032"/>
                    <a:pt x="1004" y="1032"/>
                    <a:pt x="1004" y="1032"/>
                  </a:cubicBezTo>
                  <a:cubicBezTo>
                    <a:pt x="782" y="1032"/>
                    <a:pt x="782" y="1032"/>
                    <a:pt x="782" y="1032"/>
                  </a:cubicBezTo>
                  <a:cubicBezTo>
                    <a:pt x="765" y="1014"/>
                    <a:pt x="749" y="960"/>
                    <a:pt x="744" y="939"/>
                  </a:cubicBezTo>
                  <a:cubicBezTo>
                    <a:pt x="639" y="1009"/>
                    <a:pt x="530" y="1045"/>
                    <a:pt x="387" y="1045"/>
                  </a:cubicBezTo>
                  <a:cubicBezTo>
                    <a:pt x="145" y="1045"/>
                    <a:pt x="71" y="926"/>
                    <a:pt x="71" y="736"/>
                  </a:cubicBezTo>
                  <a:cubicBezTo>
                    <a:pt x="71" y="305"/>
                    <a:pt x="71" y="305"/>
                    <a:pt x="71" y="30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  <p:sp>
        <p:nvSpPr>
          <p:cNvPr id="17" name="Rektangel 16">
            <a:extLst>
              <a:ext uri="{FF2B5EF4-FFF2-40B4-BE49-F238E27FC236}">
                <a16:creationId xmlns:a16="http://schemas.microsoft.com/office/drawing/2014/main" id="{8E950D7F-C06C-4075-BD6B-9B742F936C49}"/>
              </a:ext>
            </a:extLst>
          </p:cNvPr>
          <p:cNvSpPr/>
          <p:nvPr userDrawn="1"/>
        </p:nvSpPr>
        <p:spPr>
          <a:xfrm>
            <a:off x="-2129051" y="24063"/>
            <a:ext cx="2044827" cy="166455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b="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Titel- och kapitelsida</a:t>
            </a:r>
            <a:r>
              <a:rPr lang="sv-SE" sz="1200" b="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fem färger: här skriver du in föredragets titel, ditt namn och tillhörighet. Mallsidan kan också användas som kapitelsida, där du skriver in avsnittets namn eller mötespunkt i rubrikfältet. </a:t>
            </a:r>
          </a:p>
        </p:txBody>
      </p:sp>
      <p:sp>
        <p:nvSpPr>
          <p:cNvPr id="20" name="Rubrik 1">
            <a:extLst>
              <a:ext uri="{FF2B5EF4-FFF2-40B4-BE49-F238E27FC236}">
                <a16:creationId xmlns:a16="http://schemas.microsoft.com/office/drawing/2014/main" id="{1A2E631D-57F7-4466-9422-5DF057A37B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5459" y="2184770"/>
            <a:ext cx="9144000" cy="2387600"/>
          </a:xfrm>
        </p:spPr>
        <p:txBody>
          <a:bodyPr anchor="b"/>
          <a:lstStyle>
            <a:lvl1pPr algn="l">
              <a:lnSpc>
                <a:spcPts val="5600"/>
              </a:lnSpc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Titel på presentationen </a:t>
            </a:r>
            <a:br>
              <a:rPr lang="sv-SE" dirty="0"/>
            </a:br>
            <a:r>
              <a:rPr lang="sv-SE" dirty="0"/>
              <a:t>eller på kapitlet</a:t>
            </a:r>
          </a:p>
        </p:txBody>
      </p:sp>
      <p:sp>
        <p:nvSpPr>
          <p:cNvPr id="21" name="Underrubrik 2">
            <a:extLst>
              <a:ext uri="{FF2B5EF4-FFF2-40B4-BE49-F238E27FC236}">
                <a16:creationId xmlns:a16="http://schemas.microsoft.com/office/drawing/2014/main" id="{A5C78210-3B40-4057-98BE-2954168FB2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5459" y="4761560"/>
            <a:ext cx="9144000" cy="581891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Namn, organisation</a:t>
            </a:r>
          </a:p>
        </p:txBody>
      </p:sp>
    </p:spTree>
    <p:extLst>
      <p:ext uri="{BB962C8B-B14F-4D97-AF65-F5344CB8AC3E}">
        <p14:creationId xmlns:p14="http://schemas.microsoft.com/office/powerpoint/2010/main" val="5076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- och kapitelsida –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E8C5A01F-3658-46AC-A1DE-8445AEAB0A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94A9C963-ED04-41BD-8D28-415BB3BACE33}"/>
              </a:ext>
            </a:extLst>
          </p:cNvPr>
          <p:cNvGrpSpPr/>
          <p:nvPr userDrawn="1"/>
        </p:nvGrpSpPr>
        <p:grpSpPr>
          <a:xfrm>
            <a:off x="260350" y="258763"/>
            <a:ext cx="503238" cy="506412"/>
            <a:chOff x="260350" y="258763"/>
            <a:chExt cx="503238" cy="506412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02CA2365-A94F-4ED0-819A-EFFBD6E13A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2288" y="258763"/>
              <a:ext cx="241300" cy="323850"/>
            </a:xfrm>
            <a:custGeom>
              <a:avLst/>
              <a:gdLst>
                <a:gd name="T0" fmla="*/ 1845 w 1845"/>
                <a:gd name="T1" fmla="*/ 2080 h 2463"/>
                <a:gd name="T2" fmla="*/ 945 w 1845"/>
                <a:gd name="T3" fmla="*/ 2463 h 2463"/>
                <a:gd name="T4" fmla="*/ 58 w 1845"/>
                <a:gd name="T5" fmla="*/ 1814 h 2463"/>
                <a:gd name="T6" fmla="*/ 0 w 1845"/>
                <a:gd name="T7" fmla="*/ 336 h 2463"/>
                <a:gd name="T8" fmla="*/ 0 w 1845"/>
                <a:gd name="T9" fmla="*/ 0 h 2463"/>
                <a:gd name="T10" fmla="*/ 6 w 1845"/>
                <a:gd name="T11" fmla="*/ 0 h 2463"/>
                <a:gd name="T12" fmla="*/ 493 w 1845"/>
                <a:gd name="T13" fmla="*/ 955 h 2463"/>
                <a:gd name="T14" fmla="*/ 340 w 1845"/>
                <a:gd name="T15" fmla="*/ 1438 h 2463"/>
                <a:gd name="T16" fmla="*/ 221 w 1845"/>
                <a:gd name="T17" fmla="*/ 1757 h 2463"/>
                <a:gd name="T18" fmla="*/ 361 w 1845"/>
                <a:gd name="T19" fmla="*/ 1883 h 2463"/>
                <a:gd name="T20" fmla="*/ 982 w 1845"/>
                <a:gd name="T21" fmla="*/ 1770 h 2463"/>
                <a:gd name="T22" fmla="*/ 1845 w 1845"/>
                <a:gd name="T23" fmla="*/ 2073 h 2463"/>
                <a:gd name="T24" fmla="*/ 1845 w 1845"/>
                <a:gd name="T25" fmla="*/ 2080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1845" y="2080"/>
                  </a:moveTo>
                  <a:cubicBezTo>
                    <a:pt x="1580" y="2256"/>
                    <a:pt x="1328" y="2463"/>
                    <a:pt x="945" y="2463"/>
                  </a:cubicBezTo>
                  <a:cubicBezTo>
                    <a:pt x="502" y="2463"/>
                    <a:pt x="130" y="2258"/>
                    <a:pt x="58" y="1814"/>
                  </a:cubicBezTo>
                  <a:cubicBezTo>
                    <a:pt x="6" y="1490"/>
                    <a:pt x="0" y="628"/>
                    <a:pt x="0" y="3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82" y="363"/>
                    <a:pt x="493" y="580"/>
                    <a:pt x="493" y="955"/>
                  </a:cubicBezTo>
                  <a:cubicBezTo>
                    <a:pt x="493" y="1141"/>
                    <a:pt x="432" y="1261"/>
                    <a:pt x="340" y="1438"/>
                  </a:cubicBezTo>
                  <a:cubicBezTo>
                    <a:pt x="292" y="1531"/>
                    <a:pt x="221" y="1648"/>
                    <a:pt x="221" y="1757"/>
                  </a:cubicBezTo>
                  <a:cubicBezTo>
                    <a:pt x="221" y="1821"/>
                    <a:pt x="250" y="1883"/>
                    <a:pt x="361" y="1883"/>
                  </a:cubicBezTo>
                  <a:cubicBezTo>
                    <a:pt x="578" y="1883"/>
                    <a:pt x="700" y="1770"/>
                    <a:pt x="982" y="1770"/>
                  </a:cubicBezTo>
                  <a:cubicBezTo>
                    <a:pt x="1304" y="1770"/>
                    <a:pt x="1534" y="1887"/>
                    <a:pt x="1845" y="2073"/>
                  </a:cubicBezTo>
                  <a:cubicBezTo>
                    <a:pt x="1845" y="2080"/>
                    <a:pt x="1845" y="2080"/>
                    <a:pt x="1845" y="20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10E550A-B98B-4ADA-AD2F-D094FE3AAF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0350" y="258763"/>
              <a:ext cx="241300" cy="323850"/>
            </a:xfrm>
            <a:custGeom>
              <a:avLst/>
              <a:gdLst>
                <a:gd name="T0" fmla="*/ 0 w 1845"/>
                <a:gd name="T1" fmla="*/ 2073 h 2463"/>
                <a:gd name="T2" fmla="*/ 863 w 1845"/>
                <a:gd name="T3" fmla="*/ 1770 h 2463"/>
                <a:gd name="T4" fmla="*/ 1484 w 1845"/>
                <a:gd name="T5" fmla="*/ 1883 h 2463"/>
                <a:gd name="T6" fmla="*/ 1624 w 1845"/>
                <a:gd name="T7" fmla="*/ 1757 h 2463"/>
                <a:gd name="T8" fmla="*/ 1505 w 1845"/>
                <a:gd name="T9" fmla="*/ 1438 h 2463"/>
                <a:gd name="T10" fmla="*/ 1352 w 1845"/>
                <a:gd name="T11" fmla="*/ 955 h 2463"/>
                <a:gd name="T12" fmla="*/ 1839 w 1845"/>
                <a:gd name="T13" fmla="*/ 0 h 2463"/>
                <a:gd name="T14" fmla="*/ 1845 w 1845"/>
                <a:gd name="T15" fmla="*/ 0 h 2463"/>
                <a:gd name="T16" fmla="*/ 1845 w 1845"/>
                <a:gd name="T17" fmla="*/ 334 h 2463"/>
                <a:gd name="T18" fmla="*/ 1787 w 1845"/>
                <a:gd name="T19" fmla="*/ 1814 h 2463"/>
                <a:gd name="T20" fmla="*/ 900 w 1845"/>
                <a:gd name="T21" fmla="*/ 2463 h 2463"/>
                <a:gd name="T22" fmla="*/ 0 w 1845"/>
                <a:gd name="T23" fmla="*/ 2080 h 2463"/>
                <a:gd name="T24" fmla="*/ 0 w 1845"/>
                <a:gd name="T25" fmla="*/ 2073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0" y="2073"/>
                  </a:moveTo>
                  <a:cubicBezTo>
                    <a:pt x="311" y="1887"/>
                    <a:pt x="541" y="1770"/>
                    <a:pt x="863" y="1770"/>
                  </a:cubicBezTo>
                  <a:cubicBezTo>
                    <a:pt x="1145" y="1770"/>
                    <a:pt x="1267" y="1883"/>
                    <a:pt x="1484" y="1883"/>
                  </a:cubicBezTo>
                  <a:cubicBezTo>
                    <a:pt x="1594" y="1883"/>
                    <a:pt x="1624" y="1821"/>
                    <a:pt x="1624" y="1757"/>
                  </a:cubicBezTo>
                  <a:cubicBezTo>
                    <a:pt x="1624" y="1648"/>
                    <a:pt x="1553" y="1531"/>
                    <a:pt x="1505" y="1438"/>
                  </a:cubicBezTo>
                  <a:cubicBezTo>
                    <a:pt x="1413" y="1261"/>
                    <a:pt x="1352" y="1141"/>
                    <a:pt x="1352" y="955"/>
                  </a:cubicBezTo>
                  <a:cubicBezTo>
                    <a:pt x="1352" y="580"/>
                    <a:pt x="1663" y="363"/>
                    <a:pt x="1839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5" y="334"/>
                    <a:pt x="1845" y="334"/>
                    <a:pt x="1845" y="334"/>
                  </a:cubicBezTo>
                  <a:cubicBezTo>
                    <a:pt x="1845" y="628"/>
                    <a:pt x="1839" y="1490"/>
                    <a:pt x="1787" y="1814"/>
                  </a:cubicBezTo>
                  <a:cubicBezTo>
                    <a:pt x="1715" y="2258"/>
                    <a:pt x="1343" y="2463"/>
                    <a:pt x="900" y="2463"/>
                  </a:cubicBezTo>
                  <a:cubicBezTo>
                    <a:pt x="516" y="2463"/>
                    <a:pt x="264" y="2256"/>
                    <a:pt x="0" y="2080"/>
                  </a:cubicBezTo>
                  <a:cubicBezTo>
                    <a:pt x="0" y="2073"/>
                    <a:pt x="0" y="2073"/>
                    <a:pt x="0" y="20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2D2CB4C-85D6-4CEB-9EE1-0E0043FD83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4325" y="625475"/>
              <a:ext cx="95250" cy="139700"/>
            </a:xfrm>
            <a:custGeom>
              <a:avLst/>
              <a:gdLst>
                <a:gd name="T0" fmla="*/ 680 w 728"/>
                <a:gd name="T1" fmla="*/ 252 h 1058"/>
                <a:gd name="T2" fmla="*/ 406 w 728"/>
                <a:gd name="T3" fmla="*/ 140 h 1058"/>
                <a:gd name="T4" fmla="*/ 213 w 728"/>
                <a:gd name="T5" fmla="*/ 265 h 1058"/>
                <a:gd name="T6" fmla="*/ 728 w 728"/>
                <a:gd name="T7" fmla="*/ 752 h 1058"/>
                <a:gd name="T8" fmla="*/ 329 w 728"/>
                <a:gd name="T9" fmla="*/ 1058 h 1058"/>
                <a:gd name="T10" fmla="*/ 7 w 728"/>
                <a:gd name="T11" fmla="*/ 1005 h 1058"/>
                <a:gd name="T12" fmla="*/ 0 w 728"/>
                <a:gd name="T13" fmla="*/ 890 h 1058"/>
                <a:gd name="T14" fmla="*/ 7 w 728"/>
                <a:gd name="T15" fmla="*/ 780 h 1058"/>
                <a:gd name="T16" fmla="*/ 15 w 728"/>
                <a:gd name="T17" fmla="*/ 780 h 1058"/>
                <a:gd name="T18" fmla="*/ 342 w 728"/>
                <a:gd name="T19" fmla="*/ 914 h 1058"/>
                <a:gd name="T20" fmla="*/ 529 w 728"/>
                <a:gd name="T21" fmla="*/ 782 h 1058"/>
                <a:gd name="T22" fmla="*/ 20 w 728"/>
                <a:gd name="T23" fmla="*/ 297 h 1058"/>
                <a:gd name="T24" fmla="*/ 420 w 728"/>
                <a:gd name="T25" fmla="*/ 0 h 1058"/>
                <a:gd name="T26" fmla="*/ 687 w 728"/>
                <a:gd name="T27" fmla="*/ 40 h 1058"/>
                <a:gd name="T28" fmla="*/ 693 w 728"/>
                <a:gd name="T29" fmla="*/ 135 h 1058"/>
                <a:gd name="T30" fmla="*/ 687 w 728"/>
                <a:gd name="T31" fmla="*/ 252 h 1058"/>
                <a:gd name="T32" fmla="*/ 680 w 728"/>
                <a:gd name="T33" fmla="*/ 25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8" h="1058">
                  <a:moveTo>
                    <a:pt x="680" y="252"/>
                  </a:moveTo>
                  <a:cubicBezTo>
                    <a:pt x="643" y="191"/>
                    <a:pt x="555" y="140"/>
                    <a:pt x="406" y="140"/>
                  </a:cubicBezTo>
                  <a:cubicBezTo>
                    <a:pt x="295" y="140"/>
                    <a:pt x="213" y="174"/>
                    <a:pt x="213" y="265"/>
                  </a:cubicBezTo>
                  <a:cubicBezTo>
                    <a:pt x="213" y="471"/>
                    <a:pt x="728" y="432"/>
                    <a:pt x="728" y="752"/>
                  </a:cubicBezTo>
                  <a:cubicBezTo>
                    <a:pt x="728" y="938"/>
                    <a:pt x="594" y="1058"/>
                    <a:pt x="329" y="1058"/>
                  </a:cubicBezTo>
                  <a:cubicBezTo>
                    <a:pt x="199" y="1058"/>
                    <a:pt x="80" y="1038"/>
                    <a:pt x="7" y="1005"/>
                  </a:cubicBezTo>
                  <a:cubicBezTo>
                    <a:pt x="2" y="965"/>
                    <a:pt x="0" y="927"/>
                    <a:pt x="0" y="890"/>
                  </a:cubicBezTo>
                  <a:cubicBezTo>
                    <a:pt x="0" y="854"/>
                    <a:pt x="3" y="817"/>
                    <a:pt x="7" y="780"/>
                  </a:cubicBezTo>
                  <a:cubicBezTo>
                    <a:pt x="15" y="780"/>
                    <a:pt x="15" y="780"/>
                    <a:pt x="15" y="780"/>
                  </a:cubicBezTo>
                  <a:cubicBezTo>
                    <a:pt x="91" y="880"/>
                    <a:pt x="217" y="914"/>
                    <a:pt x="342" y="914"/>
                  </a:cubicBezTo>
                  <a:cubicBezTo>
                    <a:pt x="464" y="914"/>
                    <a:pt x="529" y="865"/>
                    <a:pt x="529" y="782"/>
                  </a:cubicBezTo>
                  <a:cubicBezTo>
                    <a:pt x="529" y="574"/>
                    <a:pt x="20" y="631"/>
                    <a:pt x="20" y="297"/>
                  </a:cubicBezTo>
                  <a:cubicBezTo>
                    <a:pt x="20" y="114"/>
                    <a:pt x="159" y="0"/>
                    <a:pt x="420" y="0"/>
                  </a:cubicBezTo>
                  <a:cubicBezTo>
                    <a:pt x="487" y="0"/>
                    <a:pt x="616" y="8"/>
                    <a:pt x="687" y="40"/>
                  </a:cubicBezTo>
                  <a:cubicBezTo>
                    <a:pt x="691" y="57"/>
                    <a:pt x="693" y="101"/>
                    <a:pt x="693" y="135"/>
                  </a:cubicBezTo>
                  <a:cubicBezTo>
                    <a:pt x="693" y="182"/>
                    <a:pt x="690" y="225"/>
                    <a:pt x="687" y="252"/>
                  </a:cubicBezTo>
                  <a:cubicBezTo>
                    <a:pt x="680" y="252"/>
                    <a:pt x="680" y="252"/>
                    <a:pt x="680" y="2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E791EDC4-8302-4829-8B4B-A1D52FD2C0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0850" y="627063"/>
              <a:ext cx="103188" cy="136525"/>
            </a:xfrm>
            <a:custGeom>
              <a:avLst/>
              <a:gdLst>
                <a:gd name="T0" fmla="*/ 507 w 792"/>
                <a:gd name="T1" fmla="*/ 879 h 1032"/>
                <a:gd name="T2" fmla="*/ 785 w 792"/>
                <a:gd name="T3" fmla="*/ 818 h 1032"/>
                <a:gd name="T4" fmla="*/ 792 w 792"/>
                <a:gd name="T5" fmla="*/ 818 h 1032"/>
                <a:gd name="T6" fmla="*/ 743 w 792"/>
                <a:gd name="T7" fmla="*/ 1032 h 1032"/>
                <a:gd name="T8" fmla="*/ 0 w 792"/>
                <a:gd name="T9" fmla="*/ 1032 h 1032"/>
                <a:gd name="T10" fmla="*/ 0 w 792"/>
                <a:gd name="T11" fmla="*/ 1025 h 1032"/>
                <a:gd name="T12" fmla="*/ 65 w 792"/>
                <a:gd name="T13" fmla="*/ 886 h 1032"/>
                <a:gd name="T14" fmla="*/ 65 w 792"/>
                <a:gd name="T15" fmla="*/ 306 h 1032"/>
                <a:gd name="T16" fmla="*/ 5 w 792"/>
                <a:gd name="T17" fmla="*/ 13 h 1032"/>
                <a:gd name="T18" fmla="*/ 5 w 792"/>
                <a:gd name="T19" fmla="*/ 5 h 1032"/>
                <a:gd name="T20" fmla="*/ 152 w 792"/>
                <a:gd name="T21" fmla="*/ 0 h 1032"/>
                <a:gd name="T22" fmla="*/ 327 w 792"/>
                <a:gd name="T23" fmla="*/ 6 h 1032"/>
                <a:gd name="T24" fmla="*/ 327 w 792"/>
                <a:gd name="T25" fmla="*/ 14 h 1032"/>
                <a:gd name="T26" fmla="*/ 255 w 792"/>
                <a:gd name="T27" fmla="*/ 306 h 1032"/>
                <a:gd name="T28" fmla="*/ 255 w 792"/>
                <a:gd name="T29" fmla="*/ 879 h 1032"/>
                <a:gd name="T30" fmla="*/ 507 w 792"/>
                <a:gd name="T31" fmla="*/ 879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92" h="1032">
                  <a:moveTo>
                    <a:pt x="507" y="879"/>
                  </a:moveTo>
                  <a:cubicBezTo>
                    <a:pt x="664" y="879"/>
                    <a:pt x="738" y="861"/>
                    <a:pt x="785" y="818"/>
                  </a:cubicBezTo>
                  <a:cubicBezTo>
                    <a:pt x="792" y="818"/>
                    <a:pt x="792" y="818"/>
                    <a:pt x="792" y="818"/>
                  </a:cubicBezTo>
                  <a:cubicBezTo>
                    <a:pt x="787" y="871"/>
                    <a:pt x="759" y="993"/>
                    <a:pt x="743" y="1032"/>
                  </a:cubicBezTo>
                  <a:cubicBezTo>
                    <a:pt x="0" y="1032"/>
                    <a:pt x="0" y="1032"/>
                    <a:pt x="0" y="1032"/>
                  </a:cubicBezTo>
                  <a:cubicBezTo>
                    <a:pt x="0" y="1025"/>
                    <a:pt x="0" y="1025"/>
                    <a:pt x="0" y="1025"/>
                  </a:cubicBezTo>
                  <a:cubicBezTo>
                    <a:pt x="44" y="997"/>
                    <a:pt x="65" y="973"/>
                    <a:pt x="65" y="886"/>
                  </a:cubicBezTo>
                  <a:cubicBezTo>
                    <a:pt x="65" y="306"/>
                    <a:pt x="65" y="306"/>
                    <a:pt x="65" y="306"/>
                  </a:cubicBezTo>
                  <a:cubicBezTo>
                    <a:pt x="65" y="108"/>
                    <a:pt x="65" y="58"/>
                    <a:pt x="5" y="1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4" y="2"/>
                    <a:pt x="87" y="0"/>
                    <a:pt x="152" y="0"/>
                  </a:cubicBezTo>
                  <a:cubicBezTo>
                    <a:pt x="227" y="0"/>
                    <a:pt x="294" y="2"/>
                    <a:pt x="327" y="6"/>
                  </a:cubicBezTo>
                  <a:cubicBezTo>
                    <a:pt x="327" y="14"/>
                    <a:pt x="327" y="14"/>
                    <a:pt x="327" y="14"/>
                  </a:cubicBezTo>
                  <a:cubicBezTo>
                    <a:pt x="257" y="66"/>
                    <a:pt x="255" y="108"/>
                    <a:pt x="255" y="306"/>
                  </a:cubicBezTo>
                  <a:cubicBezTo>
                    <a:pt x="255" y="879"/>
                    <a:pt x="255" y="879"/>
                    <a:pt x="255" y="879"/>
                  </a:cubicBezTo>
                  <a:cubicBezTo>
                    <a:pt x="507" y="879"/>
                    <a:pt x="507" y="879"/>
                    <a:pt x="507" y="8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F57A86D-80CD-43BB-ABCA-763C7277C5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63" y="627063"/>
              <a:ext cx="131763" cy="138112"/>
            </a:xfrm>
            <a:custGeom>
              <a:avLst/>
              <a:gdLst>
                <a:gd name="T0" fmla="*/ 71 w 1004"/>
                <a:gd name="T1" fmla="*/ 305 h 1045"/>
                <a:gd name="T2" fmla="*/ 0 w 1004"/>
                <a:gd name="T3" fmla="*/ 14 h 1045"/>
                <a:gd name="T4" fmla="*/ 0 w 1004"/>
                <a:gd name="T5" fmla="*/ 6 h 1045"/>
                <a:gd name="T6" fmla="*/ 160 w 1004"/>
                <a:gd name="T7" fmla="*/ 0 h 1045"/>
                <a:gd name="T8" fmla="*/ 268 w 1004"/>
                <a:gd name="T9" fmla="*/ 2 h 1045"/>
                <a:gd name="T10" fmla="*/ 261 w 1004"/>
                <a:gd name="T11" fmla="*/ 305 h 1045"/>
                <a:gd name="T12" fmla="*/ 261 w 1004"/>
                <a:gd name="T13" fmla="*/ 651 h 1045"/>
                <a:gd name="T14" fmla="*/ 431 w 1004"/>
                <a:gd name="T15" fmla="*/ 879 h 1045"/>
                <a:gd name="T16" fmla="*/ 709 w 1004"/>
                <a:gd name="T17" fmla="*/ 793 h 1045"/>
                <a:gd name="T18" fmla="*/ 730 w 1004"/>
                <a:gd name="T19" fmla="*/ 730 h 1045"/>
                <a:gd name="T20" fmla="*/ 730 w 1004"/>
                <a:gd name="T21" fmla="*/ 309 h 1045"/>
                <a:gd name="T22" fmla="*/ 659 w 1004"/>
                <a:gd name="T23" fmla="*/ 14 h 1045"/>
                <a:gd name="T24" fmla="*/ 659 w 1004"/>
                <a:gd name="T25" fmla="*/ 6 h 1045"/>
                <a:gd name="T26" fmla="*/ 821 w 1004"/>
                <a:gd name="T27" fmla="*/ 0 h 1045"/>
                <a:gd name="T28" fmla="*/ 926 w 1004"/>
                <a:gd name="T29" fmla="*/ 2 h 1045"/>
                <a:gd name="T30" fmla="*/ 920 w 1004"/>
                <a:gd name="T31" fmla="*/ 306 h 1045"/>
                <a:gd name="T32" fmla="*/ 920 w 1004"/>
                <a:gd name="T33" fmla="*/ 784 h 1045"/>
                <a:gd name="T34" fmla="*/ 1004 w 1004"/>
                <a:gd name="T35" fmla="*/ 1027 h 1045"/>
                <a:gd name="T36" fmla="*/ 1004 w 1004"/>
                <a:gd name="T37" fmla="*/ 1032 h 1045"/>
                <a:gd name="T38" fmla="*/ 782 w 1004"/>
                <a:gd name="T39" fmla="*/ 1032 h 1045"/>
                <a:gd name="T40" fmla="*/ 744 w 1004"/>
                <a:gd name="T41" fmla="*/ 939 h 1045"/>
                <a:gd name="T42" fmla="*/ 387 w 1004"/>
                <a:gd name="T43" fmla="*/ 1045 h 1045"/>
                <a:gd name="T44" fmla="*/ 71 w 1004"/>
                <a:gd name="T45" fmla="*/ 736 h 1045"/>
                <a:gd name="T46" fmla="*/ 71 w 1004"/>
                <a:gd name="T47" fmla="*/ 305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04" h="1045">
                  <a:moveTo>
                    <a:pt x="71" y="305"/>
                  </a:moveTo>
                  <a:cubicBezTo>
                    <a:pt x="71" y="108"/>
                    <a:pt x="71" y="66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6" y="4"/>
                    <a:pt x="92" y="0"/>
                    <a:pt x="160" y="0"/>
                  </a:cubicBezTo>
                  <a:cubicBezTo>
                    <a:pt x="197" y="0"/>
                    <a:pt x="232" y="0"/>
                    <a:pt x="268" y="2"/>
                  </a:cubicBezTo>
                  <a:cubicBezTo>
                    <a:pt x="266" y="40"/>
                    <a:pt x="261" y="102"/>
                    <a:pt x="261" y="305"/>
                  </a:cubicBezTo>
                  <a:cubicBezTo>
                    <a:pt x="261" y="651"/>
                    <a:pt x="261" y="651"/>
                    <a:pt x="261" y="651"/>
                  </a:cubicBezTo>
                  <a:cubicBezTo>
                    <a:pt x="261" y="802"/>
                    <a:pt x="283" y="879"/>
                    <a:pt x="431" y="879"/>
                  </a:cubicBezTo>
                  <a:cubicBezTo>
                    <a:pt x="547" y="879"/>
                    <a:pt x="661" y="834"/>
                    <a:pt x="709" y="793"/>
                  </a:cubicBezTo>
                  <a:cubicBezTo>
                    <a:pt x="730" y="775"/>
                    <a:pt x="730" y="756"/>
                    <a:pt x="730" y="730"/>
                  </a:cubicBezTo>
                  <a:cubicBezTo>
                    <a:pt x="730" y="309"/>
                    <a:pt x="730" y="309"/>
                    <a:pt x="730" y="309"/>
                  </a:cubicBezTo>
                  <a:cubicBezTo>
                    <a:pt x="730" y="108"/>
                    <a:pt x="730" y="67"/>
                    <a:pt x="659" y="14"/>
                  </a:cubicBezTo>
                  <a:cubicBezTo>
                    <a:pt x="659" y="6"/>
                    <a:pt x="659" y="6"/>
                    <a:pt x="659" y="6"/>
                  </a:cubicBezTo>
                  <a:cubicBezTo>
                    <a:pt x="684" y="4"/>
                    <a:pt x="751" y="0"/>
                    <a:pt x="821" y="0"/>
                  </a:cubicBezTo>
                  <a:cubicBezTo>
                    <a:pt x="856" y="0"/>
                    <a:pt x="890" y="0"/>
                    <a:pt x="926" y="2"/>
                  </a:cubicBezTo>
                  <a:cubicBezTo>
                    <a:pt x="925" y="40"/>
                    <a:pt x="920" y="102"/>
                    <a:pt x="920" y="306"/>
                  </a:cubicBezTo>
                  <a:cubicBezTo>
                    <a:pt x="920" y="784"/>
                    <a:pt x="920" y="784"/>
                    <a:pt x="920" y="784"/>
                  </a:cubicBezTo>
                  <a:cubicBezTo>
                    <a:pt x="920" y="871"/>
                    <a:pt x="930" y="979"/>
                    <a:pt x="1004" y="1027"/>
                  </a:cubicBezTo>
                  <a:cubicBezTo>
                    <a:pt x="1004" y="1032"/>
                    <a:pt x="1004" y="1032"/>
                    <a:pt x="1004" y="1032"/>
                  </a:cubicBezTo>
                  <a:cubicBezTo>
                    <a:pt x="782" y="1032"/>
                    <a:pt x="782" y="1032"/>
                    <a:pt x="782" y="1032"/>
                  </a:cubicBezTo>
                  <a:cubicBezTo>
                    <a:pt x="765" y="1014"/>
                    <a:pt x="749" y="960"/>
                    <a:pt x="744" y="939"/>
                  </a:cubicBezTo>
                  <a:cubicBezTo>
                    <a:pt x="639" y="1009"/>
                    <a:pt x="530" y="1045"/>
                    <a:pt x="387" y="1045"/>
                  </a:cubicBezTo>
                  <a:cubicBezTo>
                    <a:pt x="145" y="1045"/>
                    <a:pt x="71" y="926"/>
                    <a:pt x="71" y="736"/>
                  </a:cubicBezTo>
                  <a:cubicBezTo>
                    <a:pt x="71" y="305"/>
                    <a:pt x="71" y="305"/>
                    <a:pt x="71" y="30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  <p:sp>
        <p:nvSpPr>
          <p:cNvPr id="17" name="Rektangel 16">
            <a:extLst>
              <a:ext uri="{FF2B5EF4-FFF2-40B4-BE49-F238E27FC236}">
                <a16:creationId xmlns:a16="http://schemas.microsoft.com/office/drawing/2014/main" id="{38E6F990-5417-4B35-AE8C-59B9F25EA90A}"/>
              </a:ext>
            </a:extLst>
          </p:cNvPr>
          <p:cNvSpPr/>
          <p:nvPr userDrawn="1"/>
        </p:nvSpPr>
        <p:spPr>
          <a:xfrm>
            <a:off x="-2129051" y="24063"/>
            <a:ext cx="2044827" cy="166455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b="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Titel- och kapitelsida</a:t>
            </a:r>
            <a:r>
              <a:rPr lang="sv-SE" sz="1200" b="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fem färger: här skriver du in föredragets titel, ditt namn och tillhörighet. Mallsidan kan också användas som kapitelsida, där du skriver in avsnittets namn eller mötespunkt i rubrikfältet. </a:t>
            </a:r>
          </a:p>
        </p:txBody>
      </p:sp>
      <p:sp>
        <p:nvSpPr>
          <p:cNvPr id="20" name="Rubrik 1">
            <a:extLst>
              <a:ext uri="{FF2B5EF4-FFF2-40B4-BE49-F238E27FC236}">
                <a16:creationId xmlns:a16="http://schemas.microsoft.com/office/drawing/2014/main" id="{1A2E631D-57F7-4466-9422-5DF057A37B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5459" y="2184770"/>
            <a:ext cx="9144000" cy="2387600"/>
          </a:xfrm>
        </p:spPr>
        <p:txBody>
          <a:bodyPr anchor="b"/>
          <a:lstStyle>
            <a:lvl1pPr algn="l">
              <a:lnSpc>
                <a:spcPts val="5600"/>
              </a:lnSpc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Titel på presentationen </a:t>
            </a:r>
            <a:br>
              <a:rPr lang="sv-SE" dirty="0"/>
            </a:br>
            <a:r>
              <a:rPr lang="sv-SE" dirty="0"/>
              <a:t>eller på kapitlet</a:t>
            </a:r>
          </a:p>
        </p:txBody>
      </p:sp>
      <p:sp>
        <p:nvSpPr>
          <p:cNvPr id="21" name="Underrubrik 2">
            <a:extLst>
              <a:ext uri="{FF2B5EF4-FFF2-40B4-BE49-F238E27FC236}">
                <a16:creationId xmlns:a16="http://schemas.microsoft.com/office/drawing/2014/main" id="{A5C78210-3B40-4057-98BE-2954168FB2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5459" y="4761560"/>
            <a:ext cx="9144000" cy="581891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Namn, organisation</a:t>
            </a:r>
          </a:p>
        </p:txBody>
      </p:sp>
    </p:spTree>
    <p:extLst>
      <p:ext uri="{BB962C8B-B14F-4D97-AF65-F5344CB8AC3E}">
        <p14:creationId xmlns:p14="http://schemas.microsoft.com/office/powerpoint/2010/main" val="17008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positions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BED21EC5-62F9-469A-B2AE-D25E125AF6D9}"/>
              </a:ext>
            </a:extLst>
          </p:cNvPr>
          <p:cNvSpPr/>
          <p:nvPr userDrawn="1"/>
        </p:nvSpPr>
        <p:spPr>
          <a:xfrm>
            <a:off x="0" y="0"/>
            <a:ext cx="806823" cy="6858000"/>
          </a:xfrm>
          <a:prstGeom prst="rect">
            <a:avLst/>
          </a:prstGeom>
          <a:solidFill>
            <a:srgbClr val="0049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D077B0EB-C7B7-43AB-8A6A-B3EB0DEE2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4"/>
          <a:stretch/>
        </p:blipFill>
        <p:spPr>
          <a:xfrm>
            <a:off x="35861" y="0"/>
            <a:ext cx="12156139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55D1907-0D70-4CB2-988F-97D44F560C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072" y="800100"/>
            <a:ext cx="8669483" cy="880197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sv-SE"/>
              <a:t>Innehåll</a:t>
            </a:r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id="{281B56D4-D572-4F77-ADFE-A496E83B0B07}"/>
              </a:ext>
            </a:extLst>
          </p:cNvPr>
          <p:cNvGrpSpPr/>
          <p:nvPr userDrawn="1"/>
        </p:nvGrpSpPr>
        <p:grpSpPr>
          <a:xfrm>
            <a:off x="260350" y="258763"/>
            <a:ext cx="503238" cy="506412"/>
            <a:chOff x="260350" y="258763"/>
            <a:chExt cx="503238" cy="506412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9950389-10F4-457A-987D-FDD9A7550B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2288" y="258763"/>
              <a:ext cx="241300" cy="323850"/>
            </a:xfrm>
            <a:custGeom>
              <a:avLst/>
              <a:gdLst>
                <a:gd name="T0" fmla="*/ 1845 w 1845"/>
                <a:gd name="T1" fmla="*/ 2080 h 2463"/>
                <a:gd name="T2" fmla="*/ 945 w 1845"/>
                <a:gd name="T3" fmla="*/ 2463 h 2463"/>
                <a:gd name="T4" fmla="*/ 58 w 1845"/>
                <a:gd name="T5" fmla="*/ 1814 h 2463"/>
                <a:gd name="T6" fmla="*/ 0 w 1845"/>
                <a:gd name="T7" fmla="*/ 336 h 2463"/>
                <a:gd name="T8" fmla="*/ 0 w 1845"/>
                <a:gd name="T9" fmla="*/ 0 h 2463"/>
                <a:gd name="T10" fmla="*/ 6 w 1845"/>
                <a:gd name="T11" fmla="*/ 0 h 2463"/>
                <a:gd name="T12" fmla="*/ 493 w 1845"/>
                <a:gd name="T13" fmla="*/ 955 h 2463"/>
                <a:gd name="T14" fmla="*/ 340 w 1845"/>
                <a:gd name="T15" fmla="*/ 1438 h 2463"/>
                <a:gd name="T16" fmla="*/ 221 w 1845"/>
                <a:gd name="T17" fmla="*/ 1757 h 2463"/>
                <a:gd name="T18" fmla="*/ 361 w 1845"/>
                <a:gd name="T19" fmla="*/ 1883 h 2463"/>
                <a:gd name="T20" fmla="*/ 982 w 1845"/>
                <a:gd name="T21" fmla="*/ 1770 h 2463"/>
                <a:gd name="T22" fmla="*/ 1845 w 1845"/>
                <a:gd name="T23" fmla="*/ 2073 h 2463"/>
                <a:gd name="T24" fmla="*/ 1845 w 1845"/>
                <a:gd name="T25" fmla="*/ 2080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1845" y="2080"/>
                  </a:moveTo>
                  <a:cubicBezTo>
                    <a:pt x="1580" y="2256"/>
                    <a:pt x="1328" y="2463"/>
                    <a:pt x="945" y="2463"/>
                  </a:cubicBezTo>
                  <a:cubicBezTo>
                    <a:pt x="502" y="2463"/>
                    <a:pt x="130" y="2258"/>
                    <a:pt x="58" y="1814"/>
                  </a:cubicBezTo>
                  <a:cubicBezTo>
                    <a:pt x="6" y="1490"/>
                    <a:pt x="0" y="628"/>
                    <a:pt x="0" y="3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82" y="363"/>
                    <a:pt x="493" y="580"/>
                    <a:pt x="493" y="955"/>
                  </a:cubicBezTo>
                  <a:cubicBezTo>
                    <a:pt x="493" y="1141"/>
                    <a:pt x="432" y="1261"/>
                    <a:pt x="340" y="1438"/>
                  </a:cubicBezTo>
                  <a:cubicBezTo>
                    <a:pt x="292" y="1531"/>
                    <a:pt x="221" y="1648"/>
                    <a:pt x="221" y="1757"/>
                  </a:cubicBezTo>
                  <a:cubicBezTo>
                    <a:pt x="221" y="1821"/>
                    <a:pt x="250" y="1883"/>
                    <a:pt x="361" y="1883"/>
                  </a:cubicBezTo>
                  <a:cubicBezTo>
                    <a:pt x="578" y="1883"/>
                    <a:pt x="700" y="1770"/>
                    <a:pt x="982" y="1770"/>
                  </a:cubicBezTo>
                  <a:cubicBezTo>
                    <a:pt x="1304" y="1770"/>
                    <a:pt x="1534" y="1887"/>
                    <a:pt x="1845" y="2073"/>
                  </a:cubicBezTo>
                  <a:cubicBezTo>
                    <a:pt x="1845" y="2080"/>
                    <a:pt x="1845" y="2080"/>
                    <a:pt x="1845" y="20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5BA4E1A3-C424-492E-980C-420CF1ECD8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0350" y="258763"/>
              <a:ext cx="241300" cy="323850"/>
            </a:xfrm>
            <a:custGeom>
              <a:avLst/>
              <a:gdLst>
                <a:gd name="T0" fmla="*/ 0 w 1845"/>
                <a:gd name="T1" fmla="*/ 2073 h 2463"/>
                <a:gd name="T2" fmla="*/ 863 w 1845"/>
                <a:gd name="T3" fmla="*/ 1770 h 2463"/>
                <a:gd name="T4" fmla="*/ 1484 w 1845"/>
                <a:gd name="T5" fmla="*/ 1883 h 2463"/>
                <a:gd name="T6" fmla="*/ 1624 w 1845"/>
                <a:gd name="T7" fmla="*/ 1757 h 2463"/>
                <a:gd name="T8" fmla="*/ 1505 w 1845"/>
                <a:gd name="T9" fmla="*/ 1438 h 2463"/>
                <a:gd name="T10" fmla="*/ 1352 w 1845"/>
                <a:gd name="T11" fmla="*/ 955 h 2463"/>
                <a:gd name="T12" fmla="*/ 1839 w 1845"/>
                <a:gd name="T13" fmla="*/ 0 h 2463"/>
                <a:gd name="T14" fmla="*/ 1845 w 1845"/>
                <a:gd name="T15" fmla="*/ 0 h 2463"/>
                <a:gd name="T16" fmla="*/ 1845 w 1845"/>
                <a:gd name="T17" fmla="*/ 334 h 2463"/>
                <a:gd name="T18" fmla="*/ 1787 w 1845"/>
                <a:gd name="T19" fmla="*/ 1814 h 2463"/>
                <a:gd name="T20" fmla="*/ 900 w 1845"/>
                <a:gd name="T21" fmla="*/ 2463 h 2463"/>
                <a:gd name="T22" fmla="*/ 0 w 1845"/>
                <a:gd name="T23" fmla="*/ 2080 h 2463"/>
                <a:gd name="T24" fmla="*/ 0 w 1845"/>
                <a:gd name="T25" fmla="*/ 2073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0" y="2073"/>
                  </a:moveTo>
                  <a:cubicBezTo>
                    <a:pt x="311" y="1887"/>
                    <a:pt x="541" y="1770"/>
                    <a:pt x="863" y="1770"/>
                  </a:cubicBezTo>
                  <a:cubicBezTo>
                    <a:pt x="1145" y="1770"/>
                    <a:pt x="1267" y="1883"/>
                    <a:pt x="1484" y="1883"/>
                  </a:cubicBezTo>
                  <a:cubicBezTo>
                    <a:pt x="1594" y="1883"/>
                    <a:pt x="1624" y="1821"/>
                    <a:pt x="1624" y="1757"/>
                  </a:cubicBezTo>
                  <a:cubicBezTo>
                    <a:pt x="1624" y="1648"/>
                    <a:pt x="1553" y="1531"/>
                    <a:pt x="1505" y="1438"/>
                  </a:cubicBezTo>
                  <a:cubicBezTo>
                    <a:pt x="1413" y="1261"/>
                    <a:pt x="1352" y="1141"/>
                    <a:pt x="1352" y="955"/>
                  </a:cubicBezTo>
                  <a:cubicBezTo>
                    <a:pt x="1352" y="580"/>
                    <a:pt x="1663" y="363"/>
                    <a:pt x="1839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5" y="334"/>
                    <a:pt x="1845" y="334"/>
                    <a:pt x="1845" y="334"/>
                  </a:cubicBezTo>
                  <a:cubicBezTo>
                    <a:pt x="1845" y="628"/>
                    <a:pt x="1839" y="1490"/>
                    <a:pt x="1787" y="1814"/>
                  </a:cubicBezTo>
                  <a:cubicBezTo>
                    <a:pt x="1715" y="2258"/>
                    <a:pt x="1343" y="2463"/>
                    <a:pt x="900" y="2463"/>
                  </a:cubicBezTo>
                  <a:cubicBezTo>
                    <a:pt x="516" y="2463"/>
                    <a:pt x="264" y="2256"/>
                    <a:pt x="0" y="2080"/>
                  </a:cubicBezTo>
                  <a:cubicBezTo>
                    <a:pt x="0" y="2073"/>
                    <a:pt x="0" y="2073"/>
                    <a:pt x="0" y="20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90F966FE-8E3B-4344-AE8D-478E20AFEC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4325" y="625475"/>
              <a:ext cx="95250" cy="139700"/>
            </a:xfrm>
            <a:custGeom>
              <a:avLst/>
              <a:gdLst>
                <a:gd name="T0" fmla="*/ 680 w 728"/>
                <a:gd name="T1" fmla="*/ 252 h 1058"/>
                <a:gd name="T2" fmla="*/ 406 w 728"/>
                <a:gd name="T3" fmla="*/ 140 h 1058"/>
                <a:gd name="T4" fmla="*/ 213 w 728"/>
                <a:gd name="T5" fmla="*/ 265 h 1058"/>
                <a:gd name="T6" fmla="*/ 728 w 728"/>
                <a:gd name="T7" fmla="*/ 752 h 1058"/>
                <a:gd name="T8" fmla="*/ 329 w 728"/>
                <a:gd name="T9" fmla="*/ 1058 h 1058"/>
                <a:gd name="T10" fmla="*/ 7 w 728"/>
                <a:gd name="T11" fmla="*/ 1005 h 1058"/>
                <a:gd name="T12" fmla="*/ 0 w 728"/>
                <a:gd name="T13" fmla="*/ 890 h 1058"/>
                <a:gd name="T14" fmla="*/ 7 w 728"/>
                <a:gd name="T15" fmla="*/ 780 h 1058"/>
                <a:gd name="T16" fmla="*/ 15 w 728"/>
                <a:gd name="T17" fmla="*/ 780 h 1058"/>
                <a:gd name="T18" fmla="*/ 342 w 728"/>
                <a:gd name="T19" fmla="*/ 914 h 1058"/>
                <a:gd name="T20" fmla="*/ 529 w 728"/>
                <a:gd name="T21" fmla="*/ 782 h 1058"/>
                <a:gd name="T22" fmla="*/ 20 w 728"/>
                <a:gd name="T23" fmla="*/ 297 h 1058"/>
                <a:gd name="T24" fmla="*/ 420 w 728"/>
                <a:gd name="T25" fmla="*/ 0 h 1058"/>
                <a:gd name="T26" fmla="*/ 687 w 728"/>
                <a:gd name="T27" fmla="*/ 40 h 1058"/>
                <a:gd name="T28" fmla="*/ 693 w 728"/>
                <a:gd name="T29" fmla="*/ 135 h 1058"/>
                <a:gd name="T30" fmla="*/ 687 w 728"/>
                <a:gd name="T31" fmla="*/ 252 h 1058"/>
                <a:gd name="T32" fmla="*/ 680 w 728"/>
                <a:gd name="T33" fmla="*/ 25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8" h="1058">
                  <a:moveTo>
                    <a:pt x="680" y="252"/>
                  </a:moveTo>
                  <a:cubicBezTo>
                    <a:pt x="643" y="191"/>
                    <a:pt x="555" y="140"/>
                    <a:pt x="406" y="140"/>
                  </a:cubicBezTo>
                  <a:cubicBezTo>
                    <a:pt x="295" y="140"/>
                    <a:pt x="213" y="174"/>
                    <a:pt x="213" y="265"/>
                  </a:cubicBezTo>
                  <a:cubicBezTo>
                    <a:pt x="213" y="471"/>
                    <a:pt x="728" y="432"/>
                    <a:pt x="728" y="752"/>
                  </a:cubicBezTo>
                  <a:cubicBezTo>
                    <a:pt x="728" y="938"/>
                    <a:pt x="594" y="1058"/>
                    <a:pt x="329" y="1058"/>
                  </a:cubicBezTo>
                  <a:cubicBezTo>
                    <a:pt x="199" y="1058"/>
                    <a:pt x="80" y="1038"/>
                    <a:pt x="7" y="1005"/>
                  </a:cubicBezTo>
                  <a:cubicBezTo>
                    <a:pt x="2" y="965"/>
                    <a:pt x="0" y="927"/>
                    <a:pt x="0" y="890"/>
                  </a:cubicBezTo>
                  <a:cubicBezTo>
                    <a:pt x="0" y="854"/>
                    <a:pt x="3" y="817"/>
                    <a:pt x="7" y="780"/>
                  </a:cubicBezTo>
                  <a:cubicBezTo>
                    <a:pt x="15" y="780"/>
                    <a:pt x="15" y="780"/>
                    <a:pt x="15" y="780"/>
                  </a:cubicBezTo>
                  <a:cubicBezTo>
                    <a:pt x="91" y="880"/>
                    <a:pt x="217" y="914"/>
                    <a:pt x="342" y="914"/>
                  </a:cubicBezTo>
                  <a:cubicBezTo>
                    <a:pt x="464" y="914"/>
                    <a:pt x="529" y="865"/>
                    <a:pt x="529" y="782"/>
                  </a:cubicBezTo>
                  <a:cubicBezTo>
                    <a:pt x="529" y="574"/>
                    <a:pt x="20" y="631"/>
                    <a:pt x="20" y="297"/>
                  </a:cubicBezTo>
                  <a:cubicBezTo>
                    <a:pt x="20" y="114"/>
                    <a:pt x="159" y="0"/>
                    <a:pt x="420" y="0"/>
                  </a:cubicBezTo>
                  <a:cubicBezTo>
                    <a:pt x="487" y="0"/>
                    <a:pt x="616" y="8"/>
                    <a:pt x="687" y="40"/>
                  </a:cubicBezTo>
                  <a:cubicBezTo>
                    <a:pt x="691" y="57"/>
                    <a:pt x="693" y="101"/>
                    <a:pt x="693" y="135"/>
                  </a:cubicBezTo>
                  <a:cubicBezTo>
                    <a:pt x="693" y="182"/>
                    <a:pt x="690" y="225"/>
                    <a:pt x="687" y="252"/>
                  </a:cubicBezTo>
                  <a:cubicBezTo>
                    <a:pt x="680" y="252"/>
                    <a:pt x="680" y="252"/>
                    <a:pt x="680" y="2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697503E8-9288-4CB1-A5AA-B956986E94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0850" y="627063"/>
              <a:ext cx="103188" cy="136525"/>
            </a:xfrm>
            <a:custGeom>
              <a:avLst/>
              <a:gdLst>
                <a:gd name="T0" fmla="*/ 507 w 792"/>
                <a:gd name="T1" fmla="*/ 879 h 1032"/>
                <a:gd name="T2" fmla="*/ 785 w 792"/>
                <a:gd name="T3" fmla="*/ 818 h 1032"/>
                <a:gd name="T4" fmla="*/ 792 w 792"/>
                <a:gd name="T5" fmla="*/ 818 h 1032"/>
                <a:gd name="T6" fmla="*/ 743 w 792"/>
                <a:gd name="T7" fmla="*/ 1032 h 1032"/>
                <a:gd name="T8" fmla="*/ 0 w 792"/>
                <a:gd name="T9" fmla="*/ 1032 h 1032"/>
                <a:gd name="T10" fmla="*/ 0 w 792"/>
                <a:gd name="T11" fmla="*/ 1025 h 1032"/>
                <a:gd name="T12" fmla="*/ 65 w 792"/>
                <a:gd name="T13" fmla="*/ 886 h 1032"/>
                <a:gd name="T14" fmla="*/ 65 w 792"/>
                <a:gd name="T15" fmla="*/ 306 h 1032"/>
                <a:gd name="T16" fmla="*/ 5 w 792"/>
                <a:gd name="T17" fmla="*/ 13 h 1032"/>
                <a:gd name="T18" fmla="*/ 5 w 792"/>
                <a:gd name="T19" fmla="*/ 5 h 1032"/>
                <a:gd name="T20" fmla="*/ 152 w 792"/>
                <a:gd name="T21" fmla="*/ 0 h 1032"/>
                <a:gd name="T22" fmla="*/ 327 w 792"/>
                <a:gd name="T23" fmla="*/ 6 h 1032"/>
                <a:gd name="T24" fmla="*/ 327 w 792"/>
                <a:gd name="T25" fmla="*/ 14 h 1032"/>
                <a:gd name="T26" fmla="*/ 255 w 792"/>
                <a:gd name="T27" fmla="*/ 306 h 1032"/>
                <a:gd name="T28" fmla="*/ 255 w 792"/>
                <a:gd name="T29" fmla="*/ 879 h 1032"/>
                <a:gd name="T30" fmla="*/ 507 w 792"/>
                <a:gd name="T31" fmla="*/ 879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92" h="1032">
                  <a:moveTo>
                    <a:pt x="507" y="879"/>
                  </a:moveTo>
                  <a:cubicBezTo>
                    <a:pt x="664" y="879"/>
                    <a:pt x="738" y="861"/>
                    <a:pt x="785" y="818"/>
                  </a:cubicBezTo>
                  <a:cubicBezTo>
                    <a:pt x="792" y="818"/>
                    <a:pt x="792" y="818"/>
                    <a:pt x="792" y="818"/>
                  </a:cubicBezTo>
                  <a:cubicBezTo>
                    <a:pt x="787" y="871"/>
                    <a:pt x="759" y="993"/>
                    <a:pt x="743" y="1032"/>
                  </a:cubicBezTo>
                  <a:cubicBezTo>
                    <a:pt x="0" y="1032"/>
                    <a:pt x="0" y="1032"/>
                    <a:pt x="0" y="1032"/>
                  </a:cubicBezTo>
                  <a:cubicBezTo>
                    <a:pt x="0" y="1025"/>
                    <a:pt x="0" y="1025"/>
                    <a:pt x="0" y="1025"/>
                  </a:cubicBezTo>
                  <a:cubicBezTo>
                    <a:pt x="44" y="997"/>
                    <a:pt x="65" y="973"/>
                    <a:pt x="65" y="886"/>
                  </a:cubicBezTo>
                  <a:cubicBezTo>
                    <a:pt x="65" y="306"/>
                    <a:pt x="65" y="306"/>
                    <a:pt x="65" y="306"/>
                  </a:cubicBezTo>
                  <a:cubicBezTo>
                    <a:pt x="65" y="108"/>
                    <a:pt x="65" y="58"/>
                    <a:pt x="5" y="1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4" y="2"/>
                    <a:pt x="87" y="0"/>
                    <a:pt x="152" y="0"/>
                  </a:cubicBezTo>
                  <a:cubicBezTo>
                    <a:pt x="227" y="0"/>
                    <a:pt x="294" y="2"/>
                    <a:pt x="327" y="6"/>
                  </a:cubicBezTo>
                  <a:cubicBezTo>
                    <a:pt x="327" y="14"/>
                    <a:pt x="327" y="14"/>
                    <a:pt x="327" y="14"/>
                  </a:cubicBezTo>
                  <a:cubicBezTo>
                    <a:pt x="257" y="66"/>
                    <a:pt x="255" y="108"/>
                    <a:pt x="255" y="306"/>
                  </a:cubicBezTo>
                  <a:cubicBezTo>
                    <a:pt x="255" y="879"/>
                    <a:pt x="255" y="879"/>
                    <a:pt x="255" y="879"/>
                  </a:cubicBezTo>
                  <a:cubicBezTo>
                    <a:pt x="507" y="879"/>
                    <a:pt x="507" y="879"/>
                    <a:pt x="507" y="8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2D2D20C9-0781-4420-82D4-B22761D426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63" y="627063"/>
              <a:ext cx="131763" cy="138112"/>
            </a:xfrm>
            <a:custGeom>
              <a:avLst/>
              <a:gdLst>
                <a:gd name="T0" fmla="*/ 71 w 1004"/>
                <a:gd name="T1" fmla="*/ 305 h 1045"/>
                <a:gd name="T2" fmla="*/ 0 w 1004"/>
                <a:gd name="T3" fmla="*/ 14 h 1045"/>
                <a:gd name="T4" fmla="*/ 0 w 1004"/>
                <a:gd name="T5" fmla="*/ 6 h 1045"/>
                <a:gd name="T6" fmla="*/ 160 w 1004"/>
                <a:gd name="T7" fmla="*/ 0 h 1045"/>
                <a:gd name="T8" fmla="*/ 268 w 1004"/>
                <a:gd name="T9" fmla="*/ 2 h 1045"/>
                <a:gd name="T10" fmla="*/ 261 w 1004"/>
                <a:gd name="T11" fmla="*/ 305 h 1045"/>
                <a:gd name="T12" fmla="*/ 261 w 1004"/>
                <a:gd name="T13" fmla="*/ 651 h 1045"/>
                <a:gd name="T14" fmla="*/ 431 w 1004"/>
                <a:gd name="T15" fmla="*/ 879 h 1045"/>
                <a:gd name="T16" fmla="*/ 709 w 1004"/>
                <a:gd name="T17" fmla="*/ 793 h 1045"/>
                <a:gd name="T18" fmla="*/ 730 w 1004"/>
                <a:gd name="T19" fmla="*/ 730 h 1045"/>
                <a:gd name="T20" fmla="*/ 730 w 1004"/>
                <a:gd name="T21" fmla="*/ 309 h 1045"/>
                <a:gd name="T22" fmla="*/ 659 w 1004"/>
                <a:gd name="T23" fmla="*/ 14 h 1045"/>
                <a:gd name="T24" fmla="*/ 659 w 1004"/>
                <a:gd name="T25" fmla="*/ 6 h 1045"/>
                <a:gd name="T26" fmla="*/ 821 w 1004"/>
                <a:gd name="T27" fmla="*/ 0 h 1045"/>
                <a:gd name="T28" fmla="*/ 926 w 1004"/>
                <a:gd name="T29" fmla="*/ 2 h 1045"/>
                <a:gd name="T30" fmla="*/ 920 w 1004"/>
                <a:gd name="T31" fmla="*/ 306 h 1045"/>
                <a:gd name="T32" fmla="*/ 920 w 1004"/>
                <a:gd name="T33" fmla="*/ 784 h 1045"/>
                <a:gd name="T34" fmla="*/ 1004 w 1004"/>
                <a:gd name="T35" fmla="*/ 1027 h 1045"/>
                <a:gd name="T36" fmla="*/ 1004 w 1004"/>
                <a:gd name="T37" fmla="*/ 1032 h 1045"/>
                <a:gd name="T38" fmla="*/ 782 w 1004"/>
                <a:gd name="T39" fmla="*/ 1032 h 1045"/>
                <a:gd name="T40" fmla="*/ 744 w 1004"/>
                <a:gd name="T41" fmla="*/ 939 h 1045"/>
                <a:gd name="T42" fmla="*/ 387 w 1004"/>
                <a:gd name="T43" fmla="*/ 1045 h 1045"/>
                <a:gd name="T44" fmla="*/ 71 w 1004"/>
                <a:gd name="T45" fmla="*/ 736 h 1045"/>
                <a:gd name="T46" fmla="*/ 71 w 1004"/>
                <a:gd name="T47" fmla="*/ 305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04" h="1045">
                  <a:moveTo>
                    <a:pt x="71" y="305"/>
                  </a:moveTo>
                  <a:cubicBezTo>
                    <a:pt x="71" y="108"/>
                    <a:pt x="71" y="66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6" y="4"/>
                    <a:pt x="92" y="0"/>
                    <a:pt x="160" y="0"/>
                  </a:cubicBezTo>
                  <a:cubicBezTo>
                    <a:pt x="197" y="0"/>
                    <a:pt x="232" y="0"/>
                    <a:pt x="268" y="2"/>
                  </a:cubicBezTo>
                  <a:cubicBezTo>
                    <a:pt x="266" y="40"/>
                    <a:pt x="261" y="102"/>
                    <a:pt x="261" y="305"/>
                  </a:cubicBezTo>
                  <a:cubicBezTo>
                    <a:pt x="261" y="651"/>
                    <a:pt x="261" y="651"/>
                    <a:pt x="261" y="651"/>
                  </a:cubicBezTo>
                  <a:cubicBezTo>
                    <a:pt x="261" y="802"/>
                    <a:pt x="283" y="879"/>
                    <a:pt x="431" y="879"/>
                  </a:cubicBezTo>
                  <a:cubicBezTo>
                    <a:pt x="547" y="879"/>
                    <a:pt x="661" y="834"/>
                    <a:pt x="709" y="793"/>
                  </a:cubicBezTo>
                  <a:cubicBezTo>
                    <a:pt x="730" y="775"/>
                    <a:pt x="730" y="756"/>
                    <a:pt x="730" y="730"/>
                  </a:cubicBezTo>
                  <a:cubicBezTo>
                    <a:pt x="730" y="309"/>
                    <a:pt x="730" y="309"/>
                    <a:pt x="730" y="309"/>
                  </a:cubicBezTo>
                  <a:cubicBezTo>
                    <a:pt x="730" y="108"/>
                    <a:pt x="730" y="67"/>
                    <a:pt x="659" y="14"/>
                  </a:cubicBezTo>
                  <a:cubicBezTo>
                    <a:pt x="659" y="6"/>
                    <a:pt x="659" y="6"/>
                    <a:pt x="659" y="6"/>
                  </a:cubicBezTo>
                  <a:cubicBezTo>
                    <a:pt x="684" y="4"/>
                    <a:pt x="751" y="0"/>
                    <a:pt x="821" y="0"/>
                  </a:cubicBezTo>
                  <a:cubicBezTo>
                    <a:pt x="856" y="0"/>
                    <a:pt x="890" y="0"/>
                    <a:pt x="926" y="2"/>
                  </a:cubicBezTo>
                  <a:cubicBezTo>
                    <a:pt x="925" y="40"/>
                    <a:pt x="920" y="102"/>
                    <a:pt x="920" y="306"/>
                  </a:cubicBezTo>
                  <a:cubicBezTo>
                    <a:pt x="920" y="784"/>
                    <a:pt x="920" y="784"/>
                    <a:pt x="920" y="784"/>
                  </a:cubicBezTo>
                  <a:cubicBezTo>
                    <a:pt x="920" y="871"/>
                    <a:pt x="930" y="979"/>
                    <a:pt x="1004" y="1027"/>
                  </a:cubicBezTo>
                  <a:cubicBezTo>
                    <a:pt x="1004" y="1032"/>
                    <a:pt x="1004" y="1032"/>
                    <a:pt x="1004" y="1032"/>
                  </a:cubicBezTo>
                  <a:cubicBezTo>
                    <a:pt x="782" y="1032"/>
                    <a:pt x="782" y="1032"/>
                    <a:pt x="782" y="1032"/>
                  </a:cubicBezTo>
                  <a:cubicBezTo>
                    <a:pt x="765" y="1014"/>
                    <a:pt x="749" y="960"/>
                    <a:pt x="744" y="939"/>
                  </a:cubicBezTo>
                  <a:cubicBezTo>
                    <a:pt x="639" y="1009"/>
                    <a:pt x="530" y="1045"/>
                    <a:pt x="387" y="1045"/>
                  </a:cubicBezTo>
                  <a:cubicBezTo>
                    <a:pt x="145" y="1045"/>
                    <a:pt x="71" y="926"/>
                    <a:pt x="71" y="736"/>
                  </a:cubicBezTo>
                  <a:cubicBezTo>
                    <a:pt x="71" y="305"/>
                    <a:pt x="71" y="305"/>
                    <a:pt x="71" y="30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  <p:sp>
        <p:nvSpPr>
          <p:cNvPr id="13" name="Rektangel 12">
            <a:extLst>
              <a:ext uri="{FF2B5EF4-FFF2-40B4-BE49-F238E27FC236}">
                <a16:creationId xmlns:a16="http://schemas.microsoft.com/office/drawing/2014/main" id="{ABEB415B-90BD-4B90-9A47-EE31D58C43FE}"/>
              </a:ext>
            </a:extLst>
          </p:cNvPr>
          <p:cNvSpPr/>
          <p:nvPr userDrawn="1"/>
        </p:nvSpPr>
        <p:spPr>
          <a:xfrm>
            <a:off x="-2211572" y="24063"/>
            <a:ext cx="2127348" cy="87408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b="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Dispositionssida</a:t>
            </a:r>
            <a:r>
              <a:rPr lang="sv-SE" sz="1200" b="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här skriver du in de olika punkter (kapitel) som föredraget eller mötet innehåller.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99C489A3-F9A8-462F-B8AE-A8B3134F74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2313" y="1960814"/>
            <a:ext cx="8710445" cy="4343400"/>
          </a:xfrm>
        </p:spPr>
        <p:txBody>
          <a:bodyPr/>
          <a:lstStyle>
            <a:lvl1pPr marL="457200" indent="-457200"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901700" indent="-457200">
              <a:buFont typeface="+mj-lt"/>
              <a:buAutoNum type="alphaLcParenR"/>
              <a:defRPr>
                <a:solidFill>
                  <a:schemeClr val="bg1"/>
                </a:solidFill>
              </a:defRPr>
            </a:lvl2pPr>
            <a:lvl3pPr marL="901700" indent="-457200">
              <a:buFont typeface="+mj-lt"/>
              <a:buAutoNum type="alphaLcParenR"/>
              <a:defRPr>
                <a:solidFill>
                  <a:schemeClr val="bg1"/>
                </a:solidFill>
              </a:defRPr>
            </a:lvl3pPr>
            <a:lvl4pPr marL="901700" indent="-457200">
              <a:buFont typeface="+mj-lt"/>
              <a:buAutoNum type="alphaLcParenR"/>
              <a:defRPr>
                <a:solidFill>
                  <a:schemeClr val="bg1"/>
                </a:solidFill>
              </a:defRPr>
            </a:lvl4pPr>
            <a:lvl5pPr marL="901700" indent="-457200">
              <a:buFont typeface="+mj-lt"/>
              <a:buAutoNum type="alphaLcParenR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55698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kil och utbytbar lite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098BC990-E3F0-4969-A62C-2B2DAB821C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74669" y="1014582"/>
            <a:ext cx="1543488" cy="5849336"/>
          </a:xfrm>
          <a:custGeom>
            <a:avLst/>
            <a:gdLst>
              <a:gd name="connsiteX0" fmla="*/ 0 w 1533233"/>
              <a:gd name="connsiteY0" fmla="*/ 6008703 h 6008703"/>
              <a:gd name="connsiteX1" fmla="*/ 1533233 w 1533233"/>
              <a:gd name="connsiteY1" fmla="*/ 0 h 6008703"/>
              <a:gd name="connsiteX2" fmla="*/ 1533233 w 1533233"/>
              <a:gd name="connsiteY2" fmla="*/ 6008703 h 6008703"/>
              <a:gd name="connsiteX3" fmla="*/ 0 w 1533233"/>
              <a:gd name="connsiteY3" fmla="*/ 6008703 h 6008703"/>
              <a:gd name="connsiteX0" fmla="*/ 0 w 1533233"/>
              <a:gd name="connsiteY0" fmla="*/ 6008703 h 6014621"/>
              <a:gd name="connsiteX1" fmla="*/ 1533233 w 1533233"/>
              <a:gd name="connsiteY1" fmla="*/ 0 h 6014621"/>
              <a:gd name="connsiteX2" fmla="*/ 314033 w 1533233"/>
              <a:gd name="connsiteY2" fmla="*/ 6014621 h 6014621"/>
              <a:gd name="connsiteX3" fmla="*/ 0 w 1533233"/>
              <a:gd name="connsiteY3" fmla="*/ 6008703 h 6014621"/>
              <a:gd name="connsiteX0" fmla="*/ 0 w 1538565"/>
              <a:gd name="connsiteY0" fmla="*/ 5843418 h 5849336"/>
              <a:gd name="connsiteX1" fmla="*/ 1538565 w 1538565"/>
              <a:gd name="connsiteY1" fmla="*/ 0 h 5849336"/>
              <a:gd name="connsiteX2" fmla="*/ 314033 w 1538565"/>
              <a:gd name="connsiteY2" fmla="*/ 5849336 h 5849336"/>
              <a:gd name="connsiteX3" fmla="*/ 0 w 1538565"/>
              <a:gd name="connsiteY3" fmla="*/ 5843418 h 5849336"/>
              <a:gd name="connsiteX0" fmla="*/ 0 w 1538565"/>
              <a:gd name="connsiteY0" fmla="*/ 5843418 h 5849336"/>
              <a:gd name="connsiteX1" fmla="*/ 1538565 w 1538565"/>
              <a:gd name="connsiteY1" fmla="*/ 0 h 5849336"/>
              <a:gd name="connsiteX2" fmla="*/ 1492752 w 1538565"/>
              <a:gd name="connsiteY2" fmla="*/ 216524 h 5849336"/>
              <a:gd name="connsiteX3" fmla="*/ 314033 w 1538565"/>
              <a:gd name="connsiteY3" fmla="*/ 5849336 h 5849336"/>
              <a:gd name="connsiteX4" fmla="*/ 0 w 1538565"/>
              <a:gd name="connsiteY4" fmla="*/ 5843418 h 5849336"/>
              <a:gd name="connsiteX0" fmla="*/ 0 w 1542759"/>
              <a:gd name="connsiteY0" fmla="*/ 5843418 h 5849336"/>
              <a:gd name="connsiteX1" fmla="*/ 1538565 w 1542759"/>
              <a:gd name="connsiteY1" fmla="*/ 0 h 5849336"/>
              <a:gd name="connsiteX2" fmla="*/ 1542759 w 1542759"/>
              <a:gd name="connsiteY2" fmla="*/ 54599 h 5849336"/>
              <a:gd name="connsiteX3" fmla="*/ 314033 w 1542759"/>
              <a:gd name="connsiteY3" fmla="*/ 5849336 h 5849336"/>
              <a:gd name="connsiteX4" fmla="*/ 0 w 1542759"/>
              <a:gd name="connsiteY4" fmla="*/ 5843418 h 5849336"/>
              <a:gd name="connsiteX0" fmla="*/ 0 w 1538565"/>
              <a:gd name="connsiteY0" fmla="*/ 5843418 h 5849336"/>
              <a:gd name="connsiteX1" fmla="*/ 1538565 w 1538565"/>
              <a:gd name="connsiteY1" fmla="*/ 0 h 5849336"/>
              <a:gd name="connsiteX2" fmla="*/ 1535615 w 1538565"/>
              <a:gd name="connsiteY2" fmla="*/ 56980 h 5849336"/>
              <a:gd name="connsiteX3" fmla="*/ 314033 w 1538565"/>
              <a:gd name="connsiteY3" fmla="*/ 5849336 h 5849336"/>
              <a:gd name="connsiteX4" fmla="*/ 0 w 1538565"/>
              <a:gd name="connsiteY4" fmla="*/ 5843418 h 5849336"/>
              <a:gd name="connsiteX0" fmla="*/ 0 w 1578477"/>
              <a:gd name="connsiteY0" fmla="*/ 5843418 h 5849336"/>
              <a:gd name="connsiteX1" fmla="*/ 1538565 w 1578477"/>
              <a:gd name="connsiteY1" fmla="*/ 0 h 5849336"/>
              <a:gd name="connsiteX2" fmla="*/ 1578477 w 1578477"/>
              <a:gd name="connsiteY2" fmla="*/ 87937 h 5849336"/>
              <a:gd name="connsiteX3" fmla="*/ 314033 w 1578477"/>
              <a:gd name="connsiteY3" fmla="*/ 5849336 h 5849336"/>
              <a:gd name="connsiteX4" fmla="*/ 0 w 1578477"/>
              <a:gd name="connsiteY4" fmla="*/ 5843418 h 5849336"/>
              <a:gd name="connsiteX0" fmla="*/ 0 w 1578502"/>
              <a:gd name="connsiteY0" fmla="*/ 5843418 h 5849336"/>
              <a:gd name="connsiteX1" fmla="*/ 1538565 w 1578502"/>
              <a:gd name="connsiteY1" fmla="*/ 0 h 5849336"/>
              <a:gd name="connsiteX2" fmla="*/ 1578477 w 1578502"/>
              <a:gd name="connsiteY2" fmla="*/ 87937 h 5849336"/>
              <a:gd name="connsiteX3" fmla="*/ 314033 w 1578502"/>
              <a:gd name="connsiteY3" fmla="*/ 5849336 h 5849336"/>
              <a:gd name="connsiteX4" fmla="*/ 0 w 1578502"/>
              <a:gd name="connsiteY4" fmla="*/ 5843418 h 5849336"/>
              <a:gd name="connsiteX0" fmla="*/ 0 w 1543111"/>
              <a:gd name="connsiteY0" fmla="*/ 5843418 h 5849336"/>
              <a:gd name="connsiteX1" fmla="*/ 1538565 w 1543111"/>
              <a:gd name="connsiteY1" fmla="*/ 0 h 5849336"/>
              <a:gd name="connsiteX2" fmla="*/ 1530852 w 1543111"/>
              <a:gd name="connsiteY2" fmla="*/ 83174 h 5849336"/>
              <a:gd name="connsiteX3" fmla="*/ 314033 w 1543111"/>
              <a:gd name="connsiteY3" fmla="*/ 5849336 h 5849336"/>
              <a:gd name="connsiteX4" fmla="*/ 0 w 1543111"/>
              <a:gd name="connsiteY4" fmla="*/ 5843418 h 5849336"/>
              <a:gd name="connsiteX0" fmla="*/ 0 w 1540225"/>
              <a:gd name="connsiteY0" fmla="*/ 5843418 h 5849336"/>
              <a:gd name="connsiteX1" fmla="*/ 1538565 w 1540225"/>
              <a:gd name="connsiteY1" fmla="*/ 0 h 5849336"/>
              <a:gd name="connsiteX2" fmla="*/ 1530852 w 1540225"/>
              <a:gd name="connsiteY2" fmla="*/ 83174 h 5849336"/>
              <a:gd name="connsiteX3" fmla="*/ 314033 w 1540225"/>
              <a:gd name="connsiteY3" fmla="*/ 5849336 h 5849336"/>
              <a:gd name="connsiteX4" fmla="*/ 0 w 1540225"/>
              <a:gd name="connsiteY4" fmla="*/ 5843418 h 5849336"/>
              <a:gd name="connsiteX0" fmla="*/ 0 w 1545425"/>
              <a:gd name="connsiteY0" fmla="*/ 5843418 h 5849336"/>
              <a:gd name="connsiteX1" fmla="*/ 1538565 w 1545425"/>
              <a:gd name="connsiteY1" fmla="*/ 0 h 5849336"/>
              <a:gd name="connsiteX2" fmla="*/ 1545139 w 1545425"/>
              <a:gd name="connsiteY2" fmla="*/ 80793 h 5849336"/>
              <a:gd name="connsiteX3" fmla="*/ 314033 w 1545425"/>
              <a:gd name="connsiteY3" fmla="*/ 5849336 h 5849336"/>
              <a:gd name="connsiteX4" fmla="*/ 0 w 1545425"/>
              <a:gd name="connsiteY4" fmla="*/ 5843418 h 5849336"/>
              <a:gd name="connsiteX0" fmla="*/ 0 w 1543488"/>
              <a:gd name="connsiteY0" fmla="*/ 5843418 h 5849336"/>
              <a:gd name="connsiteX1" fmla="*/ 1538565 w 1543488"/>
              <a:gd name="connsiteY1" fmla="*/ 0 h 5849336"/>
              <a:gd name="connsiteX2" fmla="*/ 1542758 w 1543488"/>
              <a:gd name="connsiteY2" fmla="*/ 49836 h 5849336"/>
              <a:gd name="connsiteX3" fmla="*/ 314033 w 1543488"/>
              <a:gd name="connsiteY3" fmla="*/ 5849336 h 5849336"/>
              <a:gd name="connsiteX4" fmla="*/ 0 w 1543488"/>
              <a:gd name="connsiteY4" fmla="*/ 5843418 h 584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3488" h="5849336">
                <a:moveTo>
                  <a:pt x="0" y="5843418"/>
                </a:moveTo>
                <a:lnTo>
                  <a:pt x="1538565" y="0"/>
                </a:lnTo>
                <a:cubicBezTo>
                  <a:pt x="1544726" y="26931"/>
                  <a:pt x="1543742" y="13381"/>
                  <a:pt x="1542758" y="49836"/>
                </a:cubicBezTo>
                <a:lnTo>
                  <a:pt x="314033" y="5849336"/>
                </a:lnTo>
                <a:lnTo>
                  <a:pt x="0" y="584341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.</a:t>
            </a:r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2E0A6B9-3A25-4D77-BE60-01561989422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960963" y="1108695"/>
            <a:ext cx="1233996" cy="5749305"/>
          </a:xfrm>
          <a:custGeom>
            <a:avLst/>
            <a:gdLst>
              <a:gd name="connsiteX0" fmla="*/ 0 w 1233996"/>
              <a:gd name="connsiteY0" fmla="*/ 5825504 h 5825504"/>
              <a:gd name="connsiteX1" fmla="*/ 1233996 w 1233996"/>
              <a:gd name="connsiteY1" fmla="*/ 0 h 5825504"/>
              <a:gd name="connsiteX2" fmla="*/ 1233996 w 1233996"/>
              <a:gd name="connsiteY2" fmla="*/ 5825504 h 5825504"/>
              <a:gd name="connsiteX3" fmla="*/ 0 w 1233996"/>
              <a:gd name="connsiteY3" fmla="*/ 5825504 h 5825504"/>
              <a:gd name="connsiteX0" fmla="*/ 0 w 1260190"/>
              <a:gd name="connsiteY0" fmla="*/ 5715967 h 5715967"/>
              <a:gd name="connsiteX1" fmla="*/ 1260190 w 1260190"/>
              <a:gd name="connsiteY1" fmla="*/ 0 h 5715967"/>
              <a:gd name="connsiteX2" fmla="*/ 1233996 w 1260190"/>
              <a:gd name="connsiteY2" fmla="*/ 5715967 h 5715967"/>
              <a:gd name="connsiteX3" fmla="*/ 0 w 1260190"/>
              <a:gd name="connsiteY3" fmla="*/ 5715967 h 5715967"/>
              <a:gd name="connsiteX0" fmla="*/ 0 w 1233996"/>
              <a:gd name="connsiteY0" fmla="*/ 5749305 h 5749305"/>
              <a:gd name="connsiteX1" fmla="*/ 1231615 w 1233996"/>
              <a:gd name="connsiteY1" fmla="*/ 0 h 5749305"/>
              <a:gd name="connsiteX2" fmla="*/ 1233996 w 1233996"/>
              <a:gd name="connsiteY2" fmla="*/ 5749305 h 5749305"/>
              <a:gd name="connsiteX3" fmla="*/ 0 w 1233996"/>
              <a:gd name="connsiteY3" fmla="*/ 5749305 h 5749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3996" h="5749305">
                <a:moveTo>
                  <a:pt x="0" y="5749305"/>
                </a:moveTo>
                <a:lnTo>
                  <a:pt x="1231615" y="0"/>
                </a:lnTo>
                <a:cubicBezTo>
                  <a:pt x="1232409" y="1916435"/>
                  <a:pt x="1233202" y="3832870"/>
                  <a:pt x="1233996" y="5749305"/>
                </a:cubicBezTo>
                <a:lnTo>
                  <a:pt x="0" y="5749305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lIns="720000" bIns="165600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sv-SE"/>
              <a:t>.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2CE84D2-A6B0-47F2-BD7C-842E6783A3CA}"/>
              </a:ext>
            </a:extLst>
          </p:cNvPr>
          <p:cNvSpPr/>
          <p:nvPr userDrawn="1"/>
        </p:nvSpPr>
        <p:spPr>
          <a:xfrm>
            <a:off x="-2074460" y="24063"/>
            <a:ext cx="1990236" cy="37508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i="1" u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Text, kil och utbytbar liten bild: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i="0" u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Byta till egen bild till höger: klicka på ikonen för ”Bilder” i platshållaren och infoga bild, som inte bör vara för detaljerad.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i="0" u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Flytta bilden inom bildytan: markera bilden, välj ”Beskär”, markera bilden igen och flytta/ändra storlek.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i="0" u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Byta färg på kilen: markera kilen, välj annan temafärg med ”Figurfyllning”. Om kilen inte kan markeras, markera bildytan och välj ”Placera längst bak”.</a:t>
            </a:r>
          </a:p>
        </p:txBody>
      </p:sp>
      <p:sp>
        <p:nvSpPr>
          <p:cNvPr id="14" name="Rubrik 1">
            <a:extLst>
              <a:ext uri="{FF2B5EF4-FFF2-40B4-BE49-F238E27FC236}">
                <a16:creationId xmlns:a16="http://schemas.microsoft.com/office/drawing/2014/main" id="{74DDC08D-FA75-4863-947C-517F8BA91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20" y="1250479"/>
            <a:ext cx="9862886" cy="880197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180675CF-18A0-44DC-94A7-B0DBF8A48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720" y="2397440"/>
            <a:ext cx="9862886" cy="3648517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73659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kil och utbytbar sto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2E0A6B9-3A25-4D77-BE60-01561989422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17330" y="-13285"/>
            <a:ext cx="6385180" cy="6892305"/>
          </a:xfrm>
          <a:custGeom>
            <a:avLst/>
            <a:gdLst>
              <a:gd name="connsiteX0" fmla="*/ 0 w 1233996"/>
              <a:gd name="connsiteY0" fmla="*/ 5825504 h 5825504"/>
              <a:gd name="connsiteX1" fmla="*/ 1233996 w 1233996"/>
              <a:gd name="connsiteY1" fmla="*/ 0 h 5825504"/>
              <a:gd name="connsiteX2" fmla="*/ 1233996 w 1233996"/>
              <a:gd name="connsiteY2" fmla="*/ 5825504 h 5825504"/>
              <a:gd name="connsiteX3" fmla="*/ 0 w 1233996"/>
              <a:gd name="connsiteY3" fmla="*/ 5825504 h 5825504"/>
              <a:gd name="connsiteX0" fmla="*/ 0 w 1260190"/>
              <a:gd name="connsiteY0" fmla="*/ 5715967 h 5715967"/>
              <a:gd name="connsiteX1" fmla="*/ 1260190 w 1260190"/>
              <a:gd name="connsiteY1" fmla="*/ 0 h 5715967"/>
              <a:gd name="connsiteX2" fmla="*/ 1233996 w 1260190"/>
              <a:gd name="connsiteY2" fmla="*/ 5715967 h 5715967"/>
              <a:gd name="connsiteX3" fmla="*/ 0 w 1260190"/>
              <a:gd name="connsiteY3" fmla="*/ 5715967 h 5715967"/>
              <a:gd name="connsiteX0" fmla="*/ 0 w 1233996"/>
              <a:gd name="connsiteY0" fmla="*/ 5749305 h 5749305"/>
              <a:gd name="connsiteX1" fmla="*/ 1231615 w 1233996"/>
              <a:gd name="connsiteY1" fmla="*/ 0 h 5749305"/>
              <a:gd name="connsiteX2" fmla="*/ 1233996 w 1233996"/>
              <a:gd name="connsiteY2" fmla="*/ 5749305 h 5749305"/>
              <a:gd name="connsiteX3" fmla="*/ 0 w 1233996"/>
              <a:gd name="connsiteY3" fmla="*/ 5749305 h 5749305"/>
              <a:gd name="connsiteX0" fmla="*/ 0 w 1233996"/>
              <a:gd name="connsiteY0" fmla="*/ 5749305 h 5749305"/>
              <a:gd name="connsiteX1" fmla="*/ 1071872 w 1233996"/>
              <a:gd name="connsiteY1" fmla="*/ 772060 h 5749305"/>
              <a:gd name="connsiteX2" fmla="*/ 1231615 w 1233996"/>
              <a:gd name="connsiteY2" fmla="*/ 0 h 5749305"/>
              <a:gd name="connsiteX3" fmla="*/ 1233996 w 1233996"/>
              <a:gd name="connsiteY3" fmla="*/ 5749305 h 5749305"/>
              <a:gd name="connsiteX4" fmla="*/ 0 w 1233996"/>
              <a:gd name="connsiteY4" fmla="*/ 5749305 h 5749305"/>
              <a:gd name="connsiteX0" fmla="*/ 0 w 1233996"/>
              <a:gd name="connsiteY0" fmla="*/ 5749305 h 5749305"/>
              <a:gd name="connsiteX1" fmla="*/ 1071872 w 1233996"/>
              <a:gd name="connsiteY1" fmla="*/ 772060 h 5749305"/>
              <a:gd name="connsiteX2" fmla="*/ 1231615 w 1233996"/>
              <a:gd name="connsiteY2" fmla="*/ 0 h 5749305"/>
              <a:gd name="connsiteX3" fmla="*/ 1233996 w 1233996"/>
              <a:gd name="connsiteY3" fmla="*/ 5749305 h 5749305"/>
              <a:gd name="connsiteX4" fmla="*/ 0 w 1233996"/>
              <a:gd name="connsiteY4" fmla="*/ 5749305 h 5749305"/>
              <a:gd name="connsiteX0" fmla="*/ 0 w 1233996"/>
              <a:gd name="connsiteY0" fmla="*/ 6868391 h 6868391"/>
              <a:gd name="connsiteX1" fmla="*/ 241323 w 1233996"/>
              <a:gd name="connsiteY1" fmla="*/ 0 h 6868391"/>
              <a:gd name="connsiteX2" fmla="*/ 1231615 w 1233996"/>
              <a:gd name="connsiteY2" fmla="*/ 1119086 h 6868391"/>
              <a:gd name="connsiteX3" fmla="*/ 1233996 w 1233996"/>
              <a:gd name="connsiteY3" fmla="*/ 6868391 h 6868391"/>
              <a:gd name="connsiteX4" fmla="*/ 0 w 1233996"/>
              <a:gd name="connsiteY4" fmla="*/ 6868391 h 6868391"/>
              <a:gd name="connsiteX0" fmla="*/ 0 w 1235763"/>
              <a:gd name="connsiteY0" fmla="*/ 6892305 h 6892305"/>
              <a:gd name="connsiteX1" fmla="*/ 241323 w 1235763"/>
              <a:gd name="connsiteY1" fmla="*/ 23914 h 6892305"/>
              <a:gd name="connsiteX2" fmla="*/ 1235637 w 1235763"/>
              <a:gd name="connsiteY2" fmla="*/ 0 h 6892305"/>
              <a:gd name="connsiteX3" fmla="*/ 1233996 w 1235763"/>
              <a:gd name="connsiteY3" fmla="*/ 6892305 h 6892305"/>
              <a:gd name="connsiteX4" fmla="*/ 0 w 1235763"/>
              <a:gd name="connsiteY4" fmla="*/ 6892305 h 6892305"/>
              <a:gd name="connsiteX0" fmla="*/ 0 w 1235763"/>
              <a:gd name="connsiteY0" fmla="*/ 6892305 h 6892305"/>
              <a:gd name="connsiteX1" fmla="*/ 239480 w 1235763"/>
              <a:gd name="connsiteY1" fmla="*/ 21533 h 6892305"/>
              <a:gd name="connsiteX2" fmla="*/ 1235637 w 1235763"/>
              <a:gd name="connsiteY2" fmla="*/ 0 h 6892305"/>
              <a:gd name="connsiteX3" fmla="*/ 1233996 w 1235763"/>
              <a:gd name="connsiteY3" fmla="*/ 6892305 h 6892305"/>
              <a:gd name="connsiteX4" fmla="*/ 0 w 1235763"/>
              <a:gd name="connsiteY4" fmla="*/ 6892305 h 6892305"/>
              <a:gd name="connsiteX0" fmla="*/ 0 w 1235763"/>
              <a:gd name="connsiteY0" fmla="*/ 6892305 h 6892305"/>
              <a:gd name="connsiteX1" fmla="*/ 245582 w 1235763"/>
              <a:gd name="connsiteY1" fmla="*/ 11023 h 6892305"/>
              <a:gd name="connsiteX2" fmla="*/ 1235637 w 1235763"/>
              <a:gd name="connsiteY2" fmla="*/ 0 h 6892305"/>
              <a:gd name="connsiteX3" fmla="*/ 1233996 w 1235763"/>
              <a:gd name="connsiteY3" fmla="*/ 6892305 h 6892305"/>
              <a:gd name="connsiteX4" fmla="*/ 0 w 1235763"/>
              <a:gd name="connsiteY4" fmla="*/ 6892305 h 6892305"/>
              <a:gd name="connsiteX0" fmla="*/ 0 w 1235763"/>
              <a:gd name="connsiteY0" fmla="*/ 6892305 h 6892305"/>
              <a:gd name="connsiteX1" fmla="*/ 245582 w 1235763"/>
              <a:gd name="connsiteY1" fmla="*/ 3880 h 6892305"/>
              <a:gd name="connsiteX2" fmla="*/ 1235637 w 1235763"/>
              <a:gd name="connsiteY2" fmla="*/ 0 h 6892305"/>
              <a:gd name="connsiteX3" fmla="*/ 1233996 w 1235763"/>
              <a:gd name="connsiteY3" fmla="*/ 6892305 h 6892305"/>
              <a:gd name="connsiteX4" fmla="*/ 0 w 1235763"/>
              <a:gd name="connsiteY4" fmla="*/ 6892305 h 6892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5763" h="6892305">
                <a:moveTo>
                  <a:pt x="0" y="6892305"/>
                </a:moveTo>
                <a:lnTo>
                  <a:pt x="245582" y="3880"/>
                </a:lnTo>
                <a:cubicBezTo>
                  <a:pt x="577634" y="-3298"/>
                  <a:pt x="903585" y="7178"/>
                  <a:pt x="1235637" y="0"/>
                </a:cubicBezTo>
                <a:cubicBezTo>
                  <a:pt x="1236431" y="1916435"/>
                  <a:pt x="1233202" y="4975870"/>
                  <a:pt x="1233996" y="6892305"/>
                </a:cubicBezTo>
                <a:lnTo>
                  <a:pt x="0" y="6892305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txBody>
          <a:bodyPr lIns="0" tIns="1332000" bIns="0" anchor="t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tx1"/>
                </a:solidFill>
              </a:defRPr>
            </a:lvl1pPr>
          </a:lstStyle>
          <a:p>
            <a:r>
              <a:rPr lang="sv-SE"/>
              <a:t>.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1A5E3EC2-7DB2-4C8C-8E35-255720F3AAA6}"/>
              </a:ext>
            </a:extLst>
          </p:cNvPr>
          <p:cNvSpPr/>
          <p:nvPr userDrawn="1"/>
        </p:nvSpPr>
        <p:spPr>
          <a:xfrm>
            <a:off x="-2088107" y="24063"/>
            <a:ext cx="2003883" cy="37508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i="1" u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Text, kil och utbytbar stor bild: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i="0" u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Byta till egen bild till höger: klicka på ikonen för ”Bilder” i platshållaren och infoga bild, som inte bör vara för detaljerad.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i="0" u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Flytta bilden inom bildytan: markera bilden, välj ”Beskär”, markera bilden igen och flytta/ändra storlek.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i="0" u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Byta färg på kilen: markera kilen, välj annan temafärg med ”Figurfyllning”. Om kilen inte kan markeras, markera bildytan och välj ”Placera längst bak”.</a:t>
            </a:r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DAD75157-2CF5-43DE-9D1C-3B451B4BA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20" y="1250479"/>
            <a:ext cx="5168055" cy="880197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8498AC19-0878-4078-B419-F210CA38C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720" y="2397440"/>
            <a:ext cx="5168055" cy="3648517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098BC990-E3F0-4969-A62C-2B2DAB821C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3045" y="-26568"/>
            <a:ext cx="1565663" cy="6887833"/>
          </a:xfrm>
          <a:custGeom>
            <a:avLst/>
            <a:gdLst>
              <a:gd name="connsiteX0" fmla="*/ 0 w 1533233"/>
              <a:gd name="connsiteY0" fmla="*/ 6008703 h 6008703"/>
              <a:gd name="connsiteX1" fmla="*/ 1533233 w 1533233"/>
              <a:gd name="connsiteY1" fmla="*/ 0 h 6008703"/>
              <a:gd name="connsiteX2" fmla="*/ 1533233 w 1533233"/>
              <a:gd name="connsiteY2" fmla="*/ 6008703 h 6008703"/>
              <a:gd name="connsiteX3" fmla="*/ 0 w 1533233"/>
              <a:gd name="connsiteY3" fmla="*/ 6008703 h 6008703"/>
              <a:gd name="connsiteX0" fmla="*/ 0 w 1533233"/>
              <a:gd name="connsiteY0" fmla="*/ 6008703 h 6014621"/>
              <a:gd name="connsiteX1" fmla="*/ 1533233 w 1533233"/>
              <a:gd name="connsiteY1" fmla="*/ 0 h 6014621"/>
              <a:gd name="connsiteX2" fmla="*/ 314033 w 1533233"/>
              <a:gd name="connsiteY2" fmla="*/ 6014621 h 6014621"/>
              <a:gd name="connsiteX3" fmla="*/ 0 w 1533233"/>
              <a:gd name="connsiteY3" fmla="*/ 6008703 h 6014621"/>
              <a:gd name="connsiteX0" fmla="*/ 0 w 1538565"/>
              <a:gd name="connsiteY0" fmla="*/ 5843418 h 5849336"/>
              <a:gd name="connsiteX1" fmla="*/ 1538565 w 1538565"/>
              <a:gd name="connsiteY1" fmla="*/ 0 h 5849336"/>
              <a:gd name="connsiteX2" fmla="*/ 314033 w 1538565"/>
              <a:gd name="connsiteY2" fmla="*/ 5849336 h 5849336"/>
              <a:gd name="connsiteX3" fmla="*/ 0 w 1538565"/>
              <a:gd name="connsiteY3" fmla="*/ 5843418 h 5849336"/>
              <a:gd name="connsiteX0" fmla="*/ 0 w 1538565"/>
              <a:gd name="connsiteY0" fmla="*/ 5843418 h 5849336"/>
              <a:gd name="connsiteX1" fmla="*/ 1538565 w 1538565"/>
              <a:gd name="connsiteY1" fmla="*/ 0 h 5849336"/>
              <a:gd name="connsiteX2" fmla="*/ 1492752 w 1538565"/>
              <a:gd name="connsiteY2" fmla="*/ 216524 h 5849336"/>
              <a:gd name="connsiteX3" fmla="*/ 314033 w 1538565"/>
              <a:gd name="connsiteY3" fmla="*/ 5849336 h 5849336"/>
              <a:gd name="connsiteX4" fmla="*/ 0 w 1538565"/>
              <a:gd name="connsiteY4" fmla="*/ 5843418 h 5849336"/>
              <a:gd name="connsiteX0" fmla="*/ 0 w 1542759"/>
              <a:gd name="connsiteY0" fmla="*/ 5843418 h 5849336"/>
              <a:gd name="connsiteX1" fmla="*/ 1538565 w 1542759"/>
              <a:gd name="connsiteY1" fmla="*/ 0 h 5849336"/>
              <a:gd name="connsiteX2" fmla="*/ 1542759 w 1542759"/>
              <a:gd name="connsiteY2" fmla="*/ 54599 h 5849336"/>
              <a:gd name="connsiteX3" fmla="*/ 314033 w 1542759"/>
              <a:gd name="connsiteY3" fmla="*/ 5849336 h 5849336"/>
              <a:gd name="connsiteX4" fmla="*/ 0 w 1542759"/>
              <a:gd name="connsiteY4" fmla="*/ 5843418 h 5849336"/>
              <a:gd name="connsiteX0" fmla="*/ 0 w 1538565"/>
              <a:gd name="connsiteY0" fmla="*/ 5843418 h 5849336"/>
              <a:gd name="connsiteX1" fmla="*/ 1538565 w 1538565"/>
              <a:gd name="connsiteY1" fmla="*/ 0 h 5849336"/>
              <a:gd name="connsiteX2" fmla="*/ 1535615 w 1538565"/>
              <a:gd name="connsiteY2" fmla="*/ 56980 h 5849336"/>
              <a:gd name="connsiteX3" fmla="*/ 314033 w 1538565"/>
              <a:gd name="connsiteY3" fmla="*/ 5849336 h 5849336"/>
              <a:gd name="connsiteX4" fmla="*/ 0 w 1538565"/>
              <a:gd name="connsiteY4" fmla="*/ 5843418 h 5849336"/>
              <a:gd name="connsiteX0" fmla="*/ 0 w 1578477"/>
              <a:gd name="connsiteY0" fmla="*/ 5843418 h 5849336"/>
              <a:gd name="connsiteX1" fmla="*/ 1538565 w 1578477"/>
              <a:gd name="connsiteY1" fmla="*/ 0 h 5849336"/>
              <a:gd name="connsiteX2" fmla="*/ 1578477 w 1578477"/>
              <a:gd name="connsiteY2" fmla="*/ 87937 h 5849336"/>
              <a:gd name="connsiteX3" fmla="*/ 314033 w 1578477"/>
              <a:gd name="connsiteY3" fmla="*/ 5849336 h 5849336"/>
              <a:gd name="connsiteX4" fmla="*/ 0 w 1578477"/>
              <a:gd name="connsiteY4" fmla="*/ 5843418 h 5849336"/>
              <a:gd name="connsiteX0" fmla="*/ 0 w 1578502"/>
              <a:gd name="connsiteY0" fmla="*/ 5843418 h 5849336"/>
              <a:gd name="connsiteX1" fmla="*/ 1538565 w 1578502"/>
              <a:gd name="connsiteY1" fmla="*/ 0 h 5849336"/>
              <a:gd name="connsiteX2" fmla="*/ 1578477 w 1578502"/>
              <a:gd name="connsiteY2" fmla="*/ 87937 h 5849336"/>
              <a:gd name="connsiteX3" fmla="*/ 314033 w 1578502"/>
              <a:gd name="connsiteY3" fmla="*/ 5849336 h 5849336"/>
              <a:gd name="connsiteX4" fmla="*/ 0 w 1578502"/>
              <a:gd name="connsiteY4" fmla="*/ 5843418 h 5849336"/>
              <a:gd name="connsiteX0" fmla="*/ 0 w 1543111"/>
              <a:gd name="connsiteY0" fmla="*/ 5843418 h 5849336"/>
              <a:gd name="connsiteX1" fmla="*/ 1538565 w 1543111"/>
              <a:gd name="connsiteY1" fmla="*/ 0 h 5849336"/>
              <a:gd name="connsiteX2" fmla="*/ 1530852 w 1543111"/>
              <a:gd name="connsiteY2" fmla="*/ 83174 h 5849336"/>
              <a:gd name="connsiteX3" fmla="*/ 314033 w 1543111"/>
              <a:gd name="connsiteY3" fmla="*/ 5849336 h 5849336"/>
              <a:gd name="connsiteX4" fmla="*/ 0 w 1543111"/>
              <a:gd name="connsiteY4" fmla="*/ 5843418 h 5849336"/>
              <a:gd name="connsiteX0" fmla="*/ 0 w 1540225"/>
              <a:gd name="connsiteY0" fmla="*/ 5843418 h 5849336"/>
              <a:gd name="connsiteX1" fmla="*/ 1538565 w 1540225"/>
              <a:gd name="connsiteY1" fmla="*/ 0 h 5849336"/>
              <a:gd name="connsiteX2" fmla="*/ 1530852 w 1540225"/>
              <a:gd name="connsiteY2" fmla="*/ 83174 h 5849336"/>
              <a:gd name="connsiteX3" fmla="*/ 314033 w 1540225"/>
              <a:gd name="connsiteY3" fmla="*/ 5849336 h 5849336"/>
              <a:gd name="connsiteX4" fmla="*/ 0 w 1540225"/>
              <a:gd name="connsiteY4" fmla="*/ 5843418 h 5849336"/>
              <a:gd name="connsiteX0" fmla="*/ 0 w 1545425"/>
              <a:gd name="connsiteY0" fmla="*/ 5843418 h 5849336"/>
              <a:gd name="connsiteX1" fmla="*/ 1538565 w 1545425"/>
              <a:gd name="connsiteY1" fmla="*/ 0 h 5849336"/>
              <a:gd name="connsiteX2" fmla="*/ 1545139 w 1545425"/>
              <a:gd name="connsiteY2" fmla="*/ 80793 h 5849336"/>
              <a:gd name="connsiteX3" fmla="*/ 314033 w 1545425"/>
              <a:gd name="connsiteY3" fmla="*/ 5849336 h 5849336"/>
              <a:gd name="connsiteX4" fmla="*/ 0 w 1545425"/>
              <a:gd name="connsiteY4" fmla="*/ 5843418 h 5849336"/>
              <a:gd name="connsiteX0" fmla="*/ 0 w 1543488"/>
              <a:gd name="connsiteY0" fmla="*/ 5843418 h 5849336"/>
              <a:gd name="connsiteX1" fmla="*/ 1538565 w 1543488"/>
              <a:gd name="connsiteY1" fmla="*/ 0 h 5849336"/>
              <a:gd name="connsiteX2" fmla="*/ 1542758 w 1543488"/>
              <a:gd name="connsiteY2" fmla="*/ 49836 h 5849336"/>
              <a:gd name="connsiteX3" fmla="*/ 314033 w 1543488"/>
              <a:gd name="connsiteY3" fmla="*/ 5849336 h 5849336"/>
              <a:gd name="connsiteX4" fmla="*/ 0 w 1543488"/>
              <a:gd name="connsiteY4" fmla="*/ 5843418 h 5849336"/>
              <a:gd name="connsiteX0" fmla="*/ 0 w 1547499"/>
              <a:gd name="connsiteY0" fmla="*/ 6878649 h 6884567"/>
              <a:gd name="connsiteX1" fmla="*/ 1545097 w 1547499"/>
              <a:gd name="connsiteY1" fmla="*/ 0 h 6884567"/>
              <a:gd name="connsiteX2" fmla="*/ 1542758 w 1547499"/>
              <a:gd name="connsiteY2" fmla="*/ 1085067 h 6884567"/>
              <a:gd name="connsiteX3" fmla="*/ 314033 w 1547499"/>
              <a:gd name="connsiteY3" fmla="*/ 6884567 h 6884567"/>
              <a:gd name="connsiteX4" fmla="*/ 0 w 1547499"/>
              <a:gd name="connsiteY4" fmla="*/ 6878649 h 6884567"/>
              <a:gd name="connsiteX0" fmla="*/ 0 w 1565663"/>
              <a:gd name="connsiteY0" fmla="*/ 6878649 h 6884567"/>
              <a:gd name="connsiteX1" fmla="*/ 1545097 w 1565663"/>
              <a:gd name="connsiteY1" fmla="*/ 0 h 6884567"/>
              <a:gd name="connsiteX2" fmla="*/ 1565618 w 1565663"/>
              <a:gd name="connsiteY2" fmla="*/ 20444 h 6884567"/>
              <a:gd name="connsiteX3" fmla="*/ 314033 w 1565663"/>
              <a:gd name="connsiteY3" fmla="*/ 6884567 h 6884567"/>
              <a:gd name="connsiteX4" fmla="*/ 0 w 1565663"/>
              <a:gd name="connsiteY4" fmla="*/ 6878649 h 6884567"/>
              <a:gd name="connsiteX0" fmla="*/ 0 w 1565663"/>
              <a:gd name="connsiteY0" fmla="*/ 6878649 h 6887833"/>
              <a:gd name="connsiteX1" fmla="*/ 1545097 w 1565663"/>
              <a:gd name="connsiteY1" fmla="*/ 0 h 6887833"/>
              <a:gd name="connsiteX2" fmla="*/ 1565618 w 1565663"/>
              <a:gd name="connsiteY2" fmla="*/ 20444 h 6887833"/>
              <a:gd name="connsiteX3" fmla="*/ 349955 w 1565663"/>
              <a:gd name="connsiteY3" fmla="*/ 6887833 h 6887833"/>
              <a:gd name="connsiteX4" fmla="*/ 0 w 1565663"/>
              <a:gd name="connsiteY4" fmla="*/ 6878649 h 6887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663" h="6887833">
                <a:moveTo>
                  <a:pt x="0" y="6878649"/>
                </a:moveTo>
                <a:lnTo>
                  <a:pt x="1545097" y="0"/>
                </a:lnTo>
                <a:cubicBezTo>
                  <a:pt x="1551258" y="26931"/>
                  <a:pt x="1566602" y="-16011"/>
                  <a:pt x="1565618" y="20444"/>
                </a:cubicBezTo>
                <a:lnTo>
                  <a:pt x="349955" y="6887833"/>
                </a:lnTo>
                <a:lnTo>
                  <a:pt x="0" y="687864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188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5D1907-0D70-4CB2-988F-97D44F560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1" y="1226128"/>
            <a:ext cx="10643755" cy="911374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CCC67DE-D694-40F6-9033-2F22DF4C8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072" y="2407521"/>
            <a:ext cx="10654146" cy="3681552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1A3F9988-970A-4CA2-AFCD-21F25D8AD082}"/>
              </a:ext>
            </a:extLst>
          </p:cNvPr>
          <p:cNvSpPr/>
          <p:nvPr userDrawn="1"/>
        </p:nvSpPr>
        <p:spPr>
          <a:xfrm>
            <a:off x="-2074460" y="24063"/>
            <a:ext cx="1990236" cy="67646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  <a:tabLst>
                <a:tab pos="265113" algn="l"/>
              </a:tabLst>
            </a:pPr>
            <a:r>
              <a:rPr lang="sv-SE" sz="1200" b="0" i="1" u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Rubrik och innehåll: </a:t>
            </a:r>
            <a:r>
              <a:rPr lang="sv-SE" sz="1200" b="0" i="0" u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 en- eller tvåradig rubrik och innehåll i fullbredd. </a:t>
            </a:r>
          </a:p>
        </p:txBody>
      </p:sp>
    </p:spTree>
    <p:extLst>
      <p:ext uri="{BB962C8B-B14F-4D97-AF65-F5344CB8AC3E}">
        <p14:creationId xmlns:p14="http://schemas.microsoft.com/office/powerpoint/2010/main" val="116955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i två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5D1907-0D70-4CB2-988F-97D44F560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1" y="1226128"/>
            <a:ext cx="10643755" cy="911374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CCC67DE-D694-40F6-9033-2F22DF4C8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072" y="2407521"/>
            <a:ext cx="5198919" cy="3681552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7C6F9F6A-5EE1-426E-AAF4-F9163894A51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31083" y="2407521"/>
            <a:ext cx="5198919" cy="3681552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D73A66CF-1C52-44FE-85C6-604CF9819D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8825" y="6140310"/>
            <a:ext cx="5205413" cy="2603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/>
            </a:lvl1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10" name="Platshållare för text 8">
            <a:extLst>
              <a:ext uri="{FF2B5EF4-FFF2-40B4-BE49-F238E27FC236}">
                <a16:creationId xmlns:a16="http://schemas.microsoft.com/office/drawing/2014/main" id="{02F528CE-D42C-4F3A-A140-BC71A68198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9234" y="6140310"/>
            <a:ext cx="5205413" cy="2603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/>
            </a:lvl1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D8929DC-ABE9-4B31-816A-840B7C28DBBC}"/>
              </a:ext>
            </a:extLst>
          </p:cNvPr>
          <p:cNvSpPr/>
          <p:nvPr userDrawn="1"/>
        </p:nvSpPr>
        <p:spPr>
          <a:xfrm>
            <a:off x="-2088107" y="24063"/>
            <a:ext cx="2003883" cy="126932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  <a:tabLst>
                <a:tab pos="265113" algn="l"/>
              </a:tabLst>
            </a:pPr>
            <a:r>
              <a:rPr lang="sv-SE" sz="1200" b="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Rubrik och innehåll i tvåspalt</a:t>
            </a:r>
            <a:r>
              <a:rPr lang="sv-SE" sz="1200" b="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för en- eller tvåradig rubrik och innehåll i två spalter (text, bild, diagram, film etc.). Du kan också lägga in en bildtext.</a:t>
            </a:r>
          </a:p>
        </p:txBody>
      </p:sp>
    </p:spTree>
    <p:extLst>
      <p:ext uri="{BB962C8B-B14F-4D97-AF65-F5344CB8AC3E}">
        <p14:creationId xmlns:p14="http://schemas.microsoft.com/office/powerpoint/2010/main" val="294824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BD3F50F6-01EF-4EEF-BF38-97837189641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0" y="0"/>
            <a:ext cx="12192000" cy="6858000"/>
          </a:xfrm>
        </p:spPr>
        <p:txBody>
          <a:bodyPr tIns="2088000"/>
          <a:lstStyle>
            <a:lvl1pPr marL="0" indent="0" algn="ctr">
              <a:buNone/>
              <a:defRPr sz="20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sv-SE"/>
              <a:t>Bild/Film</a:t>
            </a:r>
          </a:p>
        </p:txBody>
      </p:sp>
      <p:sp>
        <p:nvSpPr>
          <p:cNvPr id="11" name="Platshållare för text 5">
            <a:extLst>
              <a:ext uri="{FF2B5EF4-FFF2-40B4-BE49-F238E27FC236}">
                <a16:creationId xmlns:a16="http://schemas.microsoft.com/office/drawing/2014/main" id="{F9B4EFBB-3C19-4225-8B81-20FAE00BBB28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259917" y="262659"/>
            <a:ext cx="504000" cy="50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FFFFFF">
                <a:alpha val="0"/>
              </a:srgbClr>
            </a:solidFill>
          </a:ln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sv-SE"/>
              <a:t>.</a:t>
            </a:r>
          </a:p>
          <a:p>
            <a:pPr lvl="0"/>
            <a:endParaRPr lang="sv-SE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D20A69E-B8A7-4EB8-9640-CFF681BD9E42}"/>
              </a:ext>
            </a:extLst>
          </p:cNvPr>
          <p:cNvSpPr/>
          <p:nvPr userDrawn="1"/>
        </p:nvSpPr>
        <p:spPr>
          <a:xfrm>
            <a:off x="-2088107" y="24063"/>
            <a:ext cx="2003883" cy="67646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  <a:tabLst>
                <a:tab pos="265113" algn="l"/>
              </a:tabLst>
            </a:pPr>
            <a:r>
              <a:rPr lang="sv-SE" sz="1200" b="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Helbild</a:t>
            </a:r>
            <a:r>
              <a:rPr lang="sv-SE" sz="1200" b="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På denna mallsida kan du exempelvis lägga in en helsidesbild eller en film.</a:t>
            </a:r>
          </a:p>
        </p:txBody>
      </p:sp>
    </p:spTree>
    <p:extLst>
      <p:ext uri="{BB962C8B-B14F-4D97-AF65-F5344CB8AC3E}">
        <p14:creationId xmlns:p14="http://schemas.microsoft.com/office/powerpoint/2010/main" val="219996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objek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D73A66CF-1C52-44FE-85C6-604CF9819D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8825" y="3573754"/>
            <a:ext cx="5205413" cy="260350"/>
          </a:xfrm>
        </p:spPr>
        <p:txBody>
          <a:bodyPr/>
          <a:lstStyle>
            <a:lvl1pPr marL="0" indent="0" algn="ctr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1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7" name="Platshållare för innehåll 11">
            <a:extLst>
              <a:ext uri="{FF2B5EF4-FFF2-40B4-BE49-F238E27FC236}">
                <a16:creationId xmlns:a16="http://schemas.microsoft.com/office/drawing/2014/main" id="{D77B211B-F194-4A43-BF7A-62F518DA6C4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8927" y="1278080"/>
            <a:ext cx="5195455" cy="2275611"/>
          </a:xfrm>
        </p:spPr>
        <p:txBody>
          <a:bodyPr tIns="180000"/>
          <a:lstStyle>
            <a:lvl1pPr marL="0" indent="0" algn="ctr">
              <a:buNone/>
              <a:defRPr sz="20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1" name="Platshållare för text 8">
            <a:extLst>
              <a:ext uri="{FF2B5EF4-FFF2-40B4-BE49-F238E27FC236}">
                <a16:creationId xmlns:a16="http://schemas.microsoft.com/office/drawing/2014/main" id="{05FC7AEF-5E77-4E7B-90F2-4920904C6E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28439" y="3573754"/>
            <a:ext cx="5205413" cy="260350"/>
          </a:xfrm>
        </p:spPr>
        <p:txBody>
          <a:bodyPr/>
          <a:lstStyle>
            <a:lvl1pPr marL="0" indent="0" algn="ctr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1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9B70EFF5-103B-40E9-9FCD-4568DC92A59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541" y="1278080"/>
            <a:ext cx="5195455" cy="2275611"/>
          </a:xfrm>
        </p:spPr>
        <p:txBody>
          <a:bodyPr tIns="180000"/>
          <a:lstStyle>
            <a:lvl1pPr marL="0" indent="0" algn="ctr">
              <a:buNone/>
              <a:defRPr sz="20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3" name="Platshållare för text 8">
            <a:extLst>
              <a:ext uri="{FF2B5EF4-FFF2-40B4-BE49-F238E27FC236}">
                <a16:creationId xmlns:a16="http://schemas.microsoft.com/office/drawing/2014/main" id="{1864F0BA-6C86-464C-8797-E2A18CE9C2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8825" y="6212779"/>
            <a:ext cx="5205413" cy="260350"/>
          </a:xfrm>
        </p:spPr>
        <p:txBody>
          <a:bodyPr/>
          <a:lstStyle>
            <a:lvl1pPr marL="0" indent="0" algn="ctr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1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14" name="Platshållare för innehåll 11">
            <a:extLst>
              <a:ext uri="{FF2B5EF4-FFF2-40B4-BE49-F238E27FC236}">
                <a16:creationId xmlns:a16="http://schemas.microsoft.com/office/drawing/2014/main" id="{CFA737C2-22B0-4972-A655-E0EBC3CE4BE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68927" y="3917105"/>
            <a:ext cx="5195455" cy="2275611"/>
          </a:xfrm>
        </p:spPr>
        <p:txBody>
          <a:bodyPr tIns="180000"/>
          <a:lstStyle>
            <a:lvl1pPr marL="0" indent="0" algn="ctr">
              <a:buNone/>
              <a:defRPr sz="20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5" name="Platshållare för text 8">
            <a:extLst>
              <a:ext uri="{FF2B5EF4-FFF2-40B4-BE49-F238E27FC236}">
                <a16:creationId xmlns:a16="http://schemas.microsoft.com/office/drawing/2014/main" id="{9CF59FF9-6AD4-4F26-B597-EC8568D9F5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28439" y="6212779"/>
            <a:ext cx="5205413" cy="260350"/>
          </a:xfrm>
        </p:spPr>
        <p:txBody>
          <a:bodyPr/>
          <a:lstStyle>
            <a:lvl1pPr marL="0" indent="0" algn="ctr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1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16" name="Platshållare för innehåll 11">
            <a:extLst>
              <a:ext uri="{FF2B5EF4-FFF2-40B4-BE49-F238E27FC236}">
                <a16:creationId xmlns:a16="http://schemas.microsoft.com/office/drawing/2014/main" id="{305AD0E1-5ECD-4AE7-B74F-E4C33179C4A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38541" y="3917105"/>
            <a:ext cx="5195455" cy="2275611"/>
          </a:xfrm>
        </p:spPr>
        <p:txBody>
          <a:bodyPr tIns="180000"/>
          <a:lstStyle>
            <a:lvl1pPr marL="0" indent="0" algn="ctr">
              <a:buNone/>
              <a:defRPr sz="20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67EF4E7C-C7CD-4699-97EF-2CC794367847}"/>
              </a:ext>
            </a:extLst>
          </p:cNvPr>
          <p:cNvSpPr/>
          <p:nvPr userDrawn="1"/>
        </p:nvSpPr>
        <p:spPr>
          <a:xfrm>
            <a:off x="-2074460" y="24063"/>
            <a:ext cx="1990236" cy="146694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  <a:tabLst>
                <a:tab pos="84138" algn="l"/>
                <a:tab pos="265113" algn="l"/>
              </a:tabLst>
            </a:pPr>
            <a:r>
              <a:rPr lang="sv-SE" sz="1200" b="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objekt: </a:t>
            </a:r>
            <a:r>
              <a:rPr lang="sv-SE" sz="1200" b="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plats för fyra objekt med varsin bildtext, centrerat. Bra när du vill jämföra objekt från olika år etc. Om du behöver göra fler/färre rutor kan du kopiera/ta bort platshållare.</a:t>
            </a:r>
          </a:p>
        </p:txBody>
      </p:sp>
    </p:spTree>
    <p:extLst>
      <p:ext uri="{BB962C8B-B14F-4D97-AF65-F5344CB8AC3E}">
        <p14:creationId xmlns:p14="http://schemas.microsoft.com/office/powerpoint/2010/main" val="429489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- och kapitelsida – havsv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E8C5A01F-3658-46AC-A1DE-8445AEAB0A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A2E631D-57F7-4466-9422-5DF057A37B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5459" y="3148601"/>
            <a:ext cx="9144000" cy="2387600"/>
          </a:xfrm>
        </p:spPr>
        <p:txBody>
          <a:bodyPr anchor="b"/>
          <a:lstStyle>
            <a:lvl1pPr algn="l">
              <a:lnSpc>
                <a:spcPts val="5600"/>
              </a:lnSpc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/>
              <a:t>Titel- och kapitelsida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5C78210-3B40-4057-98BE-2954168FB2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5459" y="5725391"/>
            <a:ext cx="9144000" cy="581891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Namn, organisation</a:t>
            </a:r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94A9C963-ED04-41BD-8D28-415BB3BACE33}"/>
              </a:ext>
            </a:extLst>
          </p:cNvPr>
          <p:cNvGrpSpPr/>
          <p:nvPr userDrawn="1"/>
        </p:nvGrpSpPr>
        <p:grpSpPr>
          <a:xfrm>
            <a:off x="260350" y="258763"/>
            <a:ext cx="503238" cy="506412"/>
            <a:chOff x="260350" y="258763"/>
            <a:chExt cx="503238" cy="506412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02CA2365-A94F-4ED0-819A-EFFBD6E13A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2288" y="258763"/>
              <a:ext cx="241300" cy="323850"/>
            </a:xfrm>
            <a:custGeom>
              <a:avLst/>
              <a:gdLst>
                <a:gd name="T0" fmla="*/ 1845 w 1845"/>
                <a:gd name="T1" fmla="*/ 2080 h 2463"/>
                <a:gd name="T2" fmla="*/ 945 w 1845"/>
                <a:gd name="T3" fmla="*/ 2463 h 2463"/>
                <a:gd name="T4" fmla="*/ 58 w 1845"/>
                <a:gd name="T5" fmla="*/ 1814 h 2463"/>
                <a:gd name="T6" fmla="*/ 0 w 1845"/>
                <a:gd name="T7" fmla="*/ 336 h 2463"/>
                <a:gd name="T8" fmla="*/ 0 w 1845"/>
                <a:gd name="T9" fmla="*/ 0 h 2463"/>
                <a:gd name="T10" fmla="*/ 6 w 1845"/>
                <a:gd name="T11" fmla="*/ 0 h 2463"/>
                <a:gd name="T12" fmla="*/ 493 w 1845"/>
                <a:gd name="T13" fmla="*/ 955 h 2463"/>
                <a:gd name="T14" fmla="*/ 340 w 1845"/>
                <a:gd name="T15" fmla="*/ 1438 h 2463"/>
                <a:gd name="T16" fmla="*/ 221 w 1845"/>
                <a:gd name="T17" fmla="*/ 1757 h 2463"/>
                <a:gd name="T18" fmla="*/ 361 w 1845"/>
                <a:gd name="T19" fmla="*/ 1883 h 2463"/>
                <a:gd name="T20" fmla="*/ 982 w 1845"/>
                <a:gd name="T21" fmla="*/ 1770 h 2463"/>
                <a:gd name="T22" fmla="*/ 1845 w 1845"/>
                <a:gd name="T23" fmla="*/ 2073 h 2463"/>
                <a:gd name="T24" fmla="*/ 1845 w 1845"/>
                <a:gd name="T25" fmla="*/ 2080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1845" y="2080"/>
                  </a:moveTo>
                  <a:cubicBezTo>
                    <a:pt x="1580" y="2256"/>
                    <a:pt x="1328" y="2463"/>
                    <a:pt x="945" y="2463"/>
                  </a:cubicBezTo>
                  <a:cubicBezTo>
                    <a:pt x="502" y="2463"/>
                    <a:pt x="130" y="2258"/>
                    <a:pt x="58" y="1814"/>
                  </a:cubicBezTo>
                  <a:cubicBezTo>
                    <a:pt x="6" y="1490"/>
                    <a:pt x="0" y="628"/>
                    <a:pt x="0" y="3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82" y="363"/>
                    <a:pt x="493" y="580"/>
                    <a:pt x="493" y="955"/>
                  </a:cubicBezTo>
                  <a:cubicBezTo>
                    <a:pt x="493" y="1141"/>
                    <a:pt x="432" y="1261"/>
                    <a:pt x="340" y="1438"/>
                  </a:cubicBezTo>
                  <a:cubicBezTo>
                    <a:pt x="292" y="1531"/>
                    <a:pt x="221" y="1648"/>
                    <a:pt x="221" y="1757"/>
                  </a:cubicBezTo>
                  <a:cubicBezTo>
                    <a:pt x="221" y="1821"/>
                    <a:pt x="250" y="1883"/>
                    <a:pt x="361" y="1883"/>
                  </a:cubicBezTo>
                  <a:cubicBezTo>
                    <a:pt x="578" y="1883"/>
                    <a:pt x="700" y="1770"/>
                    <a:pt x="982" y="1770"/>
                  </a:cubicBezTo>
                  <a:cubicBezTo>
                    <a:pt x="1304" y="1770"/>
                    <a:pt x="1534" y="1887"/>
                    <a:pt x="1845" y="2073"/>
                  </a:cubicBezTo>
                  <a:cubicBezTo>
                    <a:pt x="1845" y="2080"/>
                    <a:pt x="1845" y="2080"/>
                    <a:pt x="1845" y="20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10E550A-B98B-4ADA-AD2F-D094FE3AAF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0350" y="258763"/>
              <a:ext cx="241300" cy="323850"/>
            </a:xfrm>
            <a:custGeom>
              <a:avLst/>
              <a:gdLst>
                <a:gd name="T0" fmla="*/ 0 w 1845"/>
                <a:gd name="T1" fmla="*/ 2073 h 2463"/>
                <a:gd name="T2" fmla="*/ 863 w 1845"/>
                <a:gd name="T3" fmla="*/ 1770 h 2463"/>
                <a:gd name="T4" fmla="*/ 1484 w 1845"/>
                <a:gd name="T5" fmla="*/ 1883 h 2463"/>
                <a:gd name="T6" fmla="*/ 1624 w 1845"/>
                <a:gd name="T7" fmla="*/ 1757 h 2463"/>
                <a:gd name="T8" fmla="*/ 1505 w 1845"/>
                <a:gd name="T9" fmla="*/ 1438 h 2463"/>
                <a:gd name="T10" fmla="*/ 1352 w 1845"/>
                <a:gd name="T11" fmla="*/ 955 h 2463"/>
                <a:gd name="T12" fmla="*/ 1839 w 1845"/>
                <a:gd name="T13" fmla="*/ 0 h 2463"/>
                <a:gd name="T14" fmla="*/ 1845 w 1845"/>
                <a:gd name="T15" fmla="*/ 0 h 2463"/>
                <a:gd name="T16" fmla="*/ 1845 w 1845"/>
                <a:gd name="T17" fmla="*/ 334 h 2463"/>
                <a:gd name="T18" fmla="*/ 1787 w 1845"/>
                <a:gd name="T19" fmla="*/ 1814 h 2463"/>
                <a:gd name="T20" fmla="*/ 900 w 1845"/>
                <a:gd name="T21" fmla="*/ 2463 h 2463"/>
                <a:gd name="T22" fmla="*/ 0 w 1845"/>
                <a:gd name="T23" fmla="*/ 2080 h 2463"/>
                <a:gd name="T24" fmla="*/ 0 w 1845"/>
                <a:gd name="T25" fmla="*/ 2073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0" y="2073"/>
                  </a:moveTo>
                  <a:cubicBezTo>
                    <a:pt x="311" y="1887"/>
                    <a:pt x="541" y="1770"/>
                    <a:pt x="863" y="1770"/>
                  </a:cubicBezTo>
                  <a:cubicBezTo>
                    <a:pt x="1145" y="1770"/>
                    <a:pt x="1267" y="1883"/>
                    <a:pt x="1484" y="1883"/>
                  </a:cubicBezTo>
                  <a:cubicBezTo>
                    <a:pt x="1594" y="1883"/>
                    <a:pt x="1624" y="1821"/>
                    <a:pt x="1624" y="1757"/>
                  </a:cubicBezTo>
                  <a:cubicBezTo>
                    <a:pt x="1624" y="1648"/>
                    <a:pt x="1553" y="1531"/>
                    <a:pt x="1505" y="1438"/>
                  </a:cubicBezTo>
                  <a:cubicBezTo>
                    <a:pt x="1413" y="1261"/>
                    <a:pt x="1352" y="1141"/>
                    <a:pt x="1352" y="955"/>
                  </a:cubicBezTo>
                  <a:cubicBezTo>
                    <a:pt x="1352" y="580"/>
                    <a:pt x="1663" y="363"/>
                    <a:pt x="1839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5" y="334"/>
                    <a:pt x="1845" y="334"/>
                    <a:pt x="1845" y="334"/>
                  </a:cubicBezTo>
                  <a:cubicBezTo>
                    <a:pt x="1845" y="628"/>
                    <a:pt x="1839" y="1490"/>
                    <a:pt x="1787" y="1814"/>
                  </a:cubicBezTo>
                  <a:cubicBezTo>
                    <a:pt x="1715" y="2258"/>
                    <a:pt x="1343" y="2463"/>
                    <a:pt x="900" y="2463"/>
                  </a:cubicBezTo>
                  <a:cubicBezTo>
                    <a:pt x="516" y="2463"/>
                    <a:pt x="264" y="2256"/>
                    <a:pt x="0" y="2080"/>
                  </a:cubicBezTo>
                  <a:cubicBezTo>
                    <a:pt x="0" y="2073"/>
                    <a:pt x="0" y="2073"/>
                    <a:pt x="0" y="20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2D2CB4C-85D6-4CEB-9EE1-0E0043FD83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4325" y="625475"/>
              <a:ext cx="95250" cy="139700"/>
            </a:xfrm>
            <a:custGeom>
              <a:avLst/>
              <a:gdLst>
                <a:gd name="T0" fmla="*/ 680 w 728"/>
                <a:gd name="T1" fmla="*/ 252 h 1058"/>
                <a:gd name="T2" fmla="*/ 406 w 728"/>
                <a:gd name="T3" fmla="*/ 140 h 1058"/>
                <a:gd name="T4" fmla="*/ 213 w 728"/>
                <a:gd name="T5" fmla="*/ 265 h 1058"/>
                <a:gd name="T6" fmla="*/ 728 w 728"/>
                <a:gd name="T7" fmla="*/ 752 h 1058"/>
                <a:gd name="T8" fmla="*/ 329 w 728"/>
                <a:gd name="T9" fmla="*/ 1058 h 1058"/>
                <a:gd name="T10" fmla="*/ 7 w 728"/>
                <a:gd name="T11" fmla="*/ 1005 h 1058"/>
                <a:gd name="T12" fmla="*/ 0 w 728"/>
                <a:gd name="T13" fmla="*/ 890 h 1058"/>
                <a:gd name="T14" fmla="*/ 7 w 728"/>
                <a:gd name="T15" fmla="*/ 780 h 1058"/>
                <a:gd name="T16" fmla="*/ 15 w 728"/>
                <a:gd name="T17" fmla="*/ 780 h 1058"/>
                <a:gd name="T18" fmla="*/ 342 w 728"/>
                <a:gd name="T19" fmla="*/ 914 h 1058"/>
                <a:gd name="T20" fmla="*/ 529 w 728"/>
                <a:gd name="T21" fmla="*/ 782 h 1058"/>
                <a:gd name="T22" fmla="*/ 20 w 728"/>
                <a:gd name="T23" fmla="*/ 297 h 1058"/>
                <a:gd name="T24" fmla="*/ 420 w 728"/>
                <a:gd name="T25" fmla="*/ 0 h 1058"/>
                <a:gd name="T26" fmla="*/ 687 w 728"/>
                <a:gd name="T27" fmla="*/ 40 h 1058"/>
                <a:gd name="T28" fmla="*/ 693 w 728"/>
                <a:gd name="T29" fmla="*/ 135 h 1058"/>
                <a:gd name="T30" fmla="*/ 687 w 728"/>
                <a:gd name="T31" fmla="*/ 252 h 1058"/>
                <a:gd name="T32" fmla="*/ 680 w 728"/>
                <a:gd name="T33" fmla="*/ 25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8" h="1058">
                  <a:moveTo>
                    <a:pt x="680" y="252"/>
                  </a:moveTo>
                  <a:cubicBezTo>
                    <a:pt x="643" y="191"/>
                    <a:pt x="555" y="140"/>
                    <a:pt x="406" y="140"/>
                  </a:cubicBezTo>
                  <a:cubicBezTo>
                    <a:pt x="295" y="140"/>
                    <a:pt x="213" y="174"/>
                    <a:pt x="213" y="265"/>
                  </a:cubicBezTo>
                  <a:cubicBezTo>
                    <a:pt x="213" y="471"/>
                    <a:pt x="728" y="432"/>
                    <a:pt x="728" y="752"/>
                  </a:cubicBezTo>
                  <a:cubicBezTo>
                    <a:pt x="728" y="938"/>
                    <a:pt x="594" y="1058"/>
                    <a:pt x="329" y="1058"/>
                  </a:cubicBezTo>
                  <a:cubicBezTo>
                    <a:pt x="199" y="1058"/>
                    <a:pt x="80" y="1038"/>
                    <a:pt x="7" y="1005"/>
                  </a:cubicBezTo>
                  <a:cubicBezTo>
                    <a:pt x="2" y="965"/>
                    <a:pt x="0" y="927"/>
                    <a:pt x="0" y="890"/>
                  </a:cubicBezTo>
                  <a:cubicBezTo>
                    <a:pt x="0" y="854"/>
                    <a:pt x="3" y="817"/>
                    <a:pt x="7" y="780"/>
                  </a:cubicBezTo>
                  <a:cubicBezTo>
                    <a:pt x="15" y="780"/>
                    <a:pt x="15" y="780"/>
                    <a:pt x="15" y="780"/>
                  </a:cubicBezTo>
                  <a:cubicBezTo>
                    <a:pt x="91" y="880"/>
                    <a:pt x="217" y="914"/>
                    <a:pt x="342" y="914"/>
                  </a:cubicBezTo>
                  <a:cubicBezTo>
                    <a:pt x="464" y="914"/>
                    <a:pt x="529" y="865"/>
                    <a:pt x="529" y="782"/>
                  </a:cubicBezTo>
                  <a:cubicBezTo>
                    <a:pt x="529" y="574"/>
                    <a:pt x="20" y="631"/>
                    <a:pt x="20" y="297"/>
                  </a:cubicBezTo>
                  <a:cubicBezTo>
                    <a:pt x="20" y="114"/>
                    <a:pt x="159" y="0"/>
                    <a:pt x="420" y="0"/>
                  </a:cubicBezTo>
                  <a:cubicBezTo>
                    <a:pt x="487" y="0"/>
                    <a:pt x="616" y="8"/>
                    <a:pt x="687" y="40"/>
                  </a:cubicBezTo>
                  <a:cubicBezTo>
                    <a:pt x="691" y="57"/>
                    <a:pt x="693" y="101"/>
                    <a:pt x="693" y="135"/>
                  </a:cubicBezTo>
                  <a:cubicBezTo>
                    <a:pt x="693" y="182"/>
                    <a:pt x="690" y="225"/>
                    <a:pt x="687" y="252"/>
                  </a:cubicBezTo>
                  <a:cubicBezTo>
                    <a:pt x="680" y="252"/>
                    <a:pt x="680" y="252"/>
                    <a:pt x="680" y="2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E791EDC4-8302-4829-8B4B-A1D52FD2C0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0850" y="627063"/>
              <a:ext cx="103188" cy="136525"/>
            </a:xfrm>
            <a:custGeom>
              <a:avLst/>
              <a:gdLst>
                <a:gd name="T0" fmla="*/ 507 w 792"/>
                <a:gd name="T1" fmla="*/ 879 h 1032"/>
                <a:gd name="T2" fmla="*/ 785 w 792"/>
                <a:gd name="T3" fmla="*/ 818 h 1032"/>
                <a:gd name="T4" fmla="*/ 792 w 792"/>
                <a:gd name="T5" fmla="*/ 818 h 1032"/>
                <a:gd name="T6" fmla="*/ 743 w 792"/>
                <a:gd name="T7" fmla="*/ 1032 h 1032"/>
                <a:gd name="T8" fmla="*/ 0 w 792"/>
                <a:gd name="T9" fmla="*/ 1032 h 1032"/>
                <a:gd name="T10" fmla="*/ 0 w 792"/>
                <a:gd name="T11" fmla="*/ 1025 h 1032"/>
                <a:gd name="T12" fmla="*/ 65 w 792"/>
                <a:gd name="T13" fmla="*/ 886 h 1032"/>
                <a:gd name="T14" fmla="*/ 65 w 792"/>
                <a:gd name="T15" fmla="*/ 306 h 1032"/>
                <a:gd name="T16" fmla="*/ 5 w 792"/>
                <a:gd name="T17" fmla="*/ 13 h 1032"/>
                <a:gd name="T18" fmla="*/ 5 w 792"/>
                <a:gd name="T19" fmla="*/ 5 h 1032"/>
                <a:gd name="T20" fmla="*/ 152 w 792"/>
                <a:gd name="T21" fmla="*/ 0 h 1032"/>
                <a:gd name="T22" fmla="*/ 327 w 792"/>
                <a:gd name="T23" fmla="*/ 6 h 1032"/>
                <a:gd name="T24" fmla="*/ 327 w 792"/>
                <a:gd name="T25" fmla="*/ 14 h 1032"/>
                <a:gd name="T26" fmla="*/ 255 w 792"/>
                <a:gd name="T27" fmla="*/ 306 h 1032"/>
                <a:gd name="T28" fmla="*/ 255 w 792"/>
                <a:gd name="T29" fmla="*/ 879 h 1032"/>
                <a:gd name="T30" fmla="*/ 507 w 792"/>
                <a:gd name="T31" fmla="*/ 879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92" h="1032">
                  <a:moveTo>
                    <a:pt x="507" y="879"/>
                  </a:moveTo>
                  <a:cubicBezTo>
                    <a:pt x="664" y="879"/>
                    <a:pt x="738" y="861"/>
                    <a:pt x="785" y="818"/>
                  </a:cubicBezTo>
                  <a:cubicBezTo>
                    <a:pt x="792" y="818"/>
                    <a:pt x="792" y="818"/>
                    <a:pt x="792" y="818"/>
                  </a:cubicBezTo>
                  <a:cubicBezTo>
                    <a:pt x="787" y="871"/>
                    <a:pt x="759" y="993"/>
                    <a:pt x="743" y="1032"/>
                  </a:cubicBezTo>
                  <a:cubicBezTo>
                    <a:pt x="0" y="1032"/>
                    <a:pt x="0" y="1032"/>
                    <a:pt x="0" y="1032"/>
                  </a:cubicBezTo>
                  <a:cubicBezTo>
                    <a:pt x="0" y="1025"/>
                    <a:pt x="0" y="1025"/>
                    <a:pt x="0" y="1025"/>
                  </a:cubicBezTo>
                  <a:cubicBezTo>
                    <a:pt x="44" y="997"/>
                    <a:pt x="65" y="973"/>
                    <a:pt x="65" y="886"/>
                  </a:cubicBezTo>
                  <a:cubicBezTo>
                    <a:pt x="65" y="306"/>
                    <a:pt x="65" y="306"/>
                    <a:pt x="65" y="306"/>
                  </a:cubicBezTo>
                  <a:cubicBezTo>
                    <a:pt x="65" y="108"/>
                    <a:pt x="65" y="58"/>
                    <a:pt x="5" y="1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4" y="2"/>
                    <a:pt x="87" y="0"/>
                    <a:pt x="152" y="0"/>
                  </a:cubicBezTo>
                  <a:cubicBezTo>
                    <a:pt x="227" y="0"/>
                    <a:pt x="294" y="2"/>
                    <a:pt x="327" y="6"/>
                  </a:cubicBezTo>
                  <a:cubicBezTo>
                    <a:pt x="327" y="14"/>
                    <a:pt x="327" y="14"/>
                    <a:pt x="327" y="14"/>
                  </a:cubicBezTo>
                  <a:cubicBezTo>
                    <a:pt x="257" y="66"/>
                    <a:pt x="255" y="108"/>
                    <a:pt x="255" y="306"/>
                  </a:cubicBezTo>
                  <a:cubicBezTo>
                    <a:pt x="255" y="879"/>
                    <a:pt x="255" y="879"/>
                    <a:pt x="255" y="879"/>
                  </a:cubicBezTo>
                  <a:cubicBezTo>
                    <a:pt x="507" y="879"/>
                    <a:pt x="507" y="879"/>
                    <a:pt x="507" y="8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F57A86D-80CD-43BB-ABCA-763C7277C5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63" y="627063"/>
              <a:ext cx="131763" cy="138112"/>
            </a:xfrm>
            <a:custGeom>
              <a:avLst/>
              <a:gdLst>
                <a:gd name="T0" fmla="*/ 71 w 1004"/>
                <a:gd name="T1" fmla="*/ 305 h 1045"/>
                <a:gd name="T2" fmla="*/ 0 w 1004"/>
                <a:gd name="T3" fmla="*/ 14 h 1045"/>
                <a:gd name="T4" fmla="*/ 0 w 1004"/>
                <a:gd name="T5" fmla="*/ 6 h 1045"/>
                <a:gd name="T6" fmla="*/ 160 w 1004"/>
                <a:gd name="T7" fmla="*/ 0 h 1045"/>
                <a:gd name="T8" fmla="*/ 268 w 1004"/>
                <a:gd name="T9" fmla="*/ 2 h 1045"/>
                <a:gd name="T10" fmla="*/ 261 w 1004"/>
                <a:gd name="T11" fmla="*/ 305 h 1045"/>
                <a:gd name="T12" fmla="*/ 261 w 1004"/>
                <a:gd name="T13" fmla="*/ 651 h 1045"/>
                <a:gd name="T14" fmla="*/ 431 w 1004"/>
                <a:gd name="T15" fmla="*/ 879 h 1045"/>
                <a:gd name="T16" fmla="*/ 709 w 1004"/>
                <a:gd name="T17" fmla="*/ 793 h 1045"/>
                <a:gd name="T18" fmla="*/ 730 w 1004"/>
                <a:gd name="T19" fmla="*/ 730 h 1045"/>
                <a:gd name="T20" fmla="*/ 730 w 1004"/>
                <a:gd name="T21" fmla="*/ 309 h 1045"/>
                <a:gd name="T22" fmla="*/ 659 w 1004"/>
                <a:gd name="T23" fmla="*/ 14 h 1045"/>
                <a:gd name="T24" fmla="*/ 659 w 1004"/>
                <a:gd name="T25" fmla="*/ 6 h 1045"/>
                <a:gd name="T26" fmla="*/ 821 w 1004"/>
                <a:gd name="T27" fmla="*/ 0 h 1045"/>
                <a:gd name="T28" fmla="*/ 926 w 1004"/>
                <a:gd name="T29" fmla="*/ 2 h 1045"/>
                <a:gd name="T30" fmla="*/ 920 w 1004"/>
                <a:gd name="T31" fmla="*/ 306 h 1045"/>
                <a:gd name="T32" fmla="*/ 920 w 1004"/>
                <a:gd name="T33" fmla="*/ 784 h 1045"/>
                <a:gd name="T34" fmla="*/ 1004 w 1004"/>
                <a:gd name="T35" fmla="*/ 1027 h 1045"/>
                <a:gd name="T36" fmla="*/ 1004 w 1004"/>
                <a:gd name="T37" fmla="*/ 1032 h 1045"/>
                <a:gd name="T38" fmla="*/ 782 w 1004"/>
                <a:gd name="T39" fmla="*/ 1032 h 1045"/>
                <a:gd name="T40" fmla="*/ 744 w 1004"/>
                <a:gd name="T41" fmla="*/ 939 h 1045"/>
                <a:gd name="T42" fmla="*/ 387 w 1004"/>
                <a:gd name="T43" fmla="*/ 1045 h 1045"/>
                <a:gd name="T44" fmla="*/ 71 w 1004"/>
                <a:gd name="T45" fmla="*/ 736 h 1045"/>
                <a:gd name="T46" fmla="*/ 71 w 1004"/>
                <a:gd name="T47" fmla="*/ 305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04" h="1045">
                  <a:moveTo>
                    <a:pt x="71" y="305"/>
                  </a:moveTo>
                  <a:cubicBezTo>
                    <a:pt x="71" y="108"/>
                    <a:pt x="71" y="66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6" y="4"/>
                    <a:pt x="92" y="0"/>
                    <a:pt x="160" y="0"/>
                  </a:cubicBezTo>
                  <a:cubicBezTo>
                    <a:pt x="197" y="0"/>
                    <a:pt x="232" y="0"/>
                    <a:pt x="268" y="2"/>
                  </a:cubicBezTo>
                  <a:cubicBezTo>
                    <a:pt x="266" y="40"/>
                    <a:pt x="261" y="102"/>
                    <a:pt x="261" y="305"/>
                  </a:cubicBezTo>
                  <a:cubicBezTo>
                    <a:pt x="261" y="651"/>
                    <a:pt x="261" y="651"/>
                    <a:pt x="261" y="651"/>
                  </a:cubicBezTo>
                  <a:cubicBezTo>
                    <a:pt x="261" y="802"/>
                    <a:pt x="283" y="879"/>
                    <a:pt x="431" y="879"/>
                  </a:cubicBezTo>
                  <a:cubicBezTo>
                    <a:pt x="547" y="879"/>
                    <a:pt x="661" y="834"/>
                    <a:pt x="709" y="793"/>
                  </a:cubicBezTo>
                  <a:cubicBezTo>
                    <a:pt x="730" y="775"/>
                    <a:pt x="730" y="756"/>
                    <a:pt x="730" y="730"/>
                  </a:cubicBezTo>
                  <a:cubicBezTo>
                    <a:pt x="730" y="309"/>
                    <a:pt x="730" y="309"/>
                    <a:pt x="730" y="309"/>
                  </a:cubicBezTo>
                  <a:cubicBezTo>
                    <a:pt x="730" y="108"/>
                    <a:pt x="730" y="67"/>
                    <a:pt x="659" y="14"/>
                  </a:cubicBezTo>
                  <a:cubicBezTo>
                    <a:pt x="659" y="6"/>
                    <a:pt x="659" y="6"/>
                    <a:pt x="659" y="6"/>
                  </a:cubicBezTo>
                  <a:cubicBezTo>
                    <a:pt x="684" y="4"/>
                    <a:pt x="751" y="0"/>
                    <a:pt x="821" y="0"/>
                  </a:cubicBezTo>
                  <a:cubicBezTo>
                    <a:pt x="856" y="0"/>
                    <a:pt x="890" y="0"/>
                    <a:pt x="926" y="2"/>
                  </a:cubicBezTo>
                  <a:cubicBezTo>
                    <a:pt x="925" y="40"/>
                    <a:pt x="920" y="102"/>
                    <a:pt x="920" y="306"/>
                  </a:cubicBezTo>
                  <a:cubicBezTo>
                    <a:pt x="920" y="784"/>
                    <a:pt x="920" y="784"/>
                    <a:pt x="920" y="784"/>
                  </a:cubicBezTo>
                  <a:cubicBezTo>
                    <a:pt x="920" y="871"/>
                    <a:pt x="930" y="979"/>
                    <a:pt x="1004" y="1027"/>
                  </a:cubicBezTo>
                  <a:cubicBezTo>
                    <a:pt x="1004" y="1032"/>
                    <a:pt x="1004" y="1032"/>
                    <a:pt x="1004" y="1032"/>
                  </a:cubicBezTo>
                  <a:cubicBezTo>
                    <a:pt x="782" y="1032"/>
                    <a:pt x="782" y="1032"/>
                    <a:pt x="782" y="1032"/>
                  </a:cubicBezTo>
                  <a:cubicBezTo>
                    <a:pt x="765" y="1014"/>
                    <a:pt x="749" y="960"/>
                    <a:pt x="744" y="939"/>
                  </a:cubicBezTo>
                  <a:cubicBezTo>
                    <a:pt x="639" y="1009"/>
                    <a:pt x="530" y="1045"/>
                    <a:pt x="387" y="1045"/>
                  </a:cubicBezTo>
                  <a:cubicBezTo>
                    <a:pt x="145" y="1045"/>
                    <a:pt x="71" y="926"/>
                    <a:pt x="71" y="736"/>
                  </a:cubicBezTo>
                  <a:cubicBezTo>
                    <a:pt x="71" y="305"/>
                    <a:pt x="71" y="305"/>
                    <a:pt x="71" y="30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  <p:sp>
        <p:nvSpPr>
          <p:cNvPr id="17" name="Rektangel 16">
            <a:extLst>
              <a:ext uri="{FF2B5EF4-FFF2-40B4-BE49-F238E27FC236}">
                <a16:creationId xmlns:a16="http://schemas.microsoft.com/office/drawing/2014/main" id="{8E950D7F-C06C-4075-BD6B-9B742F936C49}"/>
              </a:ext>
            </a:extLst>
          </p:cNvPr>
          <p:cNvSpPr/>
          <p:nvPr userDrawn="1"/>
        </p:nvSpPr>
        <p:spPr>
          <a:xfrm>
            <a:off x="-2129051" y="24063"/>
            <a:ext cx="2044827" cy="166455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b="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Titel- och kapitelsida</a:t>
            </a:r>
            <a:r>
              <a:rPr lang="sv-SE" sz="1200" b="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fem färger: här skriver du in föredragets titel, ditt namn och tillhörighet. Mallsidan kan också användas som kapitelsida, där du skriver in avsnittets namn eller mötespunkt i rubrikfältet. </a:t>
            </a:r>
          </a:p>
        </p:txBody>
      </p:sp>
    </p:spTree>
    <p:extLst>
      <p:ext uri="{BB962C8B-B14F-4D97-AF65-F5344CB8AC3E}">
        <p14:creationId xmlns:p14="http://schemas.microsoft.com/office/powerpoint/2010/main" val="93531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D73A66CF-1C52-44FE-85C6-604CF9819D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8825" y="3573754"/>
            <a:ext cx="5205413" cy="260350"/>
          </a:xfrm>
        </p:spPr>
        <p:txBody>
          <a:bodyPr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1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11" name="Platshållare för text 8">
            <a:extLst>
              <a:ext uri="{FF2B5EF4-FFF2-40B4-BE49-F238E27FC236}">
                <a16:creationId xmlns:a16="http://schemas.microsoft.com/office/drawing/2014/main" id="{05FC7AEF-5E77-4E7B-90F2-4920904C6E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28439" y="3573754"/>
            <a:ext cx="5205413" cy="260350"/>
          </a:xfrm>
        </p:spPr>
        <p:txBody>
          <a:bodyPr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1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13" name="Platshållare för text 8">
            <a:extLst>
              <a:ext uri="{FF2B5EF4-FFF2-40B4-BE49-F238E27FC236}">
                <a16:creationId xmlns:a16="http://schemas.microsoft.com/office/drawing/2014/main" id="{1864F0BA-6C86-464C-8797-E2A18CE9C2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8825" y="6212779"/>
            <a:ext cx="5205413" cy="260350"/>
          </a:xfrm>
        </p:spPr>
        <p:txBody>
          <a:bodyPr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1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15" name="Platshållare för text 8">
            <a:extLst>
              <a:ext uri="{FF2B5EF4-FFF2-40B4-BE49-F238E27FC236}">
                <a16:creationId xmlns:a16="http://schemas.microsoft.com/office/drawing/2014/main" id="{9CF59FF9-6AD4-4F26-B597-EC8568D9F5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28439" y="6212779"/>
            <a:ext cx="5205413" cy="260350"/>
          </a:xfrm>
        </p:spPr>
        <p:txBody>
          <a:bodyPr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1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67EF4E7C-C7CD-4699-97EF-2CC794367847}"/>
              </a:ext>
            </a:extLst>
          </p:cNvPr>
          <p:cNvSpPr/>
          <p:nvPr userDrawn="1"/>
        </p:nvSpPr>
        <p:spPr>
          <a:xfrm>
            <a:off x="-2074460" y="24063"/>
            <a:ext cx="1990236" cy="146694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  <a:tabLst>
                <a:tab pos="84138" algn="l"/>
                <a:tab pos="265113" algn="l"/>
              </a:tabLst>
            </a:pPr>
            <a:r>
              <a:rPr lang="sv-SE" sz="1200" b="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bilder: </a:t>
            </a:r>
            <a:r>
              <a:rPr lang="sv-SE" sz="1200" b="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plats för fyra bilder med varsin bildtext, vänsterställt. Bra när du vill jämföra bild från olika år etc. Om du behöver göra fler/färre rutor kan du kopiera/ta bort platshållare.</a:t>
            </a:r>
          </a:p>
        </p:txBody>
      </p:sp>
      <p:sp>
        <p:nvSpPr>
          <p:cNvPr id="17" name="Platshållare för bild 2">
            <a:extLst>
              <a:ext uri="{FF2B5EF4-FFF2-40B4-BE49-F238E27FC236}">
                <a16:creationId xmlns:a16="http://schemas.microsoft.com/office/drawing/2014/main" id="{D8502A16-AA19-4E0B-AD6C-FDF13805494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76288" y="1273843"/>
            <a:ext cx="5187950" cy="2233613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sv-SE"/>
              <a:t>4 vänsterställda bilder</a:t>
            </a:r>
          </a:p>
        </p:txBody>
      </p:sp>
      <p:sp>
        <p:nvSpPr>
          <p:cNvPr id="20" name="Platshållare för bild 2">
            <a:extLst>
              <a:ext uri="{FF2B5EF4-FFF2-40B4-BE49-F238E27FC236}">
                <a16:creationId xmlns:a16="http://schemas.microsoft.com/office/drawing/2014/main" id="{4F423E97-AED0-44CF-8D1B-7830CB26F37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26595" y="1273843"/>
            <a:ext cx="5187950" cy="2233613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sv-SE"/>
              <a:t>4 vänsterställda bilder</a:t>
            </a:r>
          </a:p>
        </p:txBody>
      </p:sp>
      <p:sp>
        <p:nvSpPr>
          <p:cNvPr id="23" name="Platshållare för bild 2">
            <a:extLst>
              <a:ext uri="{FF2B5EF4-FFF2-40B4-BE49-F238E27FC236}">
                <a16:creationId xmlns:a16="http://schemas.microsoft.com/office/drawing/2014/main" id="{1F062928-8BD1-4CA5-AA20-E60D0F7671C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76288" y="3908808"/>
            <a:ext cx="5187950" cy="2233613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sv-SE"/>
              <a:t>4 vänsterställda bilder</a:t>
            </a:r>
          </a:p>
        </p:txBody>
      </p:sp>
      <p:sp>
        <p:nvSpPr>
          <p:cNvPr id="24" name="Platshållare för bild 2">
            <a:extLst>
              <a:ext uri="{FF2B5EF4-FFF2-40B4-BE49-F238E27FC236}">
                <a16:creationId xmlns:a16="http://schemas.microsoft.com/office/drawing/2014/main" id="{BEE2F423-B0EB-442A-AC1F-47493895D00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26595" y="3908808"/>
            <a:ext cx="5187950" cy="2233613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sv-SE"/>
              <a:t>4 vänsterställda bilder</a:t>
            </a:r>
          </a:p>
        </p:txBody>
      </p:sp>
    </p:spTree>
    <p:extLst>
      <p:ext uri="{BB962C8B-B14F-4D97-AF65-F5344CB8AC3E}">
        <p14:creationId xmlns:p14="http://schemas.microsoft.com/office/powerpoint/2010/main" val="408351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 svart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244EC2FD-BC9A-48B1-8311-548D133243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94A9C963-ED04-41BD-8D28-415BB3BACE33}"/>
              </a:ext>
            </a:extLst>
          </p:cNvPr>
          <p:cNvGrpSpPr/>
          <p:nvPr userDrawn="1"/>
        </p:nvGrpSpPr>
        <p:grpSpPr>
          <a:xfrm>
            <a:off x="260350" y="258763"/>
            <a:ext cx="503238" cy="506412"/>
            <a:chOff x="260350" y="258763"/>
            <a:chExt cx="503238" cy="506412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02CA2365-A94F-4ED0-819A-EFFBD6E13A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2288" y="258763"/>
              <a:ext cx="241300" cy="323850"/>
            </a:xfrm>
            <a:custGeom>
              <a:avLst/>
              <a:gdLst>
                <a:gd name="T0" fmla="*/ 1845 w 1845"/>
                <a:gd name="T1" fmla="*/ 2080 h 2463"/>
                <a:gd name="T2" fmla="*/ 945 w 1845"/>
                <a:gd name="T3" fmla="*/ 2463 h 2463"/>
                <a:gd name="T4" fmla="*/ 58 w 1845"/>
                <a:gd name="T5" fmla="*/ 1814 h 2463"/>
                <a:gd name="T6" fmla="*/ 0 w 1845"/>
                <a:gd name="T7" fmla="*/ 336 h 2463"/>
                <a:gd name="T8" fmla="*/ 0 w 1845"/>
                <a:gd name="T9" fmla="*/ 0 h 2463"/>
                <a:gd name="T10" fmla="*/ 6 w 1845"/>
                <a:gd name="T11" fmla="*/ 0 h 2463"/>
                <a:gd name="T12" fmla="*/ 493 w 1845"/>
                <a:gd name="T13" fmla="*/ 955 h 2463"/>
                <a:gd name="T14" fmla="*/ 340 w 1845"/>
                <a:gd name="T15" fmla="*/ 1438 h 2463"/>
                <a:gd name="T16" fmla="*/ 221 w 1845"/>
                <a:gd name="T17" fmla="*/ 1757 h 2463"/>
                <a:gd name="T18" fmla="*/ 361 w 1845"/>
                <a:gd name="T19" fmla="*/ 1883 h 2463"/>
                <a:gd name="T20" fmla="*/ 982 w 1845"/>
                <a:gd name="T21" fmla="*/ 1770 h 2463"/>
                <a:gd name="T22" fmla="*/ 1845 w 1845"/>
                <a:gd name="T23" fmla="*/ 2073 h 2463"/>
                <a:gd name="T24" fmla="*/ 1845 w 1845"/>
                <a:gd name="T25" fmla="*/ 2080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1845" y="2080"/>
                  </a:moveTo>
                  <a:cubicBezTo>
                    <a:pt x="1580" y="2256"/>
                    <a:pt x="1328" y="2463"/>
                    <a:pt x="945" y="2463"/>
                  </a:cubicBezTo>
                  <a:cubicBezTo>
                    <a:pt x="502" y="2463"/>
                    <a:pt x="130" y="2258"/>
                    <a:pt x="58" y="1814"/>
                  </a:cubicBezTo>
                  <a:cubicBezTo>
                    <a:pt x="6" y="1490"/>
                    <a:pt x="0" y="628"/>
                    <a:pt x="0" y="3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82" y="363"/>
                    <a:pt x="493" y="580"/>
                    <a:pt x="493" y="955"/>
                  </a:cubicBezTo>
                  <a:cubicBezTo>
                    <a:pt x="493" y="1141"/>
                    <a:pt x="432" y="1261"/>
                    <a:pt x="340" y="1438"/>
                  </a:cubicBezTo>
                  <a:cubicBezTo>
                    <a:pt x="292" y="1531"/>
                    <a:pt x="221" y="1648"/>
                    <a:pt x="221" y="1757"/>
                  </a:cubicBezTo>
                  <a:cubicBezTo>
                    <a:pt x="221" y="1821"/>
                    <a:pt x="250" y="1883"/>
                    <a:pt x="361" y="1883"/>
                  </a:cubicBezTo>
                  <a:cubicBezTo>
                    <a:pt x="578" y="1883"/>
                    <a:pt x="700" y="1770"/>
                    <a:pt x="982" y="1770"/>
                  </a:cubicBezTo>
                  <a:cubicBezTo>
                    <a:pt x="1304" y="1770"/>
                    <a:pt x="1534" y="1887"/>
                    <a:pt x="1845" y="2073"/>
                  </a:cubicBezTo>
                  <a:cubicBezTo>
                    <a:pt x="1845" y="2080"/>
                    <a:pt x="1845" y="2080"/>
                    <a:pt x="1845" y="20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10E550A-B98B-4ADA-AD2F-D094FE3AAF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0350" y="258763"/>
              <a:ext cx="241300" cy="323850"/>
            </a:xfrm>
            <a:custGeom>
              <a:avLst/>
              <a:gdLst>
                <a:gd name="T0" fmla="*/ 0 w 1845"/>
                <a:gd name="T1" fmla="*/ 2073 h 2463"/>
                <a:gd name="T2" fmla="*/ 863 w 1845"/>
                <a:gd name="T3" fmla="*/ 1770 h 2463"/>
                <a:gd name="T4" fmla="*/ 1484 w 1845"/>
                <a:gd name="T5" fmla="*/ 1883 h 2463"/>
                <a:gd name="T6" fmla="*/ 1624 w 1845"/>
                <a:gd name="T7" fmla="*/ 1757 h 2463"/>
                <a:gd name="T8" fmla="*/ 1505 w 1845"/>
                <a:gd name="T9" fmla="*/ 1438 h 2463"/>
                <a:gd name="T10" fmla="*/ 1352 w 1845"/>
                <a:gd name="T11" fmla="*/ 955 h 2463"/>
                <a:gd name="T12" fmla="*/ 1839 w 1845"/>
                <a:gd name="T13" fmla="*/ 0 h 2463"/>
                <a:gd name="T14" fmla="*/ 1845 w 1845"/>
                <a:gd name="T15" fmla="*/ 0 h 2463"/>
                <a:gd name="T16" fmla="*/ 1845 w 1845"/>
                <a:gd name="T17" fmla="*/ 334 h 2463"/>
                <a:gd name="T18" fmla="*/ 1787 w 1845"/>
                <a:gd name="T19" fmla="*/ 1814 h 2463"/>
                <a:gd name="T20" fmla="*/ 900 w 1845"/>
                <a:gd name="T21" fmla="*/ 2463 h 2463"/>
                <a:gd name="T22" fmla="*/ 0 w 1845"/>
                <a:gd name="T23" fmla="*/ 2080 h 2463"/>
                <a:gd name="T24" fmla="*/ 0 w 1845"/>
                <a:gd name="T25" fmla="*/ 2073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0" y="2073"/>
                  </a:moveTo>
                  <a:cubicBezTo>
                    <a:pt x="311" y="1887"/>
                    <a:pt x="541" y="1770"/>
                    <a:pt x="863" y="1770"/>
                  </a:cubicBezTo>
                  <a:cubicBezTo>
                    <a:pt x="1145" y="1770"/>
                    <a:pt x="1267" y="1883"/>
                    <a:pt x="1484" y="1883"/>
                  </a:cubicBezTo>
                  <a:cubicBezTo>
                    <a:pt x="1594" y="1883"/>
                    <a:pt x="1624" y="1821"/>
                    <a:pt x="1624" y="1757"/>
                  </a:cubicBezTo>
                  <a:cubicBezTo>
                    <a:pt x="1624" y="1648"/>
                    <a:pt x="1553" y="1531"/>
                    <a:pt x="1505" y="1438"/>
                  </a:cubicBezTo>
                  <a:cubicBezTo>
                    <a:pt x="1413" y="1261"/>
                    <a:pt x="1352" y="1141"/>
                    <a:pt x="1352" y="955"/>
                  </a:cubicBezTo>
                  <a:cubicBezTo>
                    <a:pt x="1352" y="580"/>
                    <a:pt x="1663" y="363"/>
                    <a:pt x="1839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5" y="334"/>
                    <a:pt x="1845" y="334"/>
                    <a:pt x="1845" y="334"/>
                  </a:cubicBezTo>
                  <a:cubicBezTo>
                    <a:pt x="1845" y="628"/>
                    <a:pt x="1839" y="1490"/>
                    <a:pt x="1787" y="1814"/>
                  </a:cubicBezTo>
                  <a:cubicBezTo>
                    <a:pt x="1715" y="2258"/>
                    <a:pt x="1343" y="2463"/>
                    <a:pt x="900" y="2463"/>
                  </a:cubicBezTo>
                  <a:cubicBezTo>
                    <a:pt x="516" y="2463"/>
                    <a:pt x="264" y="2256"/>
                    <a:pt x="0" y="2080"/>
                  </a:cubicBezTo>
                  <a:cubicBezTo>
                    <a:pt x="0" y="2073"/>
                    <a:pt x="0" y="2073"/>
                    <a:pt x="0" y="20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2D2CB4C-85D6-4CEB-9EE1-0E0043FD83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4325" y="625475"/>
              <a:ext cx="95250" cy="139700"/>
            </a:xfrm>
            <a:custGeom>
              <a:avLst/>
              <a:gdLst>
                <a:gd name="T0" fmla="*/ 680 w 728"/>
                <a:gd name="T1" fmla="*/ 252 h 1058"/>
                <a:gd name="T2" fmla="*/ 406 w 728"/>
                <a:gd name="T3" fmla="*/ 140 h 1058"/>
                <a:gd name="T4" fmla="*/ 213 w 728"/>
                <a:gd name="T5" fmla="*/ 265 h 1058"/>
                <a:gd name="T6" fmla="*/ 728 w 728"/>
                <a:gd name="T7" fmla="*/ 752 h 1058"/>
                <a:gd name="T8" fmla="*/ 329 w 728"/>
                <a:gd name="T9" fmla="*/ 1058 h 1058"/>
                <a:gd name="T10" fmla="*/ 7 w 728"/>
                <a:gd name="T11" fmla="*/ 1005 h 1058"/>
                <a:gd name="T12" fmla="*/ 0 w 728"/>
                <a:gd name="T13" fmla="*/ 890 h 1058"/>
                <a:gd name="T14" fmla="*/ 7 w 728"/>
                <a:gd name="T15" fmla="*/ 780 h 1058"/>
                <a:gd name="T16" fmla="*/ 15 w 728"/>
                <a:gd name="T17" fmla="*/ 780 h 1058"/>
                <a:gd name="T18" fmla="*/ 342 w 728"/>
                <a:gd name="T19" fmla="*/ 914 h 1058"/>
                <a:gd name="T20" fmla="*/ 529 w 728"/>
                <a:gd name="T21" fmla="*/ 782 h 1058"/>
                <a:gd name="T22" fmla="*/ 20 w 728"/>
                <a:gd name="T23" fmla="*/ 297 h 1058"/>
                <a:gd name="T24" fmla="*/ 420 w 728"/>
                <a:gd name="T25" fmla="*/ 0 h 1058"/>
                <a:gd name="T26" fmla="*/ 687 w 728"/>
                <a:gd name="T27" fmla="*/ 40 h 1058"/>
                <a:gd name="T28" fmla="*/ 693 w 728"/>
                <a:gd name="T29" fmla="*/ 135 h 1058"/>
                <a:gd name="T30" fmla="*/ 687 w 728"/>
                <a:gd name="T31" fmla="*/ 252 h 1058"/>
                <a:gd name="T32" fmla="*/ 680 w 728"/>
                <a:gd name="T33" fmla="*/ 25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8" h="1058">
                  <a:moveTo>
                    <a:pt x="680" y="252"/>
                  </a:moveTo>
                  <a:cubicBezTo>
                    <a:pt x="643" y="191"/>
                    <a:pt x="555" y="140"/>
                    <a:pt x="406" y="140"/>
                  </a:cubicBezTo>
                  <a:cubicBezTo>
                    <a:pt x="295" y="140"/>
                    <a:pt x="213" y="174"/>
                    <a:pt x="213" y="265"/>
                  </a:cubicBezTo>
                  <a:cubicBezTo>
                    <a:pt x="213" y="471"/>
                    <a:pt x="728" y="432"/>
                    <a:pt x="728" y="752"/>
                  </a:cubicBezTo>
                  <a:cubicBezTo>
                    <a:pt x="728" y="938"/>
                    <a:pt x="594" y="1058"/>
                    <a:pt x="329" y="1058"/>
                  </a:cubicBezTo>
                  <a:cubicBezTo>
                    <a:pt x="199" y="1058"/>
                    <a:pt x="80" y="1038"/>
                    <a:pt x="7" y="1005"/>
                  </a:cubicBezTo>
                  <a:cubicBezTo>
                    <a:pt x="2" y="965"/>
                    <a:pt x="0" y="927"/>
                    <a:pt x="0" y="890"/>
                  </a:cubicBezTo>
                  <a:cubicBezTo>
                    <a:pt x="0" y="854"/>
                    <a:pt x="3" y="817"/>
                    <a:pt x="7" y="780"/>
                  </a:cubicBezTo>
                  <a:cubicBezTo>
                    <a:pt x="15" y="780"/>
                    <a:pt x="15" y="780"/>
                    <a:pt x="15" y="780"/>
                  </a:cubicBezTo>
                  <a:cubicBezTo>
                    <a:pt x="91" y="880"/>
                    <a:pt x="217" y="914"/>
                    <a:pt x="342" y="914"/>
                  </a:cubicBezTo>
                  <a:cubicBezTo>
                    <a:pt x="464" y="914"/>
                    <a:pt x="529" y="865"/>
                    <a:pt x="529" y="782"/>
                  </a:cubicBezTo>
                  <a:cubicBezTo>
                    <a:pt x="529" y="574"/>
                    <a:pt x="20" y="631"/>
                    <a:pt x="20" y="297"/>
                  </a:cubicBezTo>
                  <a:cubicBezTo>
                    <a:pt x="20" y="114"/>
                    <a:pt x="159" y="0"/>
                    <a:pt x="420" y="0"/>
                  </a:cubicBezTo>
                  <a:cubicBezTo>
                    <a:pt x="487" y="0"/>
                    <a:pt x="616" y="8"/>
                    <a:pt x="687" y="40"/>
                  </a:cubicBezTo>
                  <a:cubicBezTo>
                    <a:pt x="691" y="57"/>
                    <a:pt x="693" y="101"/>
                    <a:pt x="693" y="135"/>
                  </a:cubicBezTo>
                  <a:cubicBezTo>
                    <a:pt x="693" y="182"/>
                    <a:pt x="690" y="225"/>
                    <a:pt x="687" y="252"/>
                  </a:cubicBezTo>
                  <a:cubicBezTo>
                    <a:pt x="680" y="252"/>
                    <a:pt x="680" y="252"/>
                    <a:pt x="680" y="2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E791EDC4-8302-4829-8B4B-A1D52FD2C0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0850" y="627063"/>
              <a:ext cx="103188" cy="136525"/>
            </a:xfrm>
            <a:custGeom>
              <a:avLst/>
              <a:gdLst>
                <a:gd name="T0" fmla="*/ 507 w 792"/>
                <a:gd name="T1" fmla="*/ 879 h 1032"/>
                <a:gd name="T2" fmla="*/ 785 w 792"/>
                <a:gd name="T3" fmla="*/ 818 h 1032"/>
                <a:gd name="T4" fmla="*/ 792 w 792"/>
                <a:gd name="T5" fmla="*/ 818 h 1032"/>
                <a:gd name="T6" fmla="*/ 743 w 792"/>
                <a:gd name="T7" fmla="*/ 1032 h 1032"/>
                <a:gd name="T8" fmla="*/ 0 w 792"/>
                <a:gd name="T9" fmla="*/ 1032 h 1032"/>
                <a:gd name="T10" fmla="*/ 0 w 792"/>
                <a:gd name="T11" fmla="*/ 1025 h 1032"/>
                <a:gd name="T12" fmla="*/ 65 w 792"/>
                <a:gd name="T13" fmla="*/ 886 h 1032"/>
                <a:gd name="T14" fmla="*/ 65 w 792"/>
                <a:gd name="T15" fmla="*/ 306 h 1032"/>
                <a:gd name="T16" fmla="*/ 5 w 792"/>
                <a:gd name="T17" fmla="*/ 13 h 1032"/>
                <a:gd name="T18" fmla="*/ 5 w 792"/>
                <a:gd name="T19" fmla="*/ 5 h 1032"/>
                <a:gd name="T20" fmla="*/ 152 w 792"/>
                <a:gd name="T21" fmla="*/ 0 h 1032"/>
                <a:gd name="T22" fmla="*/ 327 w 792"/>
                <a:gd name="T23" fmla="*/ 6 h 1032"/>
                <a:gd name="T24" fmla="*/ 327 w 792"/>
                <a:gd name="T25" fmla="*/ 14 h 1032"/>
                <a:gd name="T26" fmla="*/ 255 w 792"/>
                <a:gd name="T27" fmla="*/ 306 h 1032"/>
                <a:gd name="T28" fmla="*/ 255 w 792"/>
                <a:gd name="T29" fmla="*/ 879 h 1032"/>
                <a:gd name="T30" fmla="*/ 507 w 792"/>
                <a:gd name="T31" fmla="*/ 879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92" h="1032">
                  <a:moveTo>
                    <a:pt x="507" y="879"/>
                  </a:moveTo>
                  <a:cubicBezTo>
                    <a:pt x="664" y="879"/>
                    <a:pt x="738" y="861"/>
                    <a:pt x="785" y="818"/>
                  </a:cubicBezTo>
                  <a:cubicBezTo>
                    <a:pt x="792" y="818"/>
                    <a:pt x="792" y="818"/>
                    <a:pt x="792" y="818"/>
                  </a:cubicBezTo>
                  <a:cubicBezTo>
                    <a:pt x="787" y="871"/>
                    <a:pt x="759" y="993"/>
                    <a:pt x="743" y="1032"/>
                  </a:cubicBezTo>
                  <a:cubicBezTo>
                    <a:pt x="0" y="1032"/>
                    <a:pt x="0" y="1032"/>
                    <a:pt x="0" y="1032"/>
                  </a:cubicBezTo>
                  <a:cubicBezTo>
                    <a:pt x="0" y="1025"/>
                    <a:pt x="0" y="1025"/>
                    <a:pt x="0" y="1025"/>
                  </a:cubicBezTo>
                  <a:cubicBezTo>
                    <a:pt x="44" y="997"/>
                    <a:pt x="65" y="973"/>
                    <a:pt x="65" y="886"/>
                  </a:cubicBezTo>
                  <a:cubicBezTo>
                    <a:pt x="65" y="306"/>
                    <a:pt x="65" y="306"/>
                    <a:pt x="65" y="306"/>
                  </a:cubicBezTo>
                  <a:cubicBezTo>
                    <a:pt x="65" y="108"/>
                    <a:pt x="65" y="58"/>
                    <a:pt x="5" y="1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4" y="2"/>
                    <a:pt x="87" y="0"/>
                    <a:pt x="152" y="0"/>
                  </a:cubicBezTo>
                  <a:cubicBezTo>
                    <a:pt x="227" y="0"/>
                    <a:pt x="294" y="2"/>
                    <a:pt x="327" y="6"/>
                  </a:cubicBezTo>
                  <a:cubicBezTo>
                    <a:pt x="327" y="14"/>
                    <a:pt x="327" y="14"/>
                    <a:pt x="327" y="14"/>
                  </a:cubicBezTo>
                  <a:cubicBezTo>
                    <a:pt x="257" y="66"/>
                    <a:pt x="255" y="108"/>
                    <a:pt x="255" y="306"/>
                  </a:cubicBezTo>
                  <a:cubicBezTo>
                    <a:pt x="255" y="879"/>
                    <a:pt x="255" y="879"/>
                    <a:pt x="255" y="879"/>
                  </a:cubicBezTo>
                  <a:cubicBezTo>
                    <a:pt x="507" y="879"/>
                    <a:pt x="507" y="879"/>
                    <a:pt x="507" y="8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F57A86D-80CD-43BB-ABCA-763C7277C5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63" y="627063"/>
              <a:ext cx="131763" cy="138112"/>
            </a:xfrm>
            <a:custGeom>
              <a:avLst/>
              <a:gdLst>
                <a:gd name="T0" fmla="*/ 71 w 1004"/>
                <a:gd name="T1" fmla="*/ 305 h 1045"/>
                <a:gd name="T2" fmla="*/ 0 w 1004"/>
                <a:gd name="T3" fmla="*/ 14 h 1045"/>
                <a:gd name="T4" fmla="*/ 0 w 1004"/>
                <a:gd name="T5" fmla="*/ 6 h 1045"/>
                <a:gd name="T6" fmla="*/ 160 w 1004"/>
                <a:gd name="T7" fmla="*/ 0 h 1045"/>
                <a:gd name="T8" fmla="*/ 268 w 1004"/>
                <a:gd name="T9" fmla="*/ 2 h 1045"/>
                <a:gd name="T10" fmla="*/ 261 w 1004"/>
                <a:gd name="T11" fmla="*/ 305 h 1045"/>
                <a:gd name="T12" fmla="*/ 261 w 1004"/>
                <a:gd name="T13" fmla="*/ 651 h 1045"/>
                <a:gd name="T14" fmla="*/ 431 w 1004"/>
                <a:gd name="T15" fmla="*/ 879 h 1045"/>
                <a:gd name="T16" fmla="*/ 709 w 1004"/>
                <a:gd name="T17" fmla="*/ 793 h 1045"/>
                <a:gd name="T18" fmla="*/ 730 w 1004"/>
                <a:gd name="T19" fmla="*/ 730 h 1045"/>
                <a:gd name="T20" fmla="*/ 730 w 1004"/>
                <a:gd name="T21" fmla="*/ 309 h 1045"/>
                <a:gd name="T22" fmla="*/ 659 w 1004"/>
                <a:gd name="T23" fmla="*/ 14 h 1045"/>
                <a:gd name="T24" fmla="*/ 659 w 1004"/>
                <a:gd name="T25" fmla="*/ 6 h 1045"/>
                <a:gd name="T26" fmla="*/ 821 w 1004"/>
                <a:gd name="T27" fmla="*/ 0 h 1045"/>
                <a:gd name="T28" fmla="*/ 926 w 1004"/>
                <a:gd name="T29" fmla="*/ 2 h 1045"/>
                <a:gd name="T30" fmla="*/ 920 w 1004"/>
                <a:gd name="T31" fmla="*/ 306 h 1045"/>
                <a:gd name="T32" fmla="*/ 920 w 1004"/>
                <a:gd name="T33" fmla="*/ 784 h 1045"/>
                <a:gd name="T34" fmla="*/ 1004 w 1004"/>
                <a:gd name="T35" fmla="*/ 1027 h 1045"/>
                <a:gd name="T36" fmla="*/ 1004 w 1004"/>
                <a:gd name="T37" fmla="*/ 1032 h 1045"/>
                <a:gd name="T38" fmla="*/ 782 w 1004"/>
                <a:gd name="T39" fmla="*/ 1032 h 1045"/>
                <a:gd name="T40" fmla="*/ 744 w 1004"/>
                <a:gd name="T41" fmla="*/ 939 h 1045"/>
                <a:gd name="T42" fmla="*/ 387 w 1004"/>
                <a:gd name="T43" fmla="*/ 1045 h 1045"/>
                <a:gd name="T44" fmla="*/ 71 w 1004"/>
                <a:gd name="T45" fmla="*/ 736 h 1045"/>
                <a:gd name="T46" fmla="*/ 71 w 1004"/>
                <a:gd name="T47" fmla="*/ 305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04" h="1045">
                  <a:moveTo>
                    <a:pt x="71" y="305"/>
                  </a:moveTo>
                  <a:cubicBezTo>
                    <a:pt x="71" y="108"/>
                    <a:pt x="71" y="66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6" y="4"/>
                    <a:pt x="92" y="0"/>
                    <a:pt x="160" y="0"/>
                  </a:cubicBezTo>
                  <a:cubicBezTo>
                    <a:pt x="197" y="0"/>
                    <a:pt x="232" y="0"/>
                    <a:pt x="268" y="2"/>
                  </a:cubicBezTo>
                  <a:cubicBezTo>
                    <a:pt x="266" y="40"/>
                    <a:pt x="261" y="102"/>
                    <a:pt x="261" y="305"/>
                  </a:cubicBezTo>
                  <a:cubicBezTo>
                    <a:pt x="261" y="651"/>
                    <a:pt x="261" y="651"/>
                    <a:pt x="261" y="651"/>
                  </a:cubicBezTo>
                  <a:cubicBezTo>
                    <a:pt x="261" y="802"/>
                    <a:pt x="283" y="879"/>
                    <a:pt x="431" y="879"/>
                  </a:cubicBezTo>
                  <a:cubicBezTo>
                    <a:pt x="547" y="879"/>
                    <a:pt x="661" y="834"/>
                    <a:pt x="709" y="793"/>
                  </a:cubicBezTo>
                  <a:cubicBezTo>
                    <a:pt x="730" y="775"/>
                    <a:pt x="730" y="756"/>
                    <a:pt x="730" y="730"/>
                  </a:cubicBezTo>
                  <a:cubicBezTo>
                    <a:pt x="730" y="309"/>
                    <a:pt x="730" y="309"/>
                    <a:pt x="730" y="309"/>
                  </a:cubicBezTo>
                  <a:cubicBezTo>
                    <a:pt x="730" y="108"/>
                    <a:pt x="730" y="67"/>
                    <a:pt x="659" y="14"/>
                  </a:cubicBezTo>
                  <a:cubicBezTo>
                    <a:pt x="659" y="6"/>
                    <a:pt x="659" y="6"/>
                    <a:pt x="659" y="6"/>
                  </a:cubicBezTo>
                  <a:cubicBezTo>
                    <a:pt x="684" y="4"/>
                    <a:pt x="751" y="0"/>
                    <a:pt x="821" y="0"/>
                  </a:cubicBezTo>
                  <a:cubicBezTo>
                    <a:pt x="856" y="0"/>
                    <a:pt x="890" y="0"/>
                    <a:pt x="926" y="2"/>
                  </a:cubicBezTo>
                  <a:cubicBezTo>
                    <a:pt x="925" y="40"/>
                    <a:pt x="920" y="102"/>
                    <a:pt x="920" y="306"/>
                  </a:cubicBezTo>
                  <a:cubicBezTo>
                    <a:pt x="920" y="784"/>
                    <a:pt x="920" y="784"/>
                    <a:pt x="920" y="784"/>
                  </a:cubicBezTo>
                  <a:cubicBezTo>
                    <a:pt x="920" y="871"/>
                    <a:pt x="930" y="979"/>
                    <a:pt x="1004" y="1027"/>
                  </a:cubicBezTo>
                  <a:cubicBezTo>
                    <a:pt x="1004" y="1032"/>
                    <a:pt x="1004" y="1032"/>
                    <a:pt x="1004" y="1032"/>
                  </a:cubicBezTo>
                  <a:cubicBezTo>
                    <a:pt x="782" y="1032"/>
                    <a:pt x="782" y="1032"/>
                    <a:pt x="782" y="1032"/>
                  </a:cubicBezTo>
                  <a:cubicBezTo>
                    <a:pt x="765" y="1014"/>
                    <a:pt x="749" y="960"/>
                    <a:pt x="744" y="939"/>
                  </a:cubicBezTo>
                  <a:cubicBezTo>
                    <a:pt x="639" y="1009"/>
                    <a:pt x="530" y="1045"/>
                    <a:pt x="387" y="1045"/>
                  </a:cubicBezTo>
                  <a:cubicBezTo>
                    <a:pt x="145" y="1045"/>
                    <a:pt x="71" y="926"/>
                    <a:pt x="71" y="736"/>
                  </a:cubicBezTo>
                  <a:cubicBezTo>
                    <a:pt x="71" y="305"/>
                    <a:pt x="71" y="305"/>
                    <a:pt x="71" y="30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  <p:sp>
        <p:nvSpPr>
          <p:cNvPr id="9" name="Rektangel 8">
            <a:extLst>
              <a:ext uri="{FF2B5EF4-FFF2-40B4-BE49-F238E27FC236}">
                <a16:creationId xmlns:a16="http://schemas.microsoft.com/office/drawing/2014/main" id="{F7A80C34-BE5B-48ED-9F8E-B78B0BD14B19}"/>
              </a:ext>
            </a:extLst>
          </p:cNvPr>
          <p:cNvSpPr/>
          <p:nvPr userDrawn="1"/>
        </p:nvSpPr>
        <p:spPr>
          <a:xfrm>
            <a:off x="-2088107" y="24063"/>
            <a:ext cx="2003883" cy="88280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  <a:tabLst>
                <a:tab pos="84138" algn="l"/>
                <a:tab pos="265113" algn="l"/>
              </a:tabLst>
            </a:pPr>
            <a:r>
              <a:rPr lang="sv-SE" sz="1200" b="0" i="1" u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Tom svart sida: </a:t>
            </a:r>
            <a:r>
              <a:rPr lang="sv-SE" sz="1200" b="0" i="0" u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välj som paussida eller lägg in om du vill diskutera något utanför presentationen.</a:t>
            </a:r>
          </a:p>
        </p:txBody>
      </p:sp>
    </p:spTree>
    <p:extLst>
      <p:ext uri="{BB962C8B-B14F-4D97-AF65-F5344CB8AC3E}">
        <p14:creationId xmlns:p14="http://schemas.microsoft.com/office/powerpoint/2010/main" val="356235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llanrubrik svart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244EC2FD-BC9A-48B1-8311-548D133243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A2E631D-57F7-4466-9422-5DF057A37B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35200"/>
            <a:ext cx="9144000" cy="2387600"/>
          </a:xfrm>
        </p:spPr>
        <p:txBody>
          <a:bodyPr anchor="ctr"/>
          <a:lstStyle>
            <a:lvl1pPr algn="ctr">
              <a:lnSpc>
                <a:spcPts val="5600"/>
              </a:lnSpc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/>
              <a:t>Mellanrubrik</a:t>
            </a:r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94A9C963-ED04-41BD-8D28-415BB3BACE33}"/>
              </a:ext>
            </a:extLst>
          </p:cNvPr>
          <p:cNvGrpSpPr/>
          <p:nvPr userDrawn="1"/>
        </p:nvGrpSpPr>
        <p:grpSpPr>
          <a:xfrm>
            <a:off x="260350" y="258763"/>
            <a:ext cx="503238" cy="506412"/>
            <a:chOff x="260350" y="258763"/>
            <a:chExt cx="503238" cy="506412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02CA2365-A94F-4ED0-819A-EFFBD6E13A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2288" y="258763"/>
              <a:ext cx="241300" cy="323850"/>
            </a:xfrm>
            <a:custGeom>
              <a:avLst/>
              <a:gdLst>
                <a:gd name="T0" fmla="*/ 1845 w 1845"/>
                <a:gd name="T1" fmla="*/ 2080 h 2463"/>
                <a:gd name="T2" fmla="*/ 945 w 1845"/>
                <a:gd name="T3" fmla="*/ 2463 h 2463"/>
                <a:gd name="T4" fmla="*/ 58 w 1845"/>
                <a:gd name="T5" fmla="*/ 1814 h 2463"/>
                <a:gd name="T6" fmla="*/ 0 w 1845"/>
                <a:gd name="T7" fmla="*/ 336 h 2463"/>
                <a:gd name="T8" fmla="*/ 0 w 1845"/>
                <a:gd name="T9" fmla="*/ 0 h 2463"/>
                <a:gd name="T10" fmla="*/ 6 w 1845"/>
                <a:gd name="T11" fmla="*/ 0 h 2463"/>
                <a:gd name="T12" fmla="*/ 493 w 1845"/>
                <a:gd name="T13" fmla="*/ 955 h 2463"/>
                <a:gd name="T14" fmla="*/ 340 w 1845"/>
                <a:gd name="T15" fmla="*/ 1438 h 2463"/>
                <a:gd name="T16" fmla="*/ 221 w 1845"/>
                <a:gd name="T17" fmla="*/ 1757 h 2463"/>
                <a:gd name="T18" fmla="*/ 361 w 1845"/>
                <a:gd name="T19" fmla="*/ 1883 h 2463"/>
                <a:gd name="T20" fmla="*/ 982 w 1845"/>
                <a:gd name="T21" fmla="*/ 1770 h 2463"/>
                <a:gd name="T22" fmla="*/ 1845 w 1845"/>
                <a:gd name="T23" fmla="*/ 2073 h 2463"/>
                <a:gd name="T24" fmla="*/ 1845 w 1845"/>
                <a:gd name="T25" fmla="*/ 2080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1845" y="2080"/>
                  </a:moveTo>
                  <a:cubicBezTo>
                    <a:pt x="1580" y="2256"/>
                    <a:pt x="1328" y="2463"/>
                    <a:pt x="945" y="2463"/>
                  </a:cubicBezTo>
                  <a:cubicBezTo>
                    <a:pt x="502" y="2463"/>
                    <a:pt x="130" y="2258"/>
                    <a:pt x="58" y="1814"/>
                  </a:cubicBezTo>
                  <a:cubicBezTo>
                    <a:pt x="6" y="1490"/>
                    <a:pt x="0" y="628"/>
                    <a:pt x="0" y="3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82" y="363"/>
                    <a:pt x="493" y="580"/>
                    <a:pt x="493" y="955"/>
                  </a:cubicBezTo>
                  <a:cubicBezTo>
                    <a:pt x="493" y="1141"/>
                    <a:pt x="432" y="1261"/>
                    <a:pt x="340" y="1438"/>
                  </a:cubicBezTo>
                  <a:cubicBezTo>
                    <a:pt x="292" y="1531"/>
                    <a:pt x="221" y="1648"/>
                    <a:pt x="221" y="1757"/>
                  </a:cubicBezTo>
                  <a:cubicBezTo>
                    <a:pt x="221" y="1821"/>
                    <a:pt x="250" y="1883"/>
                    <a:pt x="361" y="1883"/>
                  </a:cubicBezTo>
                  <a:cubicBezTo>
                    <a:pt x="578" y="1883"/>
                    <a:pt x="700" y="1770"/>
                    <a:pt x="982" y="1770"/>
                  </a:cubicBezTo>
                  <a:cubicBezTo>
                    <a:pt x="1304" y="1770"/>
                    <a:pt x="1534" y="1887"/>
                    <a:pt x="1845" y="2073"/>
                  </a:cubicBezTo>
                  <a:cubicBezTo>
                    <a:pt x="1845" y="2080"/>
                    <a:pt x="1845" y="2080"/>
                    <a:pt x="1845" y="20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10E550A-B98B-4ADA-AD2F-D094FE3AAF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0350" y="258763"/>
              <a:ext cx="241300" cy="323850"/>
            </a:xfrm>
            <a:custGeom>
              <a:avLst/>
              <a:gdLst>
                <a:gd name="T0" fmla="*/ 0 w 1845"/>
                <a:gd name="T1" fmla="*/ 2073 h 2463"/>
                <a:gd name="T2" fmla="*/ 863 w 1845"/>
                <a:gd name="T3" fmla="*/ 1770 h 2463"/>
                <a:gd name="T4" fmla="*/ 1484 w 1845"/>
                <a:gd name="T5" fmla="*/ 1883 h 2463"/>
                <a:gd name="T6" fmla="*/ 1624 w 1845"/>
                <a:gd name="T7" fmla="*/ 1757 h 2463"/>
                <a:gd name="T8" fmla="*/ 1505 w 1845"/>
                <a:gd name="T9" fmla="*/ 1438 h 2463"/>
                <a:gd name="T10" fmla="*/ 1352 w 1845"/>
                <a:gd name="T11" fmla="*/ 955 h 2463"/>
                <a:gd name="T12" fmla="*/ 1839 w 1845"/>
                <a:gd name="T13" fmla="*/ 0 h 2463"/>
                <a:gd name="T14" fmla="*/ 1845 w 1845"/>
                <a:gd name="T15" fmla="*/ 0 h 2463"/>
                <a:gd name="T16" fmla="*/ 1845 w 1845"/>
                <a:gd name="T17" fmla="*/ 334 h 2463"/>
                <a:gd name="T18" fmla="*/ 1787 w 1845"/>
                <a:gd name="T19" fmla="*/ 1814 h 2463"/>
                <a:gd name="T20" fmla="*/ 900 w 1845"/>
                <a:gd name="T21" fmla="*/ 2463 h 2463"/>
                <a:gd name="T22" fmla="*/ 0 w 1845"/>
                <a:gd name="T23" fmla="*/ 2080 h 2463"/>
                <a:gd name="T24" fmla="*/ 0 w 1845"/>
                <a:gd name="T25" fmla="*/ 2073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0" y="2073"/>
                  </a:moveTo>
                  <a:cubicBezTo>
                    <a:pt x="311" y="1887"/>
                    <a:pt x="541" y="1770"/>
                    <a:pt x="863" y="1770"/>
                  </a:cubicBezTo>
                  <a:cubicBezTo>
                    <a:pt x="1145" y="1770"/>
                    <a:pt x="1267" y="1883"/>
                    <a:pt x="1484" y="1883"/>
                  </a:cubicBezTo>
                  <a:cubicBezTo>
                    <a:pt x="1594" y="1883"/>
                    <a:pt x="1624" y="1821"/>
                    <a:pt x="1624" y="1757"/>
                  </a:cubicBezTo>
                  <a:cubicBezTo>
                    <a:pt x="1624" y="1648"/>
                    <a:pt x="1553" y="1531"/>
                    <a:pt x="1505" y="1438"/>
                  </a:cubicBezTo>
                  <a:cubicBezTo>
                    <a:pt x="1413" y="1261"/>
                    <a:pt x="1352" y="1141"/>
                    <a:pt x="1352" y="955"/>
                  </a:cubicBezTo>
                  <a:cubicBezTo>
                    <a:pt x="1352" y="580"/>
                    <a:pt x="1663" y="363"/>
                    <a:pt x="1839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5" y="334"/>
                    <a:pt x="1845" y="334"/>
                    <a:pt x="1845" y="334"/>
                  </a:cubicBezTo>
                  <a:cubicBezTo>
                    <a:pt x="1845" y="628"/>
                    <a:pt x="1839" y="1490"/>
                    <a:pt x="1787" y="1814"/>
                  </a:cubicBezTo>
                  <a:cubicBezTo>
                    <a:pt x="1715" y="2258"/>
                    <a:pt x="1343" y="2463"/>
                    <a:pt x="900" y="2463"/>
                  </a:cubicBezTo>
                  <a:cubicBezTo>
                    <a:pt x="516" y="2463"/>
                    <a:pt x="264" y="2256"/>
                    <a:pt x="0" y="2080"/>
                  </a:cubicBezTo>
                  <a:cubicBezTo>
                    <a:pt x="0" y="2073"/>
                    <a:pt x="0" y="2073"/>
                    <a:pt x="0" y="20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2D2CB4C-85D6-4CEB-9EE1-0E0043FD83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4325" y="625475"/>
              <a:ext cx="95250" cy="139700"/>
            </a:xfrm>
            <a:custGeom>
              <a:avLst/>
              <a:gdLst>
                <a:gd name="T0" fmla="*/ 680 w 728"/>
                <a:gd name="T1" fmla="*/ 252 h 1058"/>
                <a:gd name="T2" fmla="*/ 406 w 728"/>
                <a:gd name="T3" fmla="*/ 140 h 1058"/>
                <a:gd name="T4" fmla="*/ 213 w 728"/>
                <a:gd name="T5" fmla="*/ 265 h 1058"/>
                <a:gd name="T6" fmla="*/ 728 w 728"/>
                <a:gd name="T7" fmla="*/ 752 h 1058"/>
                <a:gd name="T8" fmla="*/ 329 w 728"/>
                <a:gd name="T9" fmla="*/ 1058 h 1058"/>
                <a:gd name="T10" fmla="*/ 7 w 728"/>
                <a:gd name="T11" fmla="*/ 1005 h 1058"/>
                <a:gd name="T12" fmla="*/ 0 w 728"/>
                <a:gd name="T13" fmla="*/ 890 h 1058"/>
                <a:gd name="T14" fmla="*/ 7 w 728"/>
                <a:gd name="T15" fmla="*/ 780 h 1058"/>
                <a:gd name="T16" fmla="*/ 15 w 728"/>
                <a:gd name="T17" fmla="*/ 780 h 1058"/>
                <a:gd name="T18" fmla="*/ 342 w 728"/>
                <a:gd name="T19" fmla="*/ 914 h 1058"/>
                <a:gd name="T20" fmla="*/ 529 w 728"/>
                <a:gd name="T21" fmla="*/ 782 h 1058"/>
                <a:gd name="T22" fmla="*/ 20 w 728"/>
                <a:gd name="T23" fmla="*/ 297 h 1058"/>
                <a:gd name="T24" fmla="*/ 420 w 728"/>
                <a:gd name="T25" fmla="*/ 0 h 1058"/>
                <a:gd name="T26" fmla="*/ 687 w 728"/>
                <a:gd name="T27" fmla="*/ 40 h 1058"/>
                <a:gd name="T28" fmla="*/ 693 w 728"/>
                <a:gd name="T29" fmla="*/ 135 h 1058"/>
                <a:gd name="T30" fmla="*/ 687 w 728"/>
                <a:gd name="T31" fmla="*/ 252 h 1058"/>
                <a:gd name="T32" fmla="*/ 680 w 728"/>
                <a:gd name="T33" fmla="*/ 25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8" h="1058">
                  <a:moveTo>
                    <a:pt x="680" y="252"/>
                  </a:moveTo>
                  <a:cubicBezTo>
                    <a:pt x="643" y="191"/>
                    <a:pt x="555" y="140"/>
                    <a:pt x="406" y="140"/>
                  </a:cubicBezTo>
                  <a:cubicBezTo>
                    <a:pt x="295" y="140"/>
                    <a:pt x="213" y="174"/>
                    <a:pt x="213" y="265"/>
                  </a:cubicBezTo>
                  <a:cubicBezTo>
                    <a:pt x="213" y="471"/>
                    <a:pt x="728" y="432"/>
                    <a:pt x="728" y="752"/>
                  </a:cubicBezTo>
                  <a:cubicBezTo>
                    <a:pt x="728" y="938"/>
                    <a:pt x="594" y="1058"/>
                    <a:pt x="329" y="1058"/>
                  </a:cubicBezTo>
                  <a:cubicBezTo>
                    <a:pt x="199" y="1058"/>
                    <a:pt x="80" y="1038"/>
                    <a:pt x="7" y="1005"/>
                  </a:cubicBezTo>
                  <a:cubicBezTo>
                    <a:pt x="2" y="965"/>
                    <a:pt x="0" y="927"/>
                    <a:pt x="0" y="890"/>
                  </a:cubicBezTo>
                  <a:cubicBezTo>
                    <a:pt x="0" y="854"/>
                    <a:pt x="3" y="817"/>
                    <a:pt x="7" y="780"/>
                  </a:cubicBezTo>
                  <a:cubicBezTo>
                    <a:pt x="15" y="780"/>
                    <a:pt x="15" y="780"/>
                    <a:pt x="15" y="780"/>
                  </a:cubicBezTo>
                  <a:cubicBezTo>
                    <a:pt x="91" y="880"/>
                    <a:pt x="217" y="914"/>
                    <a:pt x="342" y="914"/>
                  </a:cubicBezTo>
                  <a:cubicBezTo>
                    <a:pt x="464" y="914"/>
                    <a:pt x="529" y="865"/>
                    <a:pt x="529" y="782"/>
                  </a:cubicBezTo>
                  <a:cubicBezTo>
                    <a:pt x="529" y="574"/>
                    <a:pt x="20" y="631"/>
                    <a:pt x="20" y="297"/>
                  </a:cubicBezTo>
                  <a:cubicBezTo>
                    <a:pt x="20" y="114"/>
                    <a:pt x="159" y="0"/>
                    <a:pt x="420" y="0"/>
                  </a:cubicBezTo>
                  <a:cubicBezTo>
                    <a:pt x="487" y="0"/>
                    <a:pt x="616" y="8"/>
                    <a:pt x="687" y="40"/>
                  </a:cubicBezTo>
                  <a:cubicBezTo>
                    <a:pt x="691" y="57"/>
                    <a:pt x="693" y="101"/>
                    <a:pt x="693" y="135"/>
                  </a:cubicBezTo>
                  <a:cubicBezTo>
                    <a:pt x="693" y="182"/>
                    <a:pt x="690" y="225"/>
                    <a:pt x="687" y="252"/>
                  </a:cubicBezTo>
                  <a:cubicBezTo>
                    <a:pt x="680" y="252"/>
                    <a:pt x="680" y="252"/>
                    <a:pt x="680" y="2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E791EDC4-8302-4829-8B4B-A1D52FD2C0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0850" y="627063"/>
              <a:ext cx="103188" cy="136525"/>
            </a:xfrm>
            <a:custGeom>
              <a:avLst/>
              <a:gdLst>
                <a:gd name="T0" fmla="*/ 507 w 792"/>
                <a:gd name="T1" fmla="*/ 879 h 1032"/>
                <a:gd name="T2" fmla="*/ 785 w 792"/>
                <a:gd name="T3" fmla="*/ 818 h 1032"/>
                <a:gd name="T4" fmla="*/ 792 w 792"/>
                <a:gd name="T5" fmla="*/ 818 h 1032"/>
                <a:gd name="T6" fmla="*/ 743 w 792"/>
                <a:gd name="T7" fmla="*/ 1032 h 1032"/>
                <a:gd name="T8" fmla="*/ 0 w 792"/>
                <a:gd name="T9" fmla="*/ 1032 h 1032"/>
                <a:gd name="T10" fmla="*/ 0 w 792"/>
                <a:gd name="T11" fmla="*/ 1025 h 1032"/>
                <a:gd name="T12" fmla="*/ 65 w 792"/>
                <a:gd name="T13" fmla="*/ 886 h 1032"/>
                <a:gd name="T14" fmla="*/ 65 w 792"/>
                <a:gd name="T15" fmla="*/ 306 h 1032"/>
                <a:gd name="T16" fmla="*/ 5 w 792"/>
                <a:gd name="T17" fmla="*/ 13 h 1032"/>
                <a:gd name="T18" fmla="*/ 5 w 792"/>
                <a:gd name="T19" fmla="*/ 5 h 1032"/>
                <a:gd name="T20" fmla="*/ 152 w 792"/>
                <a:gd name="T21" fmla="*/ 0 h 1032"/>
                <a:gd name="T22" fmla="*/ 327 w 792"/>
                <a:gd name="T23" fmla="*/ 6 h 1032"/>
                <a:gd name="T24" fmla="*/ 327 w 792"/>
                <a:gd name="T25" fmla="*/ 14 h 1032"/>
                <a:gd name="T26" fmla="*/ 255 w 792"/>
                <a:gd name="T27" fmla="*/ 306 h 1032"/>
                <a:gd name="T28" fmla="*/ 255 w 792"/>
                <a:gd name="T29" fmla="*/ 879 h 1032"/>
                <a:gd name="T30" fmla="*/ 507 w 792"/>
                <a:gd name="T31" fmla="*/ 879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92" h="1032">
                  <a:moveTo>
                    <a:pt x="507" y="879"/>
                  </a:moveTo>
                  <a:cubicBezTo>
                    <a:pt x="664" y="879"/>
                    <a:pt x="738" y="861"/>
                    <a:pt x="785" y="818"/>
                  </a:cubicBezTo>
                  <a:cubicBezTo>
                    <a:pt x="792" y="818"/>
                    <a:pt x="792" y="818"/>
                    <a:pt x="792" y="818"/>
                  </a:cubicBezTo>
                  <a:cubicBezTo>
                    <a:pt x="787" y="871"/>
                    <a:pt x="759" y="993"/>
                    <a:pt x="743" y="1032"/>
                  </a:cubicBezTo>
                  <a:cubicBezTo>
                    <a:pt x="0" y="1032"/>
                    <a:pt x="0" y="1032"/>
                    <a:pt x="0" y="1032"/>
                  </a:cubicBezTo>
                  <a:cubicBezTo>
                    <a:pt x="0" y="1025"/>
                    <a:pt x="0" y="1025"/>
                    <a:pt x="0" y="1025"/>
                  </a:cubicBezTo>
                  <a:cubicBezTo>
                    <a:pt x="44" y="997"/>
                    <a:pt x="65" y="973"/>
                    <a:pt x="65" y="886"/>
                  </a:cubicBezTo>
                  <a:cubicBezTo>
                    <a:pt x="65" y="306"/>
                    <a:pt x="65" y="306"/>
                    <a:pt x="65" y="306"/>
                  </a:cubicBezTo>
                  <a:cubicBezTo>
                    <a:pt x="65" y="108"/>
                    <a:pt x="65" y="58"/>
                    <a:pt x="5" y="1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4" y="2"/>
                    <a:pt x="87" y="0"/>
                    <a:pt x="152" y="0"/>
                  </a:cubicBezTo>
                  <a:cubicBezTo>
                    <a:pt x="227" y="0"/>
                    <a:pt x="294" y="2"/>
                    <a:pt x="327" y="6"/>
                  </a:cubicBezTo>
                  <a:cubicBezTo>
                    <a:pt x="327" y="14"/>
                    <a:pt x="327" y="14"/>
                    <a:pt x="327" y="14"/>
                  </a:cubicBezTo>
                  <a:cubicBezTo>
                    <a:pt x="257" y="66"/>
                    <a:pt x="255" y="108"/>
                    <a:pt x="255" y="306"/>
                  </a:cubicBezTo>
                  <a:cubicBezTo>
                    <a:pt x="255" y="879"/>
                    <a:pt x="255" y="879"/>
                    <a:pt x="255" y="879"/>
                  </a:cubicBezTo>
                  <a:cubicBezTo>
                    <a:pt x="507" y="879"/>
                    <a:pt x="507" y="879"/>
                    <a:pt x="507" y="8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F57A86D-80CD-43BB-ABCA-763C7277C5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63" y="627063"/>
              <a:ext cx="131763" cy="138112"/>
            </a:xfrm>
            <a:custGeom>
              <a:avLst/>
              <a:gdLst>
                <a:gd name="T0" fmla="*/ 71 w 1004"/>
                <a:gd name="T1" fmla="*/ 305 h 1045"/>
                <a:gd name="T2" fmla="*/ 0 w 1004"/>
                <a:gd name="T3" fmla="*/ 14 h 1045"/>
                <a:gd name="T4" fmla="*/ 0 w 1004"/>
                <a:gd name="T5" fmla="*/ 6 h 1045"/>
                <a:gd name="T6" fmla="*/ 160 w 1004"/>
                <a:gd name="T7" fmla="*/ 0 h 1045"/>
                <a:gd name="T8" fmla="*/ 268 w 1004"/>
                <a:gd name="T9" fmla="*/ 2 h 1045"/>
                <a:gd name="T10" fmla="*/ 261 w 1004"/>
                <a:gd name="T11" fmla="*/ 305 h 1045"/>
                <a:gd name="T12" fmla="*/ 261 w 1004"/>
                <a:gd name="T13" fmla="*/ 651 h 1045"/>
                <a:gd name="T14" fmla="*/ 431 w 1004"/>
                <a:gd name="T15" fmla="*/ 879 h 1045"/>
                <a:gd name="T16" fmla="*/ 709 w 1004"/>
                <a:gd name="T17" fmla="*/ 793 h 1045"/>
                <a:gd name="T18" fmla="*/ 730 w 1004"/>
                <a:gd name="T19" fmla="*/ 730 h 1045"/>
                <a:gd name="T20" fmla="*/ 730 w 1004"/>
                <a:gd name="T21" fmla="*/ 309 h 1045"/>
                <a:gd name="T22" fmla="*/ 659 w 1004"/>
                <a:gd name="T23" fmla="*/ 14 h 1045"/>
                <a:gd name="T24" fmla="*/ 659 w 1004"/>
                <a:gd name="T25" fmla="*/ 6 h 1045"/>
                <a:gd name="T26" fmla="*/ 821 w 1004"/>
                <a:gd name="T27" fmla="*/ 0 h 1045"/>
                <a:gd name="T28" fmla="*/ 926 w 1004"/>
                <a:gd name="T29" fmla="*/ 2 h 1045"/>
                <a:gd name="T30" fmla="*/ 920 w 1004"/>
                <a:gd name="T31" fmla="*/ 306 h 1045"/>
                <a:gd name="T32" fmla="*/ 920 w 1004"/>
                <a:gd name="T33" fmla="*/ 784 h 1045"/>
                <a:gd name="T34" fmla="*/ 1004 w 1004"/>
                <a:gd name="T35" fmla="*/ 1027 h 1045"/>
                <a:gd name="T36" fmla="*/ 1004 w 1004"/>
                <a:gd name="T37" fmla="*/ 1032 h 1045"/>
                <a:gd name="T38" fmla="*/ 782 w 1004"/>
                <a:gd name="T39" fmla="*/ 1032 h 1045"/>
                <a:gd name="T40" fmla="*/ 744 w 1004"/>
                <a:gd name="T41" fmla="*/ 939 h 1045"/>
                <a:gd name="T42" fmla="*/ 387 w 1004"/>
                <a:gd name="T43" fmla="*/ 1045 h 1045"/>
                <a:gd name="T44" fmla="*/ 71 w 1004"/>
                <a:gd name="T45" fmla="*/ 736 h 1045"/>
                <a:gd name="T46" fmla="*/ 71 w 1004"/>
                <a:gd name="T47" fmla="*/ 305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04" h="1045">
                  <a:moveTo>
                    <a:pt x="71" y="305"/>
                  </a:moveTo>
                  <a:cubicBezTo>
                    <a:pt x="71" y="108"/>
                    <a:pt x="71" y="66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6" y="4"/>
                    <a:pt x="92" y="0"/>
                    <a:pt x="160" y="0"/>
                  </a:cubicBezTo>
                  <a:cubicBezTo>
                    <a:pt x="197" y="0"/>
                    <a:pt x="232" y="0"/>
                    <a:pt x="268" y="2"/>
                  </a:cubicBezTo>
                  <a:cubicBezTo>
                    <a:pt x="266" y="40"/>
                    <a:pt x="261" y="102"/>
                    <a:pt x="261" y="305"/>
                  </a:cubicBezTo>
                  <a:cubicBezTo>
                    <a:pt x="261" y="651"/>
                    <a:pt x="261" y="651"/>
                    <a:pt x="261" y="651"/>
                  </a:cubicBezTo>
                  <a:cubicBezTo>
                    <a:pt x="261" y="802"/>
                    <a:pt x="283" y="879"/>
                    <a:pt x="431" y="879"/>
                  </a:cubicBezTo>
                  <a:cubicBezTo>
                    <a:pt x="547" y="879"/>
                    <a:pt x="661" y="834"/>
                    <a:pt x="709" y="793"/>
                  </a:cubicBezTo>
                  <a:cubicBezTo>
                    <a:pt x="730" y="775"/>
                    <a:pt x="730" y="756"/>
                    <a:pt x="730" y="730"/>
                  </a:cubicBezTo>
                  <a:cubicBezTo>
                    <a:pt x="730" y="309"/>
                    <a:pt x="730" y="309"/>
                    <a:pt x="730" y="309"/>
                  </a:cubicBezTo>
                  <a:cubicBezTo>
                    <a:pt x="730" y="108"/>
                    <a:pt x="730" y="67"/>
                    <a:pt x="659" y="14"/>
                  </a:cubicBezTo>
                  <a:cubicBezTo>
                    <a:pt x="659" y="6"/>
                    <a:pt x="659" y="6"/>
                    <a:pt x="659" y="6"/>
                  </a:cubicBezTo>
                  <a:cubicBezTo>
                    <a:pt x="684" y="4"/>
                    <a:pt x="751" y="0"/>
                    <a:pt x="821" y="0"/>
                  </a:cubicBezTo>
                  <a:cubicBezTo>
                    <a:pt x="856" y="0"/>
                    <a:pt x="890" y="0"/>
                    <a:pt x="926" y="2"/>
                  </a:cubicBezTo>
                  <a:cubicBezTo>
                    <a:pt x="925" y="40"/>
                    <a:pt x="920" y="102"/>
                    <a:pt x="920" y="306"/>
                  </a:cubicBezTo>
                  <a:cubicBezTo>
                    <a:pt x="920" y="784"/>
                    <a:pt x="920" y="784"/>
                    <a:pt x="920" y="784"/>
                  </a:cubicBezTo>
                  <a:cubicBezTo>
                    <a:pt x="920" y="871"/>
                    <a:pt x="930" y="979"/>
                    <a:pt x="1004" y="1027"/>
                  </a:cubicBezTo>
                  <a:cubicBezTo>
                    <a:pt x="1004" y="1032"/>
                    <a:pt x="1004" y="1032"/>
                    <a:pt x="1004" y="1032"/>
                  </a:cubicBezTo>
                  <a:cubicBezTo>
                    <a:pt x="782" y="1032"/>
                    <a:pt x="782" y="1032"/>
                    <a:pt x="782" y="1032"/>
                  </a:cubicBezTo>
                  <a:cubicBezTo>
                    <a:pt x="765" y="1014"/>
                    <a:pt x="749" y="960"/>
                    <a:pt x="744" y="939"/>
                  </a:cubicBezTo>
                  <a:cubicBezTo>
                    <a:pt x="639" y="1009"/>
                    <a:pt x="530" y="1045"/>
                    <a:pt x="387" y="1045"/>
                  </a:cubicBezTo>
                  <a:cubicBezTo>
                    <a:pt x="145" y="1045"/>
                    <a:pt x="71" y="926"/>
                    <a:pt x="71" y="736"/>
                  </a:cubicBezTo>
                  <a:cubicBezTo>
                    <a:pt x="71" y="305"/>
                    <a:pt x="71" y="305"/>
                    <a:pt x="71" y="30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  <p:sp>
        <p:nvSpPr>
          <p:cNvPr id="10" name="Rektangel 9">
            <a:extLst>
              <a:ext uri="{FF2B5EF4-FFF2-40B4-BE49-F238E27FC236}">
                <a16:creationId xmlns:a16="http://schemas.microsoft.com/office/drawing/2014/main" id="{42B662A0-10BF-4655-924F-2045658ACA81}"/>
              </a:ext>
            </a:extLst>
          </p:cNvPr>
          <p:cNvSpPr/>
          <p:nvPr userDrawn="1"/>
        </p:nvSpPr>
        <p:spPr>
          <a:xfrm>
            <a:off x="-2088107" y="24063"/>
            <a:ext cx="2003883" cy="88280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  <a:tabLst>
                <a:tab pos="84138" algn="l"/>
                <a:tab pos="265113" algn="l"/>
              </a:tabLst>
            </a:pPr>
            <a:r>
              <a:rPr lang="sv-SE" sz="1200" b="0" i="1" u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Mellanrubrik svart sida:</a:t>
            </a:r>
            <a:r>
              <a:rPr lang="sv-SE" sz="1200" b="0" i="0" u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centrerad vit text för att skriva enstaka ord, frågor eller mellanrubriker på.</a:t>
            </a:r>
          </a:p>
        </p:txBody>
      </p:sp>
    </p:spTree>
    <p:extLst>
      <p:ext uri="{BB962C8B-B14F-4D97-AF65-F5344CB8AC3E}">
        <p14:creationId xmlns:p14="http://schemas.microsoft.com/office/powerpoint/2010/main" val="254275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ande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5D1907-0D70-4CB2-988F-97D44F560C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071" y="887104"/>
            <a:ext cx="8181111" cy="1529246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Tack för uppmärksamheten!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DA38726-4B59-42B1-BEB5-BAF39E474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825" y="3195449"/>
            <a:ext cx="6501784" cy="2427429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sv-SE" dirty="0"/>
              <a:t>Namn, organisation, telefonnummer, e-postadress, webbadress etc.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61E3A8A-3263-4EE6-96EF-548DE91195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3200" y="7200"/>
            <a:ext cx="2250000" cy="6824702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6297439C-DE2D-4496-B897-CC792D86B486}"/>
              </a:ext>
            </a:extLst>
          </p:cNvPr>
          <p:cNvSpPr/>
          <p:nvPr userDrawn="1"/>
        </p:nvSpPr>
        <p:spPr>
          <a:xfrm>
            <a:off x="-2033516" y="24063"/>
            <a:ext cx="1949292" cy="107170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  <a:tabLst>
                <a:tab pos="265113" algn="l"/>
              </a:tabLst>
            </a:pPr>
            <a:r>
              <a:rPr lang="sv-SE" sz="1200" b="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Avslutande sida: </a:t>
            </a:r>
            <a:r>
              <a:rPr lang="sv-SE" sz="1200" b="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skriv in kontaktuppgifter eller vad du vill att folk ska komma ihåg när föreläsningen är slut.</a:t>
            </a:r>
          </a:p>
        </p:txBody>
      </p:sp>
      <p:sp>
        <p:nvSpPr>
          <p:cNvPr id="11" name="Platshållare för text 6">
            <a:extLst>
              <a:ext uri="{FF2B5EF4-FFF2-40B4-BE49-F238E27FC236}">
                <a16:creationId xmlns:a16="http://schemas.microsoft.com/office/drawing/2014/main" id="{732D95E5-095E-4AF8-A88F-8D008694B3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8825" y="2868783"/>
            <a:ext cx="6501784" cy="291089"/>
          </a:xfrm>
        </p:spPr>
        <p:txBody>
          <a:bodyPr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1600"/>
            </a:lvl1pPr>
          </a:lstStyle>
          <a:p>
            <a:r>
              <a:rPr lang="sv-SE" sz="1600" dirty="0"/>
              <a:t>KONTAKTUPPGIFTER</a:t>
            </a:r>
          </a:p>
        </p:txBody>
      </p:sp>
    </p:spTree>
    <p:extLst>
      <p:ext uri="{BB962C8B-B14F-4D97-AF65-F5344CB8AC3E}">
        <p14:creationId xmlns:p14="http://schemas.microsoft.com/office/powerpoint/2010/main" val="82731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 descr="En bild som visar röd, stopp, mörk, ljus&#10;&#10;Automatiskt genererad beskrivning">
            <a:extLst>
              <a:ext uri="{FF2B5EF4-FFF2-40B4-BE49-F238E27FC236}">
                <a16:creationId xmlns:a16="http://schemas.microsoft.com/office/drawing/2014/main" id="{57C69C6F-EC29-43CF-8A36-784505841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62B7DAE-EF93-48CC-A238-7AAAD9BA03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98963"/>
            <a:ext cx="9144000" cy="477837"/>
          </a:xfrm>
        </p:spPr>
        <p:txBody>
          <a:bodyPr anchor="t" anchorCtr="0"/>
          <a:lstStyle>
            <a:lvl1pPr algn="ctr">
              <a:lnSpc>
                <a:spcPts val="22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C29FA10-A73E-4650-9A2A-1014E8F3A4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7790" y="1582859"/>
            <a:ext cx="2116210" cy="223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11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Bildobjekt 39" descr="En bild som visar röd, sitter, bärbar dator, säng&#10;&#10;Automatiskt genererad beskrivning">
            <a:extLst>
              <a:ext uri="{FF2B5EF4-FFF2-40B4-BE49-F238E27FC236}">
                <a16:creationId xmlns:a16="http://schemas.microsoft.com/office/drawing/2014/main" id="{5B00139C-46AB-47A2-8E3E-3E7728AE52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62B7DAE-EF93-48CC-A238-7AAAD9BA03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8720" y="3329939"/>
            <a:ext cx="5471160" cy="1726883"/>
          </a:xfrm>
        </p:spPr>
        <p:txBody>
          <a:bodyPr anchor="b"/>
          <a:lstStyle>
            <a:lvl1pPr algn="l">
              <a:lnSpc>
                <a:spcPts val="44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483FB51-D48C-46EB-9062-8BCEA33DA16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88720" y="5476558"/>
            <a:ext cx="5471160" cy="520382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Namn, organisation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EB5FCDA-006E-4626-9CE4-AE131F1126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857" y="369149"/>
            <a:ext cx="757390" cy="8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6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Bildobjekt 39">
            <a:extLst>
              <a:ext uri="{FF2B5EF4-FFF2-40B4-BE49-F238E27FC236}">
                <a16:creationId xmlns:a16="http://schemas.microsoft.com/office/drawing/2014/main" id="{5B00139C-46AB-47A2-8E3E-3E7728AE52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62B7DAE-EF93-48CC-A238-7AAAD9BA03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8720" y="3329939"/>
            <a:ext cx="5471160" cy="1726883"/>
          </a:xfrm>
        </p:spPr>
        <p:txBody>
          <a:bodyPr anchor="b"/>
          <a:lstStyle>
            <a:lvl1pPr algn="l">
              <a:lnSpc>
                <a:spcPts val="44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483FB51-D48C-46EB-9062-8BCEA33DA16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88720" y="5476558"/>
            <a:ext cx="5471160" cy="520382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Namn, organisation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01A4A5E-D8C4-4B10-A051-7CDA3B99AC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857" y="369149"/>
            <a:ext cx="757390" cy="8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8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CBE73A-02FC-46B3-BEEA-FB4601135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956" y="1869461"/>
            <a:ext cx="4921044" cy="807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C795B45-1A75-4AF3-8123-A6EB5F7C6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956" y="3001296"/>
            <a:ext cx="4921044" cy="31756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FEF1ABC6-6640-4768-AF87-A1E2F5F0E7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02534" y="-7544"/>
            <a:ext cx="6399480" cy="6880648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7092 w 10246"/>
              <a:gd name="connsiteY0" fmla="*/ 0 h 10011"/>
              <a:gd name="connsiteX1" fmla="*/ 10246 w 10246"/>
              <a:gd name="connsiteY1" fmla="*/ 11 h 10011"/>
              <a:gd name="connsiteX2" fmla="*/ 8579 w 10246"/>
              <a:gd name="connsiteY2" fmla="*/ 5011 h 10011"/>
              <a:gd name="connsiteX3" fmla="*/ 10246 w 10246"/>
              <a:gd name="connsiteY3" fmla="*/ 10011 h 10011"/>
              <a:gd name="connsiteX4" fmla="*/ 1913 w 10246"/>
              <a:gd name="connsiteY4" fmla="*/ 10011 h 10011"/>
              <a:gd name="connsiteX5" fmla="*/ 246 w 10246"/>
              <a:gd name="connsiteY5" fmla="*/ 5011 h 10011"/>
              <a:gd name="connsiteX6" fmla="*/ 7092 w 10246"/>
              <a:gd name="connsiteY6" fmla="*/ 0 h 10011"/>
              <a:gd name="connsiteX0" fmla="*/ 6790 w 9944"/>
              <a:gd name="connsiteY0" fmla="*/ 0 h 10011"/>
              <a:gd name="connsiteX1" fmla="*/ 9944 w 9944"/>
              <a:gd name="connsiteY1" fmla="*/ 11 h 10011"/>
              <a:gd name="connsiteX2" fmla="*/ 8277 w 9944"/>
              <a:gd name="connsiteY2" fmla="*/ 5011 h 10011"/>
              <a:gd name="connsiteX3" fmla="*/ 9944 w 9944"/>
              <a:gd name="connsiteY3" fmla="*/ 10011 h 10011"/>
              <a:gd name="connsiteX4" fmla="*/ 1611 w 9944"/>
              <a:gd name="connsiteY4" fmla="*/ 10011 h 10011"/>
              <a:gd name="connsiteX5" fmla="*/ 289 w 9944"/>
              <a:gd name="connsiteY5" fmla="*/ 4944 h 10011"/>
              <a:gd name="connsiteX6" fmla="*/ 6790 w 9944"/>
              <a:gd name="connsiteY6" fmla="*/ 0 h 10011"/>
              <a:gd name="connsiteX0" fmla="*/ 6661 w 9833"/>
              <a:gd name="connsiteY0" fmla="*/ 0 h 10000"/>
              <a:gd name="connsiteX1" fmla="*/ 9833 w 9833"/>
              <a:gd name="connsiteY1" fmla="*/ 11 h 10000"/>
              <a:gd name="connsiteX2" fmla="*/ 8157 w 9833"/>
              <a:gd name="connsiteY2" fmla="*/ 5005 h 10000"/>
              <a:gd name="connsiteX3" fmla="*/ 9833 w 9833"/>
              <a:gd name="connsiteY3" fmla="*/ 10000 h 10000"/>
              <a:gd name="connsiteX4" fmla="*/ 1453 w 9833"/>
              <a:gd name="connsiteY4" fmla="*/ 10000 h 10000"/>
              <a:gd name="connsiteX5" fmla="*/ 124 w 9833"/>
              <a:gd name="connsiteY5" fmla="*/ 4939 h 10000"/>
              <a:gd name="connsiteX6" fmla="*/ 6661 w 9833"/>
              <a:gd name="connsiteY6" fmla="*/ 0 h 10000"/>
              <a:gd name="connsiteX0" fmla="*/ 6774 w 10000"/>
              <a:gd name="connsiteY0" fmla="*/ 0 h 10000"/>
              <a:gd name="connsiteX1" fmla="*/ 10000 w 10000"/>
              <a:gd name="connsiteY1" fmla="*/ 11 h 10000"/>
              <a:gd name="connsiteX2" fmla="*/ 8296 w 10000"/>
              <a:gd name="connsiteY2" fmla="*/ 5005 h 10000"/>
              <a:gd name="connsiteX3" fmla="*/ 10000 w 10000"/>
              <a:gd name="connsiteY3" fmla="*/ 10000 h 10000"/>
              <a:gd name="connsiteX4" fmla="*/ 1478 w 10000"/>
              <a:gd name="connsiteY4" fmla="*/ 10000 h 10000"/>
              <a:gd name="connsiteX5" fmla="*/ 126 w 10000"/>
              <a:gd name="connsiteY5" fmla="*/ 4939 h 10000"/>
              <a:gd name="connsiteX6" fmla="*/ 6774 w 10000"/>
              <a:gd name="connsiteY6" fmla="*/ 0 h 10000"/>
              <a:gd name="connsiteX0" fmla="*/ 7040 w 10266"/>
              <a:gd name="connsiteY0" fmla="*/ 0 h 10044"/>
              <a:gd name="connsiteX1" fmla="*/ 10266 w 10266"/>
              <a:gd name="connsiteY1" fmla="*/ 11 h 10044"/>
              <a:gd name="connsiteX2" fmla="*/ 8562 w 10266"/>
              <a:gd name="connsiteY2" fmla="*/ 5005 h 10044"/>
              <a:gd name="connsiteX3" fmla="*/ 10266 w 10266"/>
              <a:gd name="connsiteY3" fmla="*/ 10000 h 10044"/>
              <a:gd name="connsiteX4" fmla="*/ 1342 w 10266"/>
              <a:gd name="connsiteY4" fmla="*/ 10044 h 10044"/>
              <a:gd name="connsiteX5" fmla="*/ 392 w 10266"/>
              <a:gd name="connsiteY5" fmla="*/ 4939 h 10044"/>
              <a:gd name="connsiteX6" fmla="*/ 7040 w 10266"/>
              <a:gd name="connsiteY6" fmla="*/ 0 h 10044"/>
              <a:gd name="connsiteX0" fmla="*/ 7106 w 10332"/>
              <a:gd name="connsiteY0" fmla="*/ 0 h 10044"/>
              <a:gd name="connsiteX1" fmla="*/ 10332 w 10332"/>
              <a:gd name="connsiteY1" fmla="*/ 11 h 10044"/>
              <a:gd name="connsiteX2" fmla="*/ 8628 w 10332"/>
              <a:gd name="connsiteY2" fmla="*/ 5005 h 10044"/>
              <a:gd name="connsiteX3" fmla="*/ 10332 w 10332"/>
              <a:gd name="connsiteY3" fmla="*/ 10000 h 10044"/>
              <a:gd name="connsiteX4" fmla="*/ 1408 w 10332"/>
              <a:gd name="connsiteY4" fmla="*/ 10044 h 10044"/>
              <a:gd name="connsiteX5" fmla="*/ 458 w 10332"/>
              <a:gd name="connsiteY5" fmla="*/ 4939 h 10044"/>
              <a:gd name="connsiteX6" fmla="*/ 7106 w 10332"/>
              <a:gd name="connsiteY6" fmla="*/ 0 h 10044"/>
              <a:gd name="connsiteX0" fmla="*/ 6998 w 10224"/>
              <a:gd name="connsiteY0" fmla="*/ 0 h 10044"/>
              <a:gd name="connsiteX1" fmla="*/ 10224 w 10224"/>
              <a:gd name="connsiteY1" fmla="*/ 11 h 10044"/>
              <a:gd name="connsiteX2" fmla="*/ 8520 w 10224"/>
              <a:gd name="connsiteY2" fmla="*/ 5005 h 10044"/>
              <a:gd name="connsiteX3" fmla="*/ 10224 w 10224"/>
              <a:gd name="connsiteY3" fmla="*/ 10000 h 10044"/>
              <a:gd name="connsiteX4" fmla="*/ 1300 w 10224"/>
              <a:gd name="connsiteY4" fmla="*/ 10044 h 10044"/>
              <a:gd name="connsiteX5" fmla="*/ 350 w 10224"/>
              <a:gd name="connsiteY5" fmla="*/ 4939 h 10044"/>
              <a:gd name="connsiteX6" fmla="*/ 6998 w 10224"/>
              <a:gd name="connsiteY6" fmla="*/ 0 h 10044"/>
              <a:gd name="connsiteX0" fmla="*/ 7122 w 10348"/>
              <a:gd name="connsiteY0" fmla="*/ 0 h 10022"/>
              <a:gd name="connsiteX1" fmla="*/ 10348 w 10348"/>
              <a:gd name="connsiteY1" fmla="*/ 11 h 10022"/>
              <a:gd name="connsiteX2" fmla="*/ 8644 w 10348"/>
              <a:gd name="connsiteY2" fmla="*/ 5005 h 10022"/>
              <a:gd name="connsiteX3" fmla="*/ 10348 w 10348"/>
              <a:gd name="connsiteY3" fmla="*/ 10000 h 10022"/>
              <a:gd name="connsiteX4" fmla="*/ 1375 w 10348"/>
              <a:gd name="connsiteY4" fmla="*/ 10022 h 10022"/>
              <a:gd name="connsiteX5" fmla="*/ 474 w 10348"/>
              <a:gd name="connsiteY5" fmla="*/ 4939 h 10022"/>
              <a:gd name="connsiteX6" fmla="*/ 7122 w 10348"/>
              <a:gd name="connsiteY6" fmla="*/ 0 h 10022"/>
              <a:gd name="connsiteX0" fmla="*/ 6978 w 10204"/>
              <a:gd name="connsiteY0" fmla="*/ 0 h 10022"/>
              <a:gd name="connsiteX1" fmla="*/ 10204 w 10204"/>
              <a:gd name="connsiteY1" fmla="*/ 11 h 10022"/>
              <a:gd name="connsiteX2" fmla="*/ 8500 w 10204"/>
              <a:gd name="connsiteY2" fmla="*/ 5005 h 10022"/>
              <a:gd name="connsiteX3" fmla="*/ 10204 w 10204"/>
              <a:gd name="connsiteY3" fmla="*/ 10000 h 10022"/>
              <a:gd name="connsiteX4" fmla="*/ 1231 w 10204"/>
              <a:gd name="connsiteY4" fmla="*/ 10022 h 10022"/>
              <a:gd name="connsiteX5" fmla="*/ 537 w 10204"/>
              <a:gd name="connsiteY5" fmla="*/ 4573 h 10022"/>
              <a:gd name="connsiteX6" fmla="*/ 6978 w 10204"/>
              <a:gd name="connsiteY6" fmla="*/ 0 h 10022"/>
              <a:gd name="connsiteX0" fmla="*/ 7004 w 10230"/>
              <a:gd name="connsiteY0" fmla="*/ 0 h 10022"/>
              <a:gd name="connsiteX1" fmla="*/ 10230 w 10230"/>
              <a:gd name="connsiteY1" fmla="*/ 11 h 10022"/>
              <a:gd name="connsiteX2" fmla="*/ 8526 w 10230"/>
              <a:gd name="connsiteY2" fmla="*/ 5005 h 10022"/>
              <a:gd name="connsiteX3" fmla="*/ 10230 w 10230"/>
              <a:gd name="connsiteY3" fmla="*/ 10000 h 10022"/>
              <a:gd name="connsiteX4" fmla="*/ 1257 w 10230"/>
              <a:gd name="connsiteY4" fmla="*/ 10022 h 10022"/>
              <a:gd name="connsiteX5" fmla="*/ 563 w 10230"/>
              <a:gd name="connsiteY5" fmla="*/ 4573 h 10022"/>
              <a:gd name="connsiteX6" fmla="*/ 7004 w 10230"/>
              <a:gd name="connsiteY6" fmla="*/ 0 h 10022"/>
              <a:gd name="connsiteX0" fmla="*/ 7004 w 10230"/>
              <a:gd name="connsiteY0" fmla="*/ 0 h 10022"/>
              <a:gd name="connsiteX1" fmla="*/ 10230 w 10230"/>
              <a:gd name="connsiteY1" fmla="*/ 11 h 10022"/>
              <a:gd name="connsiteX2" fmla="*/ 8526 w 10230"/>
              <a:gd name="connsiteY2" fmla="*/ 5005 h 10022"/>
              <a:gd name="connsiteX3" fmla="*/ 10230 w 10230"/>
              <a:gd name="connsiteY3" fmla="*/ 10000 h 10022"/>
              <a:gd name="connsiteX4" fmla="*/ 1257 w 10230"/>
              <a:gd name="connsiteY4" fmla="*/ 10022 h 10022"/>
              <a:gd name="connsiteX5" fmla="*/ 563 w 10230"/>
              <a:gd name="connsiteY5" fmla="*/ 4573 h 10022"/>
              <a:gd name="connsiteX6" fmla="*/ 7004 w 10230"/>
              <a:gd name="connsiteY6" fmla="*/ 0 h 10022"/>
              <a:gd name="connsiteX0" fmla="*/ 7004 w 10230"/>
              <a:gd name="connsiteY0" fmla="*/ 0 h 10022"/>
              <a:gd name="connsiteX1" fmla="*/ 10230 w 10230"/>
              <a:gd name="connsiteY1" fmla="*/ 11 h 10022"/>
              <a:gd name="connsiteX2" fmla="*/ 8526 w 10230"/>
              <a:gd name="connsiteY2" fmla="*/ 5005 h 10022"/>
              <a:gd name="connsiteX3" fmla="*/ 10230 w 10230"/>
              <a:gd name="connsiteY3" fmla="*/ 10000 h 10022"/>
              <a:gd name="connsiteX4" fmla="*/ 1257 w 10230"/>
              <a:gd name="connsiteY4" fmla="*/ 10022 h 10022"/>
              <a:gd name="connsiteX5" fmla="*/ 563 w 10230"/>
              <a:gd name="connsiteY5" fmla="*/ 4407 h 10022"/>
              <a:gd name="connsiteX6" fmla="*/ 7004 w 10230"/>
              <a:gd name="connsiteY6" fmla="*/ 0 h 10022"/>
              <a:gd name="connsiteX0" fmla="*/ 6983 w 10209"/>
              <a:gd name="connsiteY0" fmla="*/ 0 h 10022"/>
              <a:gd name="connsiteX1" fmla="*/ 10209 w 10209"/>
              <a:gd name="connsiteY1" fmla="*/ 11 h 10022"/>
              <a:gd name="connsiteX2" fmla="*/ 8505 w 10209"/>
              <a:gd name="connsiteY2" fmla="*/ 5005 h 10022"/>
              <a:gd name="connsiteX3" fmla="*/ 10209 w 10209"/>
              <a:gd name="connsiteY3" fmla="*/ 10000 h 10022"/>
              <a:gd name="connsiteX4" fmla="*/ 1236 w 10209"/>
              <a:gd name="connsiteY4" fmla="*/ 10022 h 10022"/>
              <a:gd name="connsiteX5" fmla="*/ 542 w 10209"/>
              <a:gd name="connsiteY5" fmla="*/ 4407 h 10022"/>
              <a:gd name="connsiteX6" fmla="*/ 6983 w 10209"/>
              <a:gd name="connsiteY6" fmla="*/ 0 h 10022"/>
              <a:gd name="connsiteX0" fmla="*/ 6983 w 10209"/>
              <a:gd name="connsiteY0" fmla="*/ 0 h 10022"/>
              <a:gd name="connsiteX1" fmla="*/ 10209 w 10209"/>
              <a:gd name="connsiteY1" fmla="*/ 11 h 10022"/>
              <a:gd name="connsiteX2" fmla="*/ 8505 w 10209"/>
              <a:gd name="connsiteY2" fmla="*/ 5005 h 10022"/>
              <a:gd name="connsiteX3" fmla="*/ 10209 w 10209"/>
              <a:gd name="connsiteY3" fmla="*/ 10000 h 10022"/>
              <a:gd name="connsiteX4" fmla="*/ 1236 w 10209"/>
              <a:gd name="connsiteY4" fmla="*/ 10022 h 10022"/>
              <a:gd name="connsiteX5" fmla="*/ 542 w 10209"/>
              <a:gd name="connsiteY5" fmla="*/ 4407 h 10022"/>
              <a:gd name="connsiteX6" fmla="*/ 6983 w 10209"/>
              <a:gd name="connsiteY6" fmla="*/ 0 h 10022"/>
              <a:gd name="connsiteX0" fmla="*/ 6983 w 11009"/>
              <a:gd name="connsiteY0" fmla="*/ 0 h 10022"/>
              <a:gd name="connsiteX1" fmla="*/ 10209 w 11009"/>
              <a:gd name="connsiteY1" fmla="*/ 11 h 10022"/>
              <a:gd name="connsiteX2" fmla="*/ 10209 w 11009"/>
              <a:gd name="connsiteY2" fmla="*/ 10000 h 10022"/>
              <a:gd name="connsiteX3" fmla="*/ 1236 w 11009"/>
              <a:gd name="connsiteY3" fmla="*/ 10022 h 10022"/>
              <a:gd name="connsiteX4" fmla="*/ 542 w 11009"/>
              <a:gd name="connsiteY4" fmla="*/ 4407 h 10022"/>
              <a:gd name="connsiteX5" fmla="*/ 6983 w 11009"/>
              <a:gd name="connsiteY5" fmla="*/ 0 h 10022"/>
              <a:gd name="connsiteX0" fmla="*/ 6983 w 10439"/>
              <a:gd name="connsiteY0" fmla="*/ 0 h 10022"/>
              <a:gd name="connsiteX1" fmla="*/ 10209 w 10439"/>
              <a:gd name="connsiteY1" fmla="*/ 11 h 10022"/>
              <a:gd name="connsiteX2" fmla="*/ 10209 w 10439"/>
              <a:gd name="connsiteY2" fmla="*/ 10000 h 10022"/>
              <a:gd name="connsiteX3" fmla="*/ 1236 w 10439"/>
              <a:gd name="connsiteY3" fmla="*/ 10022 h 10022"/>
              <a:gd name="connsiteX4" fmla="*/ 542 w 10439"/>
              <a:gd name="connsiteY4" fmla="*/ 4407 h 10022"/>
              <a:gd name="connsiteX5" fmla="*/ 6983 w 10439"/>
              <a:gd name="connsiteY5" fmla="*/ 0 h 10022"/>
              <a:gd name="connsiteX0" fmla="*/ 6983 w 10225"/>
              <a:gd name="connsiteY0" fmla="*/ 0 h 10022"/>
              <a:gd name="connsiteX1" fmla="*/ 10209 w 10225"/>
              <a:gd name="connsiteY1" fmla="*/ 11 h 10022"/>
              <a:gd name="connsiteX2" fmla="*/ 10209 w 10225"/>
              <a:gd name="connsiteY2" fmla="*/ 10000 h 10022"/>
              <a:gd name="connsiteX3" fmla="*/ 1236 w 10225"/>
              <a:gd name="connsiteY3" fmla="*/ 10022 h 10022"/>
              <a:gd name="connsiteX4" fmla="*/ 542 w 10225"/>
              <a:gd name="connsiteY4" fmla="*/ 4407 h 10022"/>
              <a:gd name="connsiteX5" fmla="*/ 6983 w 10225"/>
              <a:gd name="connsiteY5" fmla="*/ 0 h 1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25" h="10022">
                <a:moveTo>
                  <a:pt x="6983" y="0"/>
                </a:moveTo>
                <a:cubicBezTo>
                  <a:pt x="9825" y="0"/>
                  <a:pt x="7368" y="11"/>
                  <a:pt x="10209" y="11"/>
                </a:cubicBezTo>
                <a:cubicBezTo>
                  <a:pt x="10260" y="1822"/>
                  <a:pt x="10170" y="8188"/>
                  <a:pt x="10209" y="10000"/>
                </a:cubicBezTo>
                <a:lnTo>
                  <a:pt x="1236" y="10022"/>
                </a:lnTo>
                <a:cubicBezTo>
                  <a:pt x="-35" y="9045"/>
                  <a:pt x="-428" y="6310"/>
                  <a:pt x="542" y="4407"/>
                </a:cubicBezTo>
                <a:cubicBezTo>
                  <a:pt x="1512" y="2504"/>
                  <a:pt x="2924" y="810"/>
                  <a:pt x="6983" y="0"/>
                </a:cubicBezTo>
                <a:close/>
              </a:path>
            </a:pathLst>
          </a:custGeom>
          <a:ln>
            <a:noFill/>
          </a:ln>
        </p:spPr>
        <p:txBody>
          <a:bodyPr tIns="1692000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01A203D0-7D5C-4F0A-BFCF-7DBD57AF664E}"/>
              </a:ext>
            </a:extLst>
          </p:cNvPr>
          <p:cNvSpPr txBox="1"/>
          <p:nvPr userDrawn="1"/>
        </p:nvSpPr>
        <p:spPr>
          <a:xfrm>
            <a:off x="12296775" y="1057275"/>
            <a:ext cx="2085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b="1" dirty="0"/>
              <a:t>Infoga bild:</a:t>
            </a:r>
          </a:p>
          <a:p>
            <a:r>
              <a:rPr lang="sv-SE" sz="1000" dirty="0"/>
              <a:t>Markera bilden och ta bort.</a:t>
            </a:r>
          </a:p>
          <a:p>
            <a:r>
              <a:rPr lang="sv-SE" sz="1000" dirty="0"/>
              <a:t>Klicka på ikonen i ytan och infoga en bild.</a:t>
            </a:r>
          </a:p>
          <a:p>
            <a:endParaRPr lang="sv-SE" sz="1000" dirty="0"/>
          </a:p>
          <a:p>
            <a:r>
              <a:rPr lang="sv-SE" sz="1000" dirty="0"/>
              <a:t>Markera bilden och klicka på ”Bildformat”  uppe i menyn.</a:t>
            </a:r>
          </a:p>
          <a:p>
            <a:r>
              <a:rPr lang="sv-SE" sz="1000" dirty="0"/>
              <a:t>Klicka på beskärningsverktyget längs till höger.</a:t>
            </a:r>
          </a:p>
          <a:p>
            <a:r>
              <a:rPr lang="sv-SE" sz="1000" dirty="0"/>
              <a:t>Skalförändra eller flytta bilden i ytan.</a:t>
            </a:r>
          </a:p>
          <a:p>
            <a:endParaRPr lang="sv-SE" sz="1000" dirty="0"/>
          </a:p>
        </p:txBody>
      </p:sp>
    </p:spTree>
    <p:extLst>
      <p:ext uri="{BB962C8B-B14F-4D97-AF65-F5344CB8AC3E}">
        <p14:creationId xmlns:p14="http://schemas.microsoft.com/office/powerpoint/2010/main" val="199480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Rubrik och innehåll">
    <p:bg>
      <p:bgPr>
        <a:solidFill>
          <a:srgbClr val="570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CBE73A-02FC-46B3-BEEA-FB4601135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956" y="1869461"/>
            <a:ext cx="4921044" cy="8073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C795B45-1A75-4AF3-8123-A6EB5F7C6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956" y="3001296"/>
            <a:ext cx="4921044" cy="3175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FEF1ABC6-6640-4768-AF87-A1E2F5F0E7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02534" y="-7544"/>
            <a:ext cx="6399480" cy="6880648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7092 w 10246"/>
              <a:gd name="connsiteY0" fmla="*/ 0 h 10011"/>
              <a:gd name="connsiteX1" fmla="*/ 10246 w 10246"/>
              <a:gd name="connsiteY1" fmla="*/ 11 h 10011"/>
              <a:gd name="connsiteX2" fmla="*/ 8579 w 10246"/>
              <a:gd name="connsiteY2" fmla="*/ 5011 h 10011"/>
              <a:gd name="connsiteX3" fmla="*/ 10246 w 10246"/>
              <a:gd name="connsiteY3" fmla="*/ 10011 h 10011"/>
              <a:gd name="connsiteX4" fmla="*/ 1913 w 10246"/>
              <a:gd name="connsiteY4" fmla="*/ 10011 h 10011"/>
              <a:gd name="connsiteX5" fmla="*/ 246 w 10246"/>
              <a:gd name="connsiteY5" fmla="*/ 5011 h 10011"/>
              <a:gd name="connsiteX6" fmla="*/ 7092 w 10246"/>
              <a:gd name="connsiteY6" fmla="*/ 0 h 10011"/>
              <a:gd name="connsiteX0" fmla="*/ 6790 w 9944"/>
              <a:gd name="connsiteY0" fmla="*/ 0 h 10011"/>
              <a:gd name="connsiteX1" fmla="*/ 9944 w 9944"/>
              <a:gd name="connsiteY1" fmla="*/ 11 h 10011"/>
              <a:gd name="connsiteX2" fmla="*/ 8277 w 9944"/>
              <a:gd name="connsiteY2" fmla="*/ 5011 h 10011"/>
              <a:gd name="connsiteX3" fmla="*/ 9944 w 9944"/>
              <a:gd name="connsiteY3" fmla="*/ 10011 h 10011"/>
              <a:gd name="connsiteX4" fmla="*/ 1611 w 9944"/>
              <a:gd name="connsiteY4" fmla="*/ 10011 h 10011"/>
              <a:gd name="connsiteX5" fmla="*/ 289 w 9944"/>
              <a:gd name="connsiteY5" fmla="*/ 4944 h 10011"/>
              <a:gd name="connsiteX6" fmla="*/ 6790 w 9944"/>
              <a:gd name="connsiteY6" fmla="*/ 0 h 10011"/>
              <a:gd name="connsiteX0" fmla="*/ 6661 w 9833"/>
              <a:gd name="connsiteY0" fmla="*/ 0 h 10000"/>
              <a:gd name="connsiteX1" fmla="*/ 9833 w 9833"/>
              <a:gd name="connsiteY1" fmla="*/ 11 h 10000"/>
              <a:gd name="connsiteX2" fmla="*/ 8157 w 9833"/>
              <a:gd name="connsiteY2" fmla="*/ 5005 h 10000"/>
              <a:gd name="connsiteX3" fmla="*/ 9833 w 9833"/>
              <a:gd name="connsiteY3" fmla="*/ 10000 h 10000"/>
              <a:gd name="connsiteX4" fmla="*/ 1453 w 9833"/>
              <a:gd name="connsiteY4" fmla="*/ 10000 h 10000"/>
              <a:gd name="connsiteX5" fmla="*/ 124 w 9833"/>
              <a:gd name="connsiteY5" fmla="*/ 4939 h 10000"/>
              <a:gd name="connsiteX6" fmla="*/ 6661 w 9833"/>
              <a:gd name="connsiteY6" fmla="*/ 0 h 10000"/>
              <a:gd name="connsiteX0" fmla="*/ 6774 w 10000"/>
              <a:gd name="connsiteY0" fmla="*/ 0 h 10000"/>
              <a:gd name="connsiteX1" fmla="*/ 10000 w 10000"/>
              <a:gd name="connsiteY1" fmla="*/ 11 h 10000"/>
              <a:gd name="connsiteX2" fmla="*/ 8296 w 10000"/>
              <a:gd name="connsiteY2" fmla="*/ 5005 h 10000"/>
              <a:gd name="connsiteX3" fmla="*/ 10000 w 10000"/>
              <a:gd name="connsiteY3" fmla="*/ 10000 h 10000"/>
              <a:gd name="connsiteX4" fmla="*/ 1478 w 10000"/>
              <a:gd name="connsiteY4" fmla="*/ 10000 h 10000"/>
              <a:gd name="connsiteX5" fmla="*/ 126 w 10000"/>
              <a:gd name="connsiteY5" fmla="*/ 4939 h 10000"/>
              <a:gd name="connsiteX6" fmla="*/ 6774 w 10000"/>
              <a:gd name="connsiteY6" fmla="*/ 0 h 10000"/>
              <a:gd name="connsiteX0" fmla="*/ 7040 w 10266"/>
              <a:gd name="connsiteY0" fmla="*/ 0 h 10044"/>
              <a:gd name="connsiteX1" fmla="*/ 10266 w 10266"/>
              <a:gd name="connsiteY1" fmla="*/ 11 h 10044"/>
              <a:gd name="connsiteX2" fmla="*/ 8562 w 10266"/>
              <a:gd name="connsiteY2" fmla="*/ 5005 h 10044"/>
              <a:gd name="connsiteX3" fmla="*/ 10266 w 10266"/>
              <a:gd name="connsiteY3" fmla="*/ 10000 h 10044"/>
              <a:gd name="connsiteX4" fmla="*/ 1342 w 10266"/>
              <a:gd name="connsiteY4" fmla="*/ 10044 h 10044"/>
              <a:gd name="connsiteX5" fmla="*/ 392 w 10266"/>
              <a:gd name="connsiteY5" fmla="*/ 4939 h 10044"/>
              <a:gd name="connsiteX6" fmla="*/ 7040 w 10266"/>
              <a:gd name="connsiteY6" fmla="*/ 0 h 10044"/>
              <a:gd name="connsiteX0" fmla="*/ 7106 w 10332"/>
              <a:gd name="connsiteY0" fmla="*/ 0 h 10044"/>
              <a:gd name="connsiteX1" fmla="*/ 10332 w 10332"/>
              <a:gd name="connsiteY1" fmla="*/ 11 h 10044"/>
              <a:gd name="connsiteX2" fmla="*/ 8628 w 10332"/>
              <a:gd name="connsiteY2" fmla="*/ 5005 h 10044"/>
              <a:gd name="connsiteX3" fmla="*/ 10332 w 10332"/>
              <a:gd name="connsiteY3" fmla="*/ 10000 h 10044"/>
              <a:gd name="connsiteX4" fmla="*/ 1408 w 10332"/>
              <a:gd name="connsiteY4" fmla="*/ 10044 h 10044"/>
              <a:gd name="connsiteX5" fmla="*/ 458 w 10332"/>
              <a:gd name="connsiteY5" fmla="*/ 4939 h 10044"/>
              <a:gd name="connsiteX6" fmla="*/ 7106 w 10332"/>
              <a:gd name="connsiteY6" fmla="*/ 0 h 10044"/>
              <a:gd name="connsiteX0" fmla="*/ 6998 w 10224"/>
              <a:gd name="connsiteY0" fmla="*/ 0 h 10044"/>
              <a:gd name="connsiteX1" fmla="*/ 10224 w 10224"/>
              <a:gd name="connsiteY1" fmla="*/ 11 h 10044"/>
              <a:gd name="connsiteX2" fmla="*/ 8520 w 10224"/>
              <a:gd name="connsiteY2" fmla="*/ 5005 h 10044"/>
              <a:gd name="connsiteX3" fmla="*/ 10224 w 10224"/>
              <a:gd name="connsiteY3" fmla="*/ 10000 h 10044"/>
              <a:gd name="connsiteX4" fmla="*/ 1300 w 10224"/>
              <a:gd name="connsiteY4" fmla="*/ 10044 h 10044"/>
              <a:gd name="connsiteX5" fmla="*/ 350 w 10224"/>
              <a:gd name="connsiteY5" fmla="*/ 4939 h 10044"/>
              <a:gd name="connsiteX6" fmla="*/ 6998 w 10224"/>
              <a:gd name="connsiteY6" fmla="*/ 0 h 10044"/>
              <a:gd name="connsiteX0" fmla="*/ 7122 w 10348"/>
              <a:gd name="connsiteY0" fmla="*/ 0 h 10022"/>
              <a:gd name="connsiteX1" fmla="*/ 10348 w 10348"/>
              <a:gd name="connsiteY1" fmla="*/ 11 h 10022"/>
              <a:gd name="connsiteX2" fmla="*/ 8644 w 10348"/>
              <a:gd name="connsiteY2" fmla="*/ 5005 h 10022"/>
              <a:gd name="connsiteX3" fmla="*/ 10348 w 10348"/>
              <a:gd name="connsiteY3" fmla="*/ 10000 h 10022"/>
              <a:gd name="connsiteX4" fmla="*/ 1375 w 10348"/>
              <a:gd name="connsiteY4" fmla="*/ 10022 h 10022"/>
              <a:gd name="connsiteX5" fmla="*/ 474 w 10348"/>
              <a:gd name="connsiteY5" fmla="*/ 4939 h 10022"/>
              <a:gd name="connsiteX6" fmla="*/ 7122 w 10348"/>
              <a:gd name="connsiteY6" fmla="*/ 0 h 10022"/>
              <a:gd name="connsiteX0" fmla="*/ 6978 w 10204"/>
              <a:gd name="connsiteY0" fmla="*/ 0 h 10022"/>
              <a:gd name="connsiteX1" fmla="*/ 10204 w 10204"/>
              <a:gd name="connsiteY1" fmla="*/ 11 h 10022"/>
              <a:gd name="connsiteX2" fmla="*/ 8500 w 10204"/>
              <a:gd name="connsiteY2" fmla="*/ 5005 h 10022"/>
              <a:gd name="connsiteX3" fmla="*/ 10204 w 10204"/>
              <a:gd name="connsiteY3" fmla="*/ 10000 h 10022"/>
              <a:gd name="connsiteX4" fmla="*/ 1231 w 10204"/>
              <a:gd name="connsiteY4" fmla="*/ 10022 h 10022"/>
              <a:gd name="connsiteX5" fmla="*/ 537 w 10204"/>
              <a:gd name="connsiteY5" fmla="*/ 4573 h 10022"/>
              <a:gd name="connsiteX6" fmla="*/ 6978 w 10204"/>
              <a:gd name="connsiteY6" fmla="*/ 0 h 10022"/>
              <a:gd name="connsiteX0" fmla="*/ 7004 w 10230"/>
              <a:gd name="connsiteY0" fmla="*/ 0 h 10022"/>
              <a:gd name="connsiteX1" fmla="*/ 10230 w 10230"/>
              <a:gd name="connsiteY1" fmla="*/ 11 h 10022"/>
              <a:gd name="connsiteX2" fmla="*/ 8526 w 10230"/>
              <a:gd name="connsiteY2" fmla="*/ 5005 h 10022"/>
              <a:gd name="connsiteX3" fmla="*/ 10230 w 10230"/>
              <a:gd name="connsiteY3" fmla="*/ 10000 h 10022"/>
              <a:gd name="connsiteX4" fmla="*/ 1257 w 10230"/>
              <a:gd name="connsiteY4" fmla="*/ 10022 h 10022"/>
              <a:gd name="connsiteX5" fmla="*/ 563 w 10230"/>
              <a:gd name="connsiteY5" fmla="*/ 4573 h 10022"/>
              <a:gd name="connsiteX6" fmla="*/ 7004 w 10230"/>
              <a:gd name="connsiteY6" fmla="*/ 0 h 10022"/>
              <a:gd name="connsiteX0" fmla="*/ 7004 w 10230"/>
              <a:gd name="connsiteY0" fmla="*/ 0 h 10022"/>
              <a:gd name="connsiteX1" fmla="*/ 10230 w 10230"/>
              <a:gd name="connsiteY1" fmla="*/ 11 h 10022"/>
              <a:gd name="connsiteX2" fmla="*/ 8526 w 10230"/>
              <a:gd name="connsiteY2" fmla="*/ 5005 h 10022"/>
              <a:gd name="connsiteX3" fmla="*/ 10230 w 10230"/>
              <a:gd name="connsiteY3" fmla="*/ 10000 h 10022"/>
              <a:gd name="connsiteX4" fmla="*/ 1257 w 10230"/>
              <a:gd name="connsiteY4" fmla="*/ 10022 h 10022"/>
              <a:gd name="connsiteX5" fmla="*/ 563 w 10230"/>
              <a:gd name="connsiteY5" fmla="*/ 4573 h 10022"/>
              <a:gd name="connsiteX6" fmla="*/ 7004 w 10230"/>
              <a:gd name="connsiteY6" fmla="*/ 0 h 10022"/>
              <a:gd name="connsiteX0" fmla="*/ 7004 w 10230"/>
              <a:gd name="connsiteY0" fmla="*/ 0 h 10022"/>
              <a:gd name="connsiteX1" fmla="*/ 10230 w 10230"/>
              <a:gd name="connsiteY1" fmla="*/ 11 h 10022"/>
              <a:gd name="connsiteX2" fmla="*/ 8526 w 10230"/>
              <a:gd name="connsiteY2" fmla="*/ 5005 h 10022"/>
              <a:gd name="connsiteX3" fmla="*/ 10230 w 10230"/>
              <a:gd name="connsiteY3" fmla="*/ 10000 h 10022"/>
              <a:gd name="connsiteX4" fmla="*/ 1257 w 10230"/>
              <a:gd name="connsiteY4" fmla="*/ 10022 h 10022"/>
              <a:gd name="connsiteX5" fmla="*/ 563 w 10230"/>
              <a:gd name="connsiteY5" fmla="*/ 4407 h 10022"/>
              <a:gd name="connsiteX6" fmla="*/ 7004 w 10230"/>
              <a:gd name="connsiteY6" fmla="*/ 0 h 10022"/>
              <a:gd name="connsiteX0" fmla="*/ 6983 w 10209"/>
              <a:gd name="connsiteY0" fmla="*/ 0 h 10022"/>
              <a:gd name="connsiteX1" fmla="*/ 10209 w 10209"/>
              <a:gd name="connsiteY1" fmla="*/ 11 h 10022"/>
              <a:gd name="connsiteX2" fmla="*/ 8505 w 10209"/>
              <a:gd name="connsiteY2" fmla="*/ 5005 h 10022"/>
              <a:gd name="connsiteX3" fmla="*/ 10209 w 10209"/>
              <a:gd name="connsiteY3" fmla="*/ 10000 h 10022"/>
              <a:gd name="connsiteX4" fmla="*/ 1236 w 10209"/>
              <a:gd name="connsiteY4" fmla="*/ 10022 h 10022"/>
              <a:gd name="connsiteX5" fmla="*/ 542 w 10209"/>
              <a:gd name="connsiteY5" fmla="*/ 4407 h 10022"/>
              <a:gd name="connsiteX6" fmla="*/ 6983 w 10209"/>
              <a:gd name="connsiteY6" fmla="*/ 0 h 10022"/>
              <a:gd name="connsiteX0" fmla="*/ 6983 w 10209"/>
              <a:gd name="connsiteY0" fmla="*/ 0 h 10022"/>
              <a:gd name="connsiteX1" fmla="*/ 10209 w 10209"/>
              <a:gd name="connsiteY1" fmla="*/ 11 h 10022"/>
              <a:gd name="connsiteX2" fmla="*/ 8505 w 10209"/>
              <a:gd name="connsiteY2" fmla="*/ 5005 h 10022"/>
              <a:gd name="connsiteX3" fmla="*/ 10209 w 10209"/>
              <a:gd name="connsiteY3" fmla="*/ 10000 h 10022"/>
              <a:gd name="connsiteX4" fmla="*/ 1236 w 10209"/>
              <a:gd name="connsiteY4" fmla="*/ 10022 h 10022"/>
              <a:gd name="connsiteX5" fmla="*/ 542 w 10209"/>
              <a:gd name="connsiteY5" fmla="*/ 4407 h 10022"/>
              <a:gd name="connsiteX6" fmla="*/ 6983 w 10209"/>
              <a:gd name="connsiteY6" fmla="*/ 0 h 10022"/>
              <a:gd name="connsiteX0" fmla="*/ 6983 w 11009"/>
              <a:gd name="connsiteY0" fmla="*/ 0 h 10022"/>
              <a:gd name="connsiteX1" fmla="*/ 10209 w 11009"/>
              <a:gd name="connsiteY1" fmla="*/ 11 h 10022"/>
              <a:gd name="connsiteX2" fmla="*/ 10209 w 11009"/>
              <a:gd name="connsiteY2" fmla="*/ 10000 h 10022"/>
              <a:gd name="connsiteX3" fmla="*/ 1236 w 11009"/>
              <a:gd name="connsiteY3" fmla="*/ 10022 h 10022"/>
              <a:gd name="connsiteX4" fmla="*/ 542 w 11009"/>
              <a:gd name="connsiteY4" fmla="*/ 4407 h 10022"/>
              <a:gd name="connsiteX5" fmla="*/ 6983 w 11009"/>
              <a:gd name="connsiteY5" fmla="*/ 0 h 10022"/>
              <a:gd name="connsiteX0" fmla="*/ 6983 w 10439"/>
              <a:gd name="connsiteY0" fmla="*/ 0 h 10022"/>
              <a:gd name="connsiteX1" fmla="*/ 10209 w 10439"/>
              <a:gd name="connsiteY1" fmla="*/ 11 h 10022"/>
              <a:gd name="connsiteX2" fmla="*/ 10209 w 10439"/>
              <a:gd name="connsiteY2" fmla="*/ 10000 h 10022"/>
              <a:gd name="connsiteX3" fmla="*/ 1236 w 10439"/>
              <a:gd name="connsiteY3" fmla="*/ 10022 h 10022"/>
              <a:gd name="connsiteX4" fmla="*/ 542 w 10439"/>
              <a:gd name="connsiteY4" fmla="*/ 4407 h 10022"/>
              <a:gd name="connsiteX5" fmla="*/ 6983 w 10439"/>
              <a:gd name="connsiteY5" fmla="*/ 0 h 10022"/>
              <a:gd name="connsiteX0" fmla="*/ 6983 w 10225"/>
              <a:gd name="connsiteY0" fmla="*/ 0 h 10022"/>
              <a:gd name="connsiteX1" fmla="*/ 10209 w 10225"/>
              <a:gd name="connsiteY1" fmla="*/ 11 h 10022"/>
              <a:gd name="connsiteX2" fmla="*/ 10209 w 10225"/>
              <a:gd name="connsiteY2" fmla="*/ 10000 h 10022"/>
              <a:gd name="connsiteX3" fmla="*/ 1236 w 10225"/>
              <a:gd name="connsiteY3" fmla="*/ 10022 h 10022"/>
              <a:gd name="connsiteX4" fmla="*/ 542 w 10225"/>
              <a:gd name="connsiteY4" fmla="*/ 4407 h 10022"/>
              <a:gd name="connsiteX5" fmla="*/ 6983 w 10225"/>
              <a:gd name="connsiteY5" fmla="*/ 0 h 1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25" h="10022">
                <a:moveTo>
                  <a:pt x="6983" y="0"/>
                </a:moveTo>
                <a:cubicBezTo>
                  <a:pt x="9825" y="0"/>
                  <a:pt x="7368" y="11"/>
                  <a:pt x="10209" y="11"/>
                </a:cubicBezTo>
                <a:cubicBezTo>
                  <a:pt x="10260" y="1822"/>
                  <a:pt x="10170" y="8188"/>
                  <a:pt x="10209" y="10000"/>
                </a:cubicBezTo>
                <a:lnTo>
                  <a:pt x="1236" y="10022"/>
                </a:lnTo>
                <a:cubicBezTo>
                  <a:pt x="-35" y="9045"/>
                  <a:pt x="-428" y="6310"/>
                  <a:pt x="542" y="4407"/>
                </a:cubicBezTo>
                <a:cubicBezTo>
                  <a:pt x="1512" y="2504"/>
                  <a:pt x="2924" y="810"/>
                  <a:pt x="69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tIns="1692000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39" name="textruta 38">
            <a:extLst>
              <a:ext uri="{FF2B5EF4-FFF2-40B4-BE49-F238E27FC236}">
                <a16:creationId xmlns:a16="http://schemas.microsoft.com/office/drawing/2014/main" id="{7BB9AE9B-C624-449F-8330-5C3AA75C575E}"/>
              </a:ext>
            </a:extLst>
          </p:cNvPr>
          <p:cNvSpPr txBox="1"/>
          <p:nvPr userDrawn="1"/>
        </p:nvSpPr>
        <p:spPr>
          <a:xfrm>
            <a:off x="12296775" y="1057275"/>
            <a:ext cx="2085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b="1" dirty="0"/>
              <a:t>Infoga bild:</a:t>
            </a:r>
          </a:p>
          <a:p>
            <a:r>
              <a:rPr lang="sv-SE" sz="1000" dirty="0"/>
              <a:t>Markera bilden och ta bort.</a:t>
            </a:r>
          </a:p>
          <a:p>
            <a:r>
              <a:rPr lang="sv-SE" sz="1000" dirty="0"/>
              <a:t>Klicka på ikonen i ytan och infoga en bild.</a:t>
            </a:r>
          </a:p>
          <a:p>
            <a:endParaRPr lang="sv-SE" sz="1000" dirty="0"/>
          </a:p>
          <a:p>
            <a:r>
              <a:rPr lang="sv-SE" sz="1000" dirty="0"/>
              <a:t>Markera bilden och klicka på ”Bildformat”  uppe i menyn.</a:t>
            </a:r>
          </a:p>
          <a:p>
            <a:r>
              <a:rPr lang="sv-SE" sz="1000" dirty="0"/>
              <a:t>Klicka på beskärningsverktyget längs till höger.</a:t>
            </a:r>
          </a:p>
          <a:p>
            <a:r>
              <a:rPr lang="sv-SE" sz="1000" dirty="0"/>
              <a:t>Skalförändra eller flytta bilden i ytan.</a:t>
            </a:r>
          </a:p>
          <a:p>
            <a:endParaRPr lang="sv-SE" sz="1000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78BFE98-D731-4B65-8285-27732E5E31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857" y="369149"/>
            <a:ext cx="757390" cy="8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4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Rubrik och innehåll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CBE73A-02FC-46B3-BEEA-FB4601135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956" y="1869461"/>
            <a:ext cx="4921044" cy="8073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C795B45-1A75-4AF3-8123-A6EB5F7C6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956" y="3001296"/>
            <a:ext cx="4921044" cy="3175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FEF1ABC6-6640-4768-AF87-A1E2F5F0E7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02534" y="-7544"/>
            <a:ext cx="6399480" cy="6880648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7092 w 10246"/>
              <a:gd name="connsiteY0" fmla="*/ 0 h 10011"/>
              <a:gd name="connsiteX1" fmla="*/ 10246 w 10246"/>
              <a:gd name="connsiteY1" fmla="*/ 11 h 10011"/>
              <a:gd name="connsiteX2" fmla="*/ 8579 w 10246"/>
              <a:gd name="connsiteY2" fmla="*/ 5011 h 10011"/>
              <a:gd name="connsiteX3" fmla="*/ 10246 w 10246"/>
              <a:gd name="connsiteY3" fmla="*/ 10011 h 10011"/>
              <a:gd name="connsiteX4" fmla="*/ 1913 w 10246"/>
              <a:gd name="connsiteY4" fmla="*/ 10011 h 10011"/>
              <a:gd name="connsiteX5" fmla="*/ 246 w 10246"/>
              <a:gd name="connsiteY5" fmla="*/ 5011 h 10011"/>
              <a:gd name="connsiteX6" fmla="*/ 7092 w 10246"/>
              <a:gd name="connsiteY6" fmla="*/ 0 h 10011"/>
              <a:gd name="connsiteX0" fmla="*/ 6790 w 9944"/>
              <a:gd name="connsiteY0" fmla="*/ 0 h 10011"/>
              <a:gd name="connsiteX1" fmla="*/ 9944 w 9944"/>
              <a:gd name="connsiteY1" fmla="*/ 11 h 10011"/>
              <a:gd name="connsiteX2" fmla="*/ 8277 w 9944"/>
              <a:gd name="connsiteY2" fmla="*/ 5011 h 10011"/>
              <a:gd name="connsiteX3" fmla="*/ 9944 w 9944"/>
              <a:gd name="connsiteY3" fmla="*/ 10011 h 10011"/>
              <a:gd name="connsiteX4" fmla="*/ 1611 w 9944"/>
              <a:gd name="connsiteY4" fmla="*/ 10011 h 10011"/>
              <a:gd name="connsiteX5" fmla="*/ 289 w 9944"/>
              <a:gd name="connsiteY5" fmla="*/ 4944 h 10011"/>
              <a:gd name="connsiteX6" fmla="*/ 6790 w 9944"/>
              <a:gd name="connsiteY6" fmla="*/ 0 h 10011"/>
              <a:gd name="connsiteX0" fmla="*/ 6661 w 9833"/>
              <a:gd name="connsiteY0" fmla="*/ 0 h 10000"/>
              <a:gd name="connsiteX1" fmla="*/ 9833 w 9833"/>
              <a:gd name="connsiteY1" fmla="*/ 11 h 10000"/>
              <a:gd name="connsiteX2" fmla="*/ 8157 w 9833"/>
              <a:gd name="connsiteY2" fmla="*/ 5005 h 10000"/>
              <a:gd name="connsiteX3" fmla="*/ 9833 w 9833"/>
              <a:gd name="connsiteY3" fmla="*/ 10000 h 10000"/>
              <a:gd name="connsiteX4" fmla="*/ 1453 w 9833"/>
              <a:gd name="connsiteY4" fmla="*/ 10000 h 10000"/>
              <a:gd name="connsiteX5" fmla="*/ 124 w 9833"/>
              <a:gd name="connsiteY5" fmla="*/ 4939 h 10000"/>
              <a:gd name="connsiteX6" fmla="*/ 6661 w 9833"/>
              <a:gd name="connsiteY6" fmla="*/ 0 h 10000"/>
              <a:gd name="connsiteX0" fmla="*/ 6774 w 10000"/>
              <a:gd name="connsiteY0" fmla="*/ 0 h 10000"/>
              <a:gd name="connsiteX1" fmla="*/ 10000 w 10000"/>
              <a:gd name="connsiteY1" fmla="*/ 11 h 10000"/>
              <a:gd name="connsiteX2" fmla="*/ 8296 w 10000"/>
              <a:gd name="connsiteY2" fmla="*/ 5005 h 10000"/>
              <a:gd name="connsiteX3" fmla="*/ 10000 w 10000"/>
              <a:gd name="connsiteY3" fmla="*/ 10000 h 10000"/>
              <a:gd name="connsiteX4" fmla="*/ 1478 w 10000"/>
              <a:gd name="connsiteY4" fmla="*/ 10000 h 10000"/>
              <a:gd name="connsiteX5" fmla="*/ 126 w 10000"/>
              <a:gd name="connsiteY5" fmla="*/ 4939 h 10000"/>
              <a:gd name="connsiteX6" fmla="*/ 6774 w 10000"/>
              <a:gd name="connsiteY6" fmla="*/ 0 h 10000"/>
              <a:gd name="connsiteX0" fmla="*/ 7040 w 10266"/>
              <a:gd name="connsiteY0" fmla="*/ 0 h 10044"/>
              <a:gd name="connsiteX1" fmla="*/ 10266 w 10266"/>
              <a:gd name="connsiteY1" fmla="*/ 11 h 10044"/>
              <a:gd name="connsiteX2" fmla="*/ 8562 w 10266"/>
              <a:gd name="connsiteY2" fmla="*/ 5005 h 10044"/>
              <a:gd name="connsiteX3" fmla="*/ 10266 w 10266"/>
              <a:gd name="connsiteY3" fmla="*/ 10000 h 10044"/>
              <a:gd name="connsiteX4" fmla="*/ 1342 w 10266"/>
              <a:gd name="connsiteY4" fmla="*/ 10044 h 10044"/>
              <a:gd name="connsiteX5" fmla="*/ 392 w 10266"/>
              <a:gd name="connsiteY5" fmla="*/ 4939 h 10044"/>
              <a:gd name="connsiteX6" fmla="*/ 7040 w 10266"/>
              <a:gd name="connsiteY6" fmla="*/ 0 h 10044"/>
              <a:gd name="connsiteX0" fmla="*/ 7106 w 10332"/>
              <a:gd name="connsiteY0" fmla="*/ 0 h 10044"/>
              <a:gd name="connsiteX1" fmla="*/ 10332 w 10332"/>
              <a:gd name="connsiteY1" fmla="*/ 11 h 10044"/>
              <a:gd name="connsiteX2" fmla="*/ 8628 w 10332"/>
              <a:gd name="connsiteY2" fmla="*/ 5005 h 10044"/>
              <a:gd name="connsiteX3" fmla="*/ 10332 w 10332"/>
              <a:gd name="connsiteY3" fmla="*/ 10000 h 10044"/>
              <a:gd name="connsiteX4" fmla="*/ 1408 w 10332"/>
              <a:gd name="connsiteY4" fmla="*/ 10044 h 10044"/>
              <a:gd name="connsiteX5" fmla="*/ 458 w 10332"/>
              <a:gd name="connsiteY5" fmla="*/ 4939 h 10044"/>
              <a:gd name="connsiteX6" fmla="*/ 7106 w 10332"/>
              <a:gd name="connsiteY6" fmla="*/ 0 h 10044"/>
              <a:gd name="connsiteX0" fmla="*/ 6998 w 10224"/>
              <a:gd name="connsiteY0" fmla="*/ 0 h 10044"/>
              <a:gd name="connsiteX1" fmla="*/ 10224 w 10224"/>
              <a:gd name="connsiteY1" fmla="*/ 11 h 10044"/>
              <a:gd name="connsiteX2" fmla="*/ 8520 w 10224"/>
              <a:gd name="connsiteY2" fmla="*/ 5005 h 10044"/>
              <a:gd name="connsiteX3" fmla="*/ 10224 w 10224"/>
              <a:gd name="connsiteY3" fmla="*/ 10000 h 10044"/>
              <a:gd name="connsiteX4" fmla="*/ 1300 w 10224"/>
              <a:gd name="connsiteY4" fmla="*/ 10044 h 10044"/>
              <a:gd name="connsiteX5" fmla="*/ 350 w 10224"/>
              <a:gd name="connsiteY5" fmla="*/ 4939 h 10044"/>
              <a:gd name="connsiteX6" fmla="*/ 6998 w 10224"/>
              <a:gd name="connsiteY6" fmla="*/ 0 h 10044"/>
              <a:gd name="connsiteX0" fmla="*/ 7122 w 10348"/>
              <a:gd name="connsiteY0" fmla="*/ 0 h 10022"/>
              <a:gd name="connsiteX1" fmla="*/ 10348 w 10348"/>
              <a:gd name="connsiteY1" fmla="*/ 11 h 10022"/>
              <a:gd name="connsiteX2" fmla="*/ 8644 w 10348"/>
              <a:gd name="connsiteY2" fmla="*/ 5005 h 10022"/>
              <a:gd name="connsiteX3" fmla="*/ 10348 w 10348"/>
              <a:gd name="connsiteY3" fmla="*/ 10000 h 10022"/>
              <a:gd name="connsiteX4" fmla="*/ 1375 w 10348"/>
              <a:gd name="connsiteY4" fmla="*/ 10022 h 10022"/>
              <a:gd name="connsiteX5" fmla="*/ 474 w 10348"/>
              <a:gd name="connsiteY5" fmla="*/ 4939 h 10022"/>
              <a:gd name="connsiteX6" fmla="*/ 7122 w 10348"/>
              <a:gd name="connsiteY6" fmla="*/ 0 h 10022"/>
              <a:gd name="connsiteX0" fmla="*/ 6978 w 10204"/>
              <a:gd name="connsiteY0" fmla="*/ 0 h 10022"/>
              <a:gd name="connsiteX1" fmla="*/ 10204 w 10204"/>
              <a:gd name="connsiteY1" fmla="*/ 11 h 10022"/>
              <a:gd name="connsiteX2" fmla="*/ 8500 w 10204"/>
              <a:gd name="connsiteY2" fmla="*/ 5005 h 10022"/>
              <a:gd name="connsiteX3" fmla="*/ 10204 w 10204"/>
              <a:gd name="connsiteY3" fmla="*/ 10000 h 10022"/>
              <a:gd name="connsiteX4" fmla="*/ 1231 w 10204"/>
              <a:gd name="connsiteY4" fmla="*/ 10022 h 10022"/>
              <a:gd name="connsiteX5" fmla="*/ 537 w 10204"/>
              <a:gd name="connsiteY5" fmla="*/ 4573 h 10022"/>
              <a:gd name="connsiteX6" fmla="*/ 6978 w 10204"/>
              <a:gd name="connsiteY6" fmla="*/ 0 h 10022"/>
              <a:gd name="connsiteX0" fmla="*/ 7004 w 10230"/>
              <a:gd name="connsiteY0" fmla="*/ 0 h 10022"/>
              <a:gd name="connsiteX1" fmla="*/ 10230 w 10230"/>
              <a:gd name="connsiteY1" fmla="*/ 11 h 10022"/>
              <a:gd name="connsiteX2" fmla="*/ 8526 w 10230"/>
              <a:gd name="connsiteY2" fmla="*/ 5005 h 10022"/>
              <a:gd name="connsiteX3" fmla="*/ 10230 w 10230"/>
              <a:gd name="connsiteY3" fmla="*/ 10000 h 10022"/>
              <a:gd name="connsiteX4" fmla="*/ 1257 w 10230"/>
              <a:gd name="connsiteY4" fmla="*/ 10022 h 10022"/>
              <a:gd name="connsiteX5" fmla="*/ 563 w 10230"/>
              <a:gd name="connsiteY5" fmla="*/ 4573 h 10022"/>
              <a:gd name="connsiteX6" fmla="*/ 7004 w 10230"/>
              <a:gd name="connsiteY6" fmla="*/ 0 h 10022"/>
              <a:gd name="connsiteX0" fmla="*/ 7004 w 10230"/>
              <a:gd name="connsiteY0" fmla="*/ 0 h 10022"/>
              <a:gd name="connsiteX1" fmla="*/ 10230 w 10230"/>
              <a:gd name="connsiteY1" fmla="*/ 11 h 10022"/>
              <a:gd name="connsiteX2" fmla="*/ 8526 w 10230"/>
              <a:gd name="connsiteY2" fmla="*/ 5005 h 10022"/>
              <a:gd name="connsiteX3" fmla="*/ 10230 w 10230"/>
              <a:gd name="connsiteY3" fmla="*/ 10000 h 10022"/>
              <a:gd name="connsiteX4" fmla="*/ 1257 w 10230"/>
              <a:gd name="connsiteY4" fmla="*/ 10022 h 10022"/>
              <a:gd name="connsiteX5" fmla="*/ 563 w 10230"/>
              <a:gd name="connsiteY5" fmla="*/ 4573 h 10022"/>
              <a:gd name="connsiteX6" fmla="*/ 7004 w 10230"/>
              <a:gd name="connsiteY6" fmla="*/ 0 h 10022"/>
              <a:gd name="connsiteX0" fmla="*/ 7004 w 10230"/>
              <a:gd name="connsiteY0" fmla="*/ 0 h 10022"/>
              <a:gd name="connsiteX1" fmla="*/ 10230 w 10230"/>
              <a:gd name="connsiteY1" fmla="*/ 11 h 10022"/>
              <a:gd name="connsiteX2" fmla="*/ 8526 w 10230"/>
              <a:gd name="connsiteY2" fmla="*/ 5005 h 10022"/>
              <a:gd name="connsiteX3" fmla="*/ 10230 w 10230"/>
              <a:gd name="connsiteY3" fmla="*/ 10000 h 10022"/>
              <a:gd name="connsiteX4" fmla="*/ 1257 w 10230"/>
              <a:gd name="connsiteY4" fmla="*/ 10022 h 10022"/>
              <a:gd name="connsiteX5" fmla="*/ 563 w 10230"/>
              <a:gd name="connsiteY5" fmla="*/ 4407 h 10022"/>
              <a:gd name="connsiteX6" fmla="*/ 7004 w 10230"/>
              <a:gd name="connsiteY6" fmla="*/ 0 h 10022"/>
              <a:gd name="connsiteX0" fmla="*/ 6983 w 10209"/>
              <a:gd name="connsiteY0" fmla="*/ 0 h 10022"/>
              <a:gd name="connsiteX1" fmla="*/ 10209 w 10209"/>
              <a:gd name="connsiteY1" fmla="*/ 11 h 10022"/>
              <a:gd name="connsiteX2" fmla="*/ 8505 w 10209"/>
              <a:gd name="connsiteY2" fmla="*/ 5005 h 10022"/>
              <a:gd name="connsiteX3" fmla="*/ 10209 w 10209"/>
              <a:gd name="connsiteY3" fmla="*/ 10000 h 10022"/>
              <a:gd name="connsiteX4" fmla="*/ 1236 w 10209"/>
              <a:gd name="connsiteY4" fmla="*/ 10022 h 10022"/>
              <a:gd name="connsiteX5" fmla="*/ 542 w 10209"/>
              <a:gd name="connsiteY5" fmla="*/ 4407 h 10022"/>
              <a:gd name="connsiteX6" fmla="*/ 6983 w 10209"/>
              <a:gd name="connsiteY6" fmla="*/ 0 h 10022"/>
              <a:gd name="connsiteX0" fmla="*/ 6983 w 10209"/>
              <a:gd name="connsiteY0" fmla="*/ 0 h 10022"/>
              <a:gd name="connsiteX1" fmla="*/ 10209 w 10209"/>
              <a:gd name="connsiteY1" fmla="*/ 11 h 10022"/>
              <a:gd name="connsiteX2" fmla="*/ 8505 w 10209"/>
              <a:gd name="connsiteY2" fmla="*/ 5005 h 10022"/>
              <a:gd name="connsiteX3" fmla="*/ 10209 w 10209"/>
              <a:gd name="connsiteY3" fmla="*/ 10000 h 10022"/>
              <a:gd name="connsiteX4" fmla="*/ 1236 w 10209"/>
              <a:gd name="connsiteY4" fmla="*/ 10022 h 10022"/>
              <a:gd name="connsiteX5" fmla="*/ 542 w 10209"/>
              <a:gd name="connsiteY5" fmla="*/ 4407 h 10022"/>
              <a:gd name="connsiteX6" fmla="*/ 6983 w 10209"/>
              <a:gd name="connsiteY6" fmla="*/ 0 h 10022"/>
              <a:gd name="connsiteX0" fmla="*/ 6983 w 11009"/>
              <a:gd name="connsiteY0" fmla="*/ 0 h 10022"/>
              <a:gd name="connsiteX1" fmla="*/ 10209 w 11009"/>
              <a:gd name="connsiteY1" fmla="*/ 11 h 10022"/>
              <a:gd name="connsiteX2" fmla="*/ 10209 w 11009"/>
              <a:gd name="connsiteY2" fmla="*/ 10000 h 10022"/>
              <a:gd name="connsiteX3" fmla="*/ 1236 w 11009"/>
              <a:gd name="connsiteY3" fmla="*/ 10022 h 10022"/>
              <a:gd name="connsiteX4" fmla="*/ 542 w 11009"/>
              <a:gd name="connsiteY4" fmla="*/ 4407 h 10022"/>
              <a:gd name="connsiteX5" fmla="*/ 6983 w 11009"/>
              <a:gd name="connsiteY5" fmla="*/ 0 h 10022"/>
              <a:gd name="connsiteX0" fmla="*/ 6983 w 10439"/>
              <a:gd name="connsiteY0" fmla="*/ 0 h 10022"/>
              <a:gd name="connsiteX1" fmla="*/ 10209 w 10439"/>
              <a:gd name="connsiteY1" fmla="*/ 11 h 10022"/>
              <a:gd name="connsiteX2" fmla="*/ 10209 w 10439"/>
              <a:gd name="connsiteY2" fmla="*/ 10000 h 10022"/>
              <a:gd name="connsiteX3" fmla="*/ 1236 w 10439"/>
              <a:gd name="connsiteY3" fmla="*/ 10022 h 10022"/>
              <a:gd name="connsiteX4" fmla="*/ 542 w 10439"/>
              <a:gd name="connsiteY4" fmla="*/ 4407 h 10022"/>
              <a:gd name="connsiteX5" fmla="*/ 6983 w 10439"/>
              <a:gd name="connsiteY5" fmla="*/ 0 h 10022"/>
              <a:gd name="connsiteX0" fmla="*/ 6983 w 10225"/>
              <a:gd name="connsiteY0" fmla="*/ 0 h 10022"/>
              <a:gd name="connsiteX1" fmla="*/ 10209 w 10225"/>
              <a:gd name="connsiteY1" fmla="*/ 11 h 10022"/>
              <a:gd name="connsiteX2" fmla="*/ 10209 w 10225"/>
              <a:gd name="connsiteY2" fmla="*/ 10000 h 10022"/>
              <a:gd name="connsiteX3" fmla="*/ 1236 w 10225"/>
              <a:gd name="connsiteY3" fmla="*/ 10022 h 10022"/>
              <a:gd name="connsiteX4" fmla="*/ 542 w 10225"/>
              <a:gd name="connsiteY4" fmla="*/ 4407 h 10022"/>
              <a:gd name="connsiteX5" fmla="*/ 6983 w 10225"/>
              <a:gd name="connsiteY5" fmla="*/ 0 h 1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25" h="10022">
                <a:moveTo>
                  <a:pt x="6983" y="0"/>
                </a:moveTo>
                <a:cubicBezTo>
                  <a:pt x="9825" y="0"/>
                  <a:pt x="7368" y="11"/>
                  <a:pt x="10209" y="11"/>
                </a:cubicBezTo>
                <a:cubicBezTo>
                  <a:pt x="10260" y="1822"/>
                  <a:pt x="10170" y="8188"/>
                  <a:pt x="10209" y="10000"/>
                </a:cubicBezTo>
                <a:lnTo>
                  <a:pt x="1236" y="10022"/>
                </a:lnTo>
                <a:cubicBezTo>
                  <a:pt x="-35" y="9045"/>
                  <a:pt x="-428" y="6310"/>
                  <a:pt x="542" y="4407"/>
                </a:cubicBezTo>
                <a:cubicBezTo>
                  <a:pt x="1512" y="2504"/>
                  <a:pt x="2924" y="810"/>
                  <a:pt x="69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tIns="1692000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39" name="textruta 38">
            <a:extLst>
              <a:ext uri="{FF2B5EF4-FFF2-40B4-BE49-F238E27FC236}">
                <a16:creationId xmlns:a16="http://schemas.microsoft.com/office/drawing/2014/main" id="{C2CEEA4A-FE0C-4878-937D-CE5363BCA080}"/>
              </a:ext>
            </a:extLst>
          </p:cNvPr>
          <p:cNvSpPr txBox="1"/>
          <p:nvPr userDrawn="1"/>
        </p:nvSpPr>
        <p:spPr>
          <a:xfrm>
            <a:off x="12296775" y="1057275"/>
            <a:ext cx="2085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b="1" dirty="0"/>
              <a:t>Infoga bild:</a:t>
            </a:r>
          </a:p>
          <a:p>
            <a:r>
              <a:rPr lang="sv-SE" sz="1000" dirty="0"/>
              <a:t>Markera bilden och ta bort.</a:t>
            </a:r>
          </a:p>
          <a:p>
            <a:r>
              <a:rPr lang="sv-SE" sz="1000" dirty="0"/>
              <a:t>Klicka på ikonen i ytan och infoga en bild.</a:t>
            </a:r>
          </a:p>
          <a:p>
            <a:endParaRPr lang="sv-SE" sz="1000" dirty="0"/>
          </a:p>
          <a:p>
            <a:r>
              <a:rPr lang="sv-SE" sz="1000" dirty="0"/>
              <a:t>Markera bilden och klicka på ”Bildformat”  uppe i menyn.</a:t>
            </a:r>
          </a:p>
          <a:p>
            <a:r>
              <a:rPr lang="sv-SE" sz="1000" dirty="0"/>
              <a:t>Klicka på beskärningsverktyget längs till höger.</a:t>
            </a:r>
          </a:p>
          <a:p>
            <a:r>
              <a:rPr lang="sv-SE" sz="1000" dirty="0"/>
              <a:t>Skalförändra eller flytta bilden i ytan.</a:t>
            </a:r>
          </a:p>
          <a:p>
            <a:endParaRPr lang="sv-SE" sz="1000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AAF5B8E-847C-4AE2-9E65-5F650B5863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857" y="369149"/>
            <a:ext cx="757390" cy="8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0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- och kapitelsida –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E8C5A01F-3658-46AC-A1DE-8445AEAB0A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A2E631D-57F7-4466-9422-5DF057A37B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5459" y="3148601"/>
            <a:ext cx="9144000" cy="2387600"/>
          </a:xfrm>
        </p:spPr>
        <p:txBody>
          <a:bodyPr anchor="b"/>
          <a:lstStyle>
            <a:lvl1pPr algn="l">
              <a:lnSpc>
                <a:spcPts val="5600"/>
              </a:lnSpc>
              <a:defRPr sz="4600">
                <a:solidFill>
                  <a:schemeClr val="bg1"/>
                </a:solidFill>
              </a:defRPr>
            </a:lvl1pPr>
          </a:lstStyle>
          <a:p>
            <a:r>
              <a:rPr lang="sv-SE"/>
              <a:t>Titel- och kapitelsida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5C78210-3B40-4057-98BE-2954168FB2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5459" y="5725391"/>
            <a:ext cx="9144000" cy="581891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Namn, organisation</a:t>
            </a:r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94A9C963-ED04-41BD-8D28-415BB3BACE33}"/>
              </a:ext>
            </a:extLst>
          </p:cNvPr>
          <p:cNvGrpSpPr/>
          <p:nvPr userDrawn="1"/>
        </p:nvGrpSpPr>
        <p:grpSpPr>
          <a:xfrm>
            <a:off x="260350" y="258763"/>
            <a:ext cx="503238" cy="506412"/>
            <a:chOff x="260350" y="258763"/>
            <a:chExt cx="503238" cy="506412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02CA2365-A94F-4ED0-819A-EFFBD6E13A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2288" y="258763"/>
              <a:ext cx="241300" cy="323850"/>
            </a:xfrm>
            <a:custGeom>
              <a:avLst/>
              <a:gdLst>
                <a:gd name="T0" fmla="*/ 1845 w 1845"/>
                <a:gd name="T1" fmla="*/ 2080 h 2463"/>
                <a:gd name="T2" fmla="*/ 945 w 1845"/>
                <a:gd name="T3" fmla="*/ 2463 h 2463"/>
                <a:gd name="T4" fmla="*/ 58 w 1845"/>
                <a:gd name="T5" fmla="*/ 1814 h 2463"/>
                <a:gd name="T6" fmla="*/ 0 w 1845"/>
                <a:gd name="T7" fmla="*/ 336 h 2463"/>
                <a:gd name="T8" fmla="*/ 0 w 1845"/>
                <a:gd name="T9" fmla="*/ 0 h 2463"/>
                <a:gd name="T10" fmla="*/ 6 w 1845"/>
                <a:gd name="T11" fmla="*/ 0 h 2463"/>
                <a:gd name="T12" fmla="*/ 493 w 1845"/>
                <a:gd name="T13" fmla="*/ 955 h 2463"/>
                <a:gd name="T14" fmla="*/ 340 w 1845"/>
                <a:gd name="T15" fmla="*/ 1438 h 2463"/>
                <a:gd name="T16" fmla="*/ 221 w 1845"/>
                <a:gd name="T17" fmla="*/ 1757 h 2463"/>
                <a:gd name="T18" fmla="*/ 361 w 1845"/>
                <a:gd name="T19" fmla="*/ 1883 h 2463"/>
                <a:gd name="T20" fmla="*/ 982 w 1845"/>
                <a:gd name="T21" fmla="*/ 1770 h 2463"/>
                <a:gd name="T22" fmla="*/ 1845 w 1845"/>
                <a:gd name="T23" fmla="*/ 2073 h 2463"/>
                <a:gd name="T24" fmla="*/ 1845 w 1845"/>
                <a:gd name="T25" fmla="*/ 2080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1845" y="2080"/>
                  </a:moveTo>
                  <a:cubicBezTo>
                    <a:pt x="1580" y="2256"/>
                    <a:pt x="1328" y="2463"/>
                    <a:pt x="945" y="2463"/>
                  </a:cubicBezTo>
                  <a:cubicBezTo>
                    <a:pt x="502" y="2463"/>
                    <a:pt x="130" y="2258"/>
                    <a:pt x="58" y="1814"/>
                  </a:cubicBezTo>
                  <a:cubicBezTo>
                    <a:pt x="6" y="1490"/>
                    <a:pt x="0" y="628"/>
                    <a:pt x="0" y="3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82" y="363"/>
                    <a:pt x="493" y="580"/>
                    <a:pt x="493" y="955"/>
                  </a:cubicBezTo>
                  <a:cubicBezTo>
                    <a:pt x="493" y="1141"/>
                    <a:pt x="432" y="1261"/>
                    <a:pt x="340" y="1438"/>
                  </a:cubicBezTo>
                  <a:cubicBezTo>
                    <a:pt x="292" y="1531"/>
                    <a:pt x="221" y="1648"/>
                    <a:pt x="221" y="1757"/>
                  </a:cubicBezTo>
                  <a:cubicBezTo>
                    <a:pt x="221" y="1821"/>
                    <a:pt x="250" y="1883"/>
                    <a:pt x="361" y="1883"/>
                  </a:cubicBezTo>
                  <a:cubicBezTo>
                    <a:pt x="578" y="1883"/>
                    <a:pt x="700" y="1770"/>
                    <a:pt x="982" y="1770"/>
                  </a:cubicBezTo>
                  <a:cubicBezTo>
                    <a:pt x="1304" y="1770"/>
                    <a:pt x="1534" y="1887"/>
                    <a:pt x="1845" y="2073"/>
                  </a:cubicBezTo>
                  <a:cubicBezTo>
                    <a:pt x="1845" y="2080"/>
                    <a:pt x="1845" y="2080"/>
                    <a:pt x="1845" y="20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10E550A-B98B-4ADA-AD2F-D094FE3AAF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0350" y="258763"/>
              <a:ext cx="241300" cy="323850"/>
            </a:xfrm>
            <a:custGeom>
              <a:avLst/>
              <a:gdLst>
                <a:gd name="T0" fmla="*/ 0 w 1845"/>
                <a:gd name="T1" fmla="*/ 2073 h 2463"/>
                <a:gd name="T2" fmla="*/ 863 w 1845"/>
                <a:gd name="T3" fmla="*/ 1770 h 2463"/>
                <a:gd name="T4" fmla="*/ 1484 w 1845"/>
                <a:gd name="T5" fmla="*/ 1883 h 2463"/>
                <a:gd name="T6" fmla="*/ 1624 w 1845"/>
                <a:gd name="T7" fmla="*/ 1757 h 2463"/>
                <a:gd name="T8" fmla="*/ 1505 w 1845"/>
                <a:gd name="T9" fmla="*/ 1438 h 2463"/>
                <a:gd name="T10" fmla="*/ 1352 w 1845"/>
                <a:gd name="T11" fmla="*/ 955 h 2463"/>
                <a:gd name="T12" fmla="*/ 1839 w 1845"/>
                <a:gd name="T13" fmla="*/ 0 h 2463"/>
                <a:gd name="T14" fmla="*/ 1845 w 1845"/>
                <a:gd name="T15" fmla="*/ 0 h 2463"/>
                <a:gd name="T16" fmla="*/ 1845 w 1845"/>
                <a:gd name="T17" fmla="*/ 334 h 2463"/>
                <a:gd name="T18" fmla="*/ 1787 w 1845"/>
                <a:gd name="T19" fmla="*/ 1814 h 2463"/>
                <a:gd name="T20" fmla="*/ 900 w 1845"/>
                <a:gd name="T21" fmla="*/ 2463 h 2463"/>
                <a:gd name="T22" fmla="*/ 0 w 1845"/>
                <a:gd name="T23" fmla="*/ 2080 h 2463"/>
                <a:gd name="T24" fmla="*/ 0 w 1845"/>
                <a:gd name="T25" fmla="*/ 2073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0" y="2073"/>
                  </a:moveTo>
                  <a:cubicBezTo>
                    <a:pt x="311" y="1887"/>
                    <a:pt x="541" y="1770"/>
                    <a:pt x="863" y="1770"/>
                  </a:cubicBezTo>
                  <a:cubicBezTo>
                    <a:pt x="1145" y="1770"/>
                    <a:pt x="1267" y="1883"/>
                    <a:pt x="1484" y="1883"/>
                  </a:cubicBezTo>
                  <a:cubicBezTo>
                    <a:pt x="1594" y="1883"/>
                    <a:pt x="1624" y="1821"/>
                    <a:pt x="1624" y="1757"/>
                  </a:cubicBezTo>
                  <a:cubicBezTo>
                    <a:pt x="1624" y="1648"/>
                    <a:pt x="1553" y="1531"/>
                    <a:pt x="1505" y="1438"/>
                  </a:cubicBezTo>
                  <a:cubicBezTo>
                    <a:pt x="1413" y="1261"/>
                    <a:pt x="1352" y="1141"/>
                    <a:pt x="1352" y="955"/>
                  </a:cubicBezTo>
                  <a:cubicBezTo>
                    <a:pt x="1352" y="580"/>
                    <a:pt x="1663" y="363"/>
                    <a:pt x="1839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5" y="334"/>
                    <a:pt x="1845" y="334"/>
                    <a:pt x="1845" y="334"/>
                  </a:cubicBezTo>
                  <a:cubicBezTo>
                    <a:pt x="1845" y="628"/>
                    <a:pt x="1839" y="1490"/>
                    <a:pt x="1787" y="1814"/>
                  </a:cubicBezTo>
                  <a:cubicBezTo>
                    <a:pt x="1715" y="2258"/>
                    <a:pt x="1343" y="2463"/>
                    <a:pt x="900" y="2463"/>
                  </a:cubicBezTo>
                  <a:cubicBezTo>
                    <a:pt x="516" y="2463"/>
                    <a:pt x="264" y="2256"/>
                    <a:pt x="0" y="2080"/>
                  </a:cubicBezTo>
                  <a:cubicBezTo>
                    <a:pt x="0" y="2073"/>
                    <a:pt x="0" y="2073"/>
                    <a:pt x="0" y="20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2D2CB4C-85D6-4CEB-9EE1-0E0043FD83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4325" y="625475"/>
              <a:ext cx="95250" cy="139700"/>
            </a:xfrm>
            <a:custGeom>
              <a:avLst/>
              <a:gdLst>
                <a:gd name="T0" fmla="*/ 680 w 728"/>
                <a:gd name="T1" fmla="*/ 252 h 1058"/>
                <a:gd name="T2" fmla="*/ 406 w 728"/>
                <a:gd name="T3" fmla="*/ 140 h 1058"/>
                <a:gd name="T4" fmla="*/ 213 w 728"/>
                <a:gd name="T5" fmla="*/ 265 h 1058"/>
                <a:gd name="T6" fmla="*/ 728 w 728"/>
                <a:gd name="T7" fmla="*/ 752 h 1058"/>
                <a:gd name="T8" fmla="*/ 329 w 728"/>
                <a:gd name="T9" fmla="*/ 1058 h 1058"/>
                <a:gd name="T10" fmla="*/ 7 w 728"/>
                <a:gd name="T11" fmla="*/ 1005 h 1058"/>
                <a:gd name="T12" fmla="*/ 0 w 728"/>
                <a:gd name="T13" fmla="*/ 890 h 1058"/>
                <a:gd name="T14" fmla="*/ 7 w 728"/>
                <a:gd name="T15" fmla="*/ 780 h 1058"/>
                <a:gd name="T16" fmla="*/ 15 w 728"/>
                <a:gd name="T17" fmla="*/ 780 h 1058"/>
                <a:gd name="T18" fmla="*/ 342 w 728"/>
                <a:gd name="T19" fmla="*/ 914 h 1058"/>
                <a:gd name="T20" fmla="*/ 529 w 728"/>
                <a:gd name="T21" fmla="*/ 782 h 1058"/>
                <a:gd name="T22" fmla="*/ 20 w 728"/>
                <a:gd name="T23" fmla="*/ 297 h 1058"/>
                <a:gd name="T24" fmla="*/ 420 w 728"/>
                <a:gd name="T25" fmla="*/ 0 h 1058"/>
                <a:gd name="T26" fmla="*/ 687 w 728"/>
                <a:gd name="T27" fmla="*/ 40 h 1058"/>
                <a:gd name="T28" fmla="*/ 693 w 728"/>
                <a:gd name="T29" fmla="*/ 135 h 1058"/>
                <a:gd name="T30" fmla="*/ 687 w 728"/>
                <a:gd name="T31" fmla="*/ 252 h 1058"/>
                <a:gd name="T32" fmla="*/ 680 w 728"/>
                <a:gd name="T33" fmla="*/ 25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8" h="1058">
                  <a:moveTo>
                    <a:pt x="680" y="252"/>
                  </a:moveTo>
                  <a:cubicBezTo>
                    <a:pt x="643" y="191"/>
                    <a:pt x="555" y="140"/>
                    <a:pt x="406" y="140"/>
                  </a:cubicBezTo>
                  <a:cubicBezTo>
                    <a:pt x="295" y="140"/>
                    <a:pt x="213" y="174"/>
                    <a:pt x="213" y="265"/>
                  </a:cubicBezTo>
                  <a:cubicBezTo>
                    <a:pt x="213" y="471"/>
                    <a:pt x="728" y="432"/>
                    <a:pt x="728" y="752"/>
                  </a:cubicBezTo>
                  <a:cubicBezTo>
                    <a:pt x="728" y="938"/>
                    <a:pt x="594" y="1058"/>
                    <a:pt x="329" y="1058"/>
                  </a:cubicBezTo>
                  <a:cubicBezTo>
                    <a:pt x="199" y="1058"/>
                    <a:pt x="80" y="1038"/>
                    <a:pt x="7" y="1005"/>
                  </a:cubicBezTo>
                  <a:cubicBezTo>
                    <a:pt x="2" y="965"/>
                    <a:pt x="0" y="927"/>
                    <a:pt x="0" y="890"/>
                  </a:cubicBezTo>
                  <a:cubicBezTo>
                    <a:pt x="0" y="854"/>
                    <a:pt x="3" y="817"/>
                    <a:pt x="7" y="780"/>
                  </a:cubicBezTo>
                  <a:cubicBezTo>
                    <a:pt x="15" y="780"/>
                    <a:pt x="15" y="780"/>
                    <a:pt x="15" y="780"/>
                  </a:cubicBezTo>
                  <a:cubicBezTo>
                    <a:pt x="91" y="880"/>
                    <a:pt x="217" y="914"/>
                    <a:pt x="342" y="914"/>
                  </a:cubicBezTo>
                  <a:cubicBezTo>
                    <a:pt x="464" y="914"/>
                    <a:pt x="529" y="865"/>
                    <a:pt x="529" y="782"/>
                  </a:cubicBezTo>
                  <a:cubicBezTo>
                    <a:pt x="529" y="574"/>
                    <a:pt x="20" y="631"/>
                    <a:pt x="20" y="297"/>
                  </a:cubicBezTo>
                  <a:cubicBezTo>
                    <a:pt x="20" y="114"/>
                    <a:pt x="159" y="0"/>
                    <a:pt x="420" y="0"/>
                  </a:cubicBezTo>
                  <a:cubicBezTo>
                    <a:pt x="487" y="0"/>
                    <a:pt x="616" y="8"/>
                    <a:pt x="687" y="40"/>
                  </a:cubicBezTo>
                  <a:cubicBezTo>
                    <a:pt x="691" y="57"/>
                    <a:pt x="693" y="101"/>
                    <a:pt x="693" y="135"/>
                  </a:cubicBezTo>
                  <a:cubicBezTo>
                    <a:pt x="693" y="182"/>
                    <a:pt x="690" y="225"/>
                    <a:pt x="687" y="252"/>
                  </a:cubicBezTo>
                  <a:cubicBezTo>
                    <a:pt x="680" y="252"/>
                    <a:pt x="680" y="252"/>
                    <a:pt x="680" y="2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E791EDC4-8302-4829-8B4B-A1D52FD2C0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0850" y="627063"/>
              <a:ext cx="103188" cy="136525"/>
            </a:xfrm>
            <a:custGeom>
              <a:avLst/>
              <a:gdLst>
                <a:gd name="T0" fmla="*/ 507 w 792"/>
                <a:gd name="T1" fmla="*/ 879 h 1032"/>
                <a:gd name="T2" fmla="*/ 785 w 792"/>
                <a:gd name="T3" fmla="*/ 818 h 1032"/>
                <a:gd name="T4" fmla="*/ 792 w 792"/>
                <a:gd name="T5" fmla="*/ 818 h 1032"/>
                <a:gd name="T6" fmla="*/ 743 w 792"/>
                <a:gd name="T7" fmla="*/ 1032 h 1032"/>
                <a:gd name="T8" fmla="*/ 0 w 792"/>
                <a:gd name="T9" fmla="*/ 1032 h 1032"/>
                <a:gd name="T10" fmla="*/ 0 w 792"/>
                <a:gd name="T11" fmla="*/ 1025 h 1032"/>
                <a:gd name="T12" fmla="*/ 65 w 792"/>
                <a:gd name="T13" fmla="*/ 886 h 1032"/>
                <a:gd name="T14" fmla="*/ 65 w 792"/>
                <a:gd name="T15" fmla="*/ 306 h 1032"/>
                <a:gd name="T16" fmla="*/ 5 w 792"/>
                <a:gd name="T17" fmla="*/ 13 h 1032"/>
                <a:gd name="T18" fmla="*/ 5 w 792"/>
                <a:gd name="T19" fmla="*/ 5 h 1032"/>
                <a:gd name="T20" fmla="*/ 152 w 792"/>
                <a:gd name="T21" fmla="*/ 0 h 1032"/>
                <a:gd name="T22" fmla="*/ 327 w 792"/>
                <a:gd name="T23" fmla="*/ 6 h 1032"/>
                <a:gd name="T24" fmla="*/ 327 w 792"/>
                <a:gd name="T25" fmla="*/ 14 h 1032"/>
                <a:gd name="T26" fmla="*/ 255 w 792"/>
                <a:gd name="T27" fmla="*/ 306 h 1032"/>
                <a:gd name="T28" fmla="*/ 255 w 792"/>
                <a:gd name="T29" fmla="*/ 879 h 1032"/>
                <a:gd name="T30" fmla="*/ 507 w 792"/>
                <a:gd name="T31" fmla="*/ 879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92" h="1032">
                  <a:moveTo>
                    <a:pt x="507" y="879"/>
                  </a:moveTo>
                  <a:cubicBezTo>
                    <a:pt x="664" y="879"/>
                    <a:pt x="738" y="861"/>
                    <a:pt x="785" y="818"/>
                  </a:cubicBezTo>
                  <a:cubicBezTo>
                    <a:pt x="792" y="818"/>
                    <a:pt x="792" y="818"/>
                    <a:pt x="792" y="818"/>
                  </a:cubicBezTo>
                  <a:cubicBezTo>
                    <a:pt x="787" y="871"/>
                    <a:pt x="759" y="993"/>
                    <a:pt x="743" y="1032"/>
                  </a:cubicBezTo>
                  <a:cubicBezTo>
                    <a:pt x="0" y="1032"/>
                    <a:pt x="0" y="1032"/>
                    <a:pt x="0" y="1032"/>
                  </a:cubicBezTo>
                  <a:cubicBezTo>
                    <a:pt x="0" y="1025"/>
                    <a:pt x="0" y="1025"/>
                    <a:pt x="0" y="1025"/>
                  </a:cubicBezTo>
                  <a:cubicBezTo>
                    <a:pt x="44" y="997"/>
                    <a:pt x="65" y="973"/>
                    <a:pt x="65" y="886"/>
                  </a:cubicBezTo>
                  <a:cubicBezTo>
                    <a:pt x="65" y="306"/>
                    <a:pt x="65" y="306"/>
                    <a:pt x="65" y="306"/>
                  </a:cubicBezTo>
                  <a:cubicBezTo>
                    <a:pt x="65" y="108"/>
                    <a:pt x="65" y="58"/>
                    <a:pt x="5" y="1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4" y="2"/>
                    <a:pt x="87" y="0"/>
                    <a:pt x="152" y="0"/>
                  </a:cubicBezTo>
                  <a:cubicBezTo>
                    <a:pt x="227" y="0"/>
                    <a:pt x="294" y="2"/>
                    <a:pt x="327" y="6"/>
                  </a:cubicBezTo>
                  <a:cubicBezTo>
                    <a:pt x="327" y="14"/>
                    <a:pt x="327" y="14"/>
                    <a:pt x="327" y="14"/>
                  </a:cubicBezTo>
                  <a:cubicBezTo>
                    <a:pt x="257" y="66"/>
                    <a:pt x="255" y="108"/>
                    <a:pt x="255" y="306"/>
                  </a:cubicBezTo>
                  <a:cubicBezTo>
                    <a:pt x="255" y="879"/>
                    <a:pt x="255" y="879"/>
                    <a:pt x="255" y="879"/>
                  </a:cubicBezTo>
                  <a:cubicBezTo>
                    <a:pt x="507" y="879"/>
                    <a:pt x="507" y="879"/>
                    <a:pt x="507" y="8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F57A86D-80CD-43BB-ABCA-763C7277C5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63" y="627063"/>
              <a:ext cx="131763" cy="138112"/>
            </a:xfrm>
            <a:custGeom>
              <a:avLst/>
              <a:gdLst>
                <a:gd name="T0" fmla="*/ 71 w 1004"/>
                <a:gd name="T1" fmla="*/ 305 h 1045"/>
                <a:gd name="T2" fmla="*/ 0 w 1004"/>
                <a:gd name="T3" fmla="*/ 14 h 1045"/>
                <a:gd name="T4" fmla="*/ 0 w 1004"/>
                <a:gd name="T5" fmla="*/ 6 h 1045"/>
                <a:gd name="T6" fmla="*/ 160 w 1004"/>
                <a:gd name="T7" fmla="*/ 0 h 1045"/>
                <a:gd name="T8" fmla="*/ 268 w 1004"/>
                <a:gd name="T9" fmla="*/ 2 h 1045"/>
                <a:gd name="T10" fmla="*/ 261 w 1004"/>
                <a:gd name="T11" fmla="*/ 305 h 1045"/>
                <a:gd name="T12" fmla="*/ 261 w 1004"/>
                <a:gd name="T13" fmla="*/ 651 h 1045"/>
                <a:gd name="T14" fmla="*/ 431 w 1004"/>
                <a:gd name="T15" fmla="*/ 879 h 1045"/>
                <a:gd name="T16" fmla="*/ 709 w 1004"/>
                <a:gd name="T17" fmla="*/ 793 h 1045"/>
                <a:gd name="T18" fmla="*/ 730 w 1004"/>
                <a:gd name="T19" fmla="*/ 730 h 1045"/>
                <a:gd name="T20" fmla="*/ 730 w 1004"/>
                <a:gd name="T21" fmla="*/ 309 h 1045"/>
                <a:gd name="T22" fmla="*/ 659 w 1004"/>
                <a:gd name="T23" fmla="*/ 14 h 1045"/>
                <a:gd name="T24" fmla="*/ 659 w 1004"/>
                <a:gd name="T25" fmla="*/ 6 h 1045"/>
                <a:gd name="T26" fmla="*/ 821 w 1004"/>
                <a:gd name="T27" fmla="*/ 0 h 1045"/>
                <a:gd name="T28" fmla="*/ 926 w 1004"/>
                <a:gd name="T29" fmla="*/ 2 h 1045"/>
                <a:gd name="T30" fmla="*/ 920 w 1004"/>
                <a:gd name="T31" fmla="*/ 306 h 1045"/>
                <a:gd name="T32" fmla="*/ 920 w 1004"/>
                <a:gd name="T33" fmla="*/ 784 h 1045"/>
                <a:gd name="T34" fmla="*/ 1004 w 1004"/>
                <a:gd name="T35" fmla="*/ 1027 h 1045"/>
                <a:gd name="T36" fmla="*/ 1004 w 1004"/>
                <a:gd name="T37" fmla="*/ 1032 h 1045"/>
                <a:gd name="T38" fmla="*/ 782 w 1004"/>
                <a:gd name="T39" fmla="*/ 1032 h 1045"/>
                <a:gd name="T40" fmla="*/ 744 w 1004"/>
                <a:gd name="T41" fmla="*/ 939 h 1045"/>
                <a:gd name="T42" fmla="*/ 387 w 1004"/>
                <a:gd name="T43" fmla="*/ 1045 h 1045"/>
                <a:gd name="T44" fmla="*/ 71 w 1004"/>
                <a:gd name="T45" fmla="*/ 736 h 1045"/>
                <a:gd name="T46" fmla="*/ 71 w 1004"/>
                <a:gd name="T47" fmla="*/ 305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04" h="1045">
                  <a:moveTo>
                    <a:pt x="71" y="305"/>
                  </a:moveTo>
                  <a:cubicBezTo>
                    <a:pt x="71" y="108"/>
                    <a:pt x="71" y="66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6" y="4"/>
                    <a:pt x="92" y="0"/>
                    <a:pt x="160" y="0"/>
                  </a:cubicBezTo>
                  <a:cubicBezTo>
                    <a:pt x="197" y="0"/>
                    <a:pt x="232" y="0"/>
                    <a:pt x="268" y="2"/>
                  </a:cubicBezTo>
                  <a:cubicBezTo>
                    <a:pt x="266" y="40"/>
                    <a:pt x="261" y="102"/>
                    <a:pt x="261" y="305"/>
                  </a:cubicBezTo>
                  <a:cubicBezTo>
                    <a:pt x="261" y="651"/>
                    <a:pt x="261" y="651"/>
                    <a:pt x="261" y="651"/>
                  </a:cubicBezTo>
                  <a:cubicBezTo>
                    <a:pt x="261" y="802"/>
                    <a:pt x="283" y="879"/>
                    <a:pt x="431" y="879"/>
                  </a:cubicBezTo>
                  <a:cubicBezTo>
                    <a:pt x="547" y="879"/>
                    <a:pt x="661" y="834"/>
                    <a:pt x="709" y="793"/>
                  </a:cubicBezTo>
                  <a:cubicBezTo>
                    <a:pt x="730" y="775"/>
                    <a:pt x="730" y="756"/>
                    <a:pt x="730" y="730"/>
                  </a:cubicBezTo>
                  <a:cubicBezTo>
                    <a:pt x="730" y="309"/>
                    <a:pt x="730" y="309"/>
                    <a:pt x="730" y="309"/>
                  </a:cubicBezTo>
                  <a:cubicBezTo>
                    <a:pt x="730" y="108"/>
                    <a:pt x="730" y="67"/>
                    <a:pt x="659" y="14"/>
                  </a:cubicBezTo>
                  <a:cubicBezTo>
                    <a:pt x="659" y="6"/>
                    <a:pt x="659" y="6"/>
                    <a:pt x="659" y="6"/>
                  </a:cubicBezTo>
                  <a:cubicBezTo>
                    <a:pt x="684" y="4"/>
                    <a:pt x="751" y="0"/>
                    <a:pt x="821" y="0"/>
                  </a:cubicBezTo>
                  <a:cubicBezTo>
                    <a:pt x="856" y="0"/>
                    <a:pt x="890" y="0"/>
                    <a:pt x="926" y="2"/>
                  </a:cubicBezTo>
                  <a:cubicBezTo>
                    <a:pt x="925" y="40"/>
                    <a:pt x="920" y="102"/>
                    <a:pt x="920" y="306"/>
                  </a:cubicBezTo>
                  <a:cubicBezTo>
                    <a:pt x="920" y="784"/>
                    <a:pt x="920" y="784"/>
                    <a:pt x="920" y="784"/>
                  </a:cubicBezTo>
                  <a:cubicBezTo>
                    <a:pt x="920" y="871"/>
                    <a:pt x="930" y="979"/>
                    <a:pt x="1004" y="1027"/>
                  </a:cubicBezTo>
                  <a:cubicBezTo>
                    <a:pt x="1004" y="1032"/>
                    <a:pt x="1004" y="1032"/>
                    <a:pt x="1004" y="1032"/>
                  </a:cubicBezTo>
                  <a:cubicBezTo>
                    <a:pt x="782" y="1032"/>
                    <a:pt x="782" y="1032"/>
                    <a:pt x="782" y="1032"/>
                  </a:cubicBezTo>
                  <a:cubicBezTo>
                    <a:pt x="765" y="1014"/>
                    <a:pt x="749" y="960"/>
                    <a:pt x="744" y="939"/>
                  </a:cubicBezTo>
                  <a:cubicBezTo>
                    <a:pt x="639" y="1009"/>
                    <a:pt x="530" y="1045"/>
                    <a:pt x="387" y="1045"/>
                  </a:cubicBezTo>
                  <a:cubicBezTo>
                    <a:pt x="145" y="1045"/>
                    <a:pt x="71" y="926"/>
                    <a:pt x="71" y="736"/>
                  </a:cubicBezTo>
                  <a:cubicBezTo>
                    <a:pt x="71" y="305"/>
                    <a:pt x="71" y="305"/>
                    <a:pt x="71" y="30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  <p:sp>
        <p:nvSpPr>
          <p:cNvPr id="17" name="Rektangel 16">
            <a:extLst>
              <a:ext uri="{FF2B5EF4-FFF2-40B4-BE49-F238E27FC236}">
                <a16:creationId xmlns:a16="http://schemas.microsoft.com/office/drawing/2014/main" id="{38E6F990-5417-4B35-AE8C-59B9F25EA90A}"/>
              </a:ext>
            </a:extLst>
          </p:cNvPr>
          <p:cNvSpPr/>
          <p:nvPr userDrawn="1"/>
        </p:nvSpPr>
        <p:spPr>
          <a:xfrm>
            <a:off x="-2129051" y="24063"/>
            <a:ext cx="2044827" cy="166455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b="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Titel- och kapitelsida</a:t>
            </a:r>
            <a:r>
              <a:rPr lang="sv-SE" sz="1200" b="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fem färger: här skriver du in föredragets titel, ditt namn och tillhörighet. Mallsidan kan också användas som kapitelsida, där du skriver in avsnittets namn eller mötespunkt i rubrikfältet. </a:t>
            </a:r>
          </a:p>
        </p:txBody>
      </p:sp>
    </p:spTree>
    <p:extLst>
      <p:ext uri="{BB962C8B-B14F-4D97-AF65-F5344CB8AC3E}">
        <p14:creationId xmlns:p14="http://schemas.microsoft.com/office/powerpoint/2010/main" val="120807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CBE73A-02FC-46B3-BEEA-FB4601135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956" y="1778021"/>
            <a:ext cx="4921044" cy="807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C795B45-1A75-4AF3-8123-A6EB5F7C6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956" y="2909856"/>
            <a:ext cx="4921044" cy="31756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FEF1ABC6-6640-4768-AF87-A1E2F5F0E7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83278" y="2225758"/>
            <a:ext cx="4824518" cy="4647345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7092 w 10246"/>
              <a:gd name="connsiteY0" fmla="*/ 0 h 10011"/>
              <a:gd name="connsiteX1" fmla="*/ 10246 w 10246"/>
              <a:gd name="connsiteY1" fmla="*/ 11 h 10011"/>
              <a:gd name="connsiteX2" fmla="*/ 8579 w 10246"/>
              <a:gd name="connsiteY2" fmla="*/ 5011 h 10011"/>
              <a:gd name="connsiteX3" fmla="*/ 10246 w 10246"/>
              <a:gd name="connsiteY3" fmla="*/ 10011 h 10011"/>
              <a:gd name="connsiteX4" fmla="*/ 1913 w 10246"/>
              <a:gd name="connsiteY4" fmla="*/ 10011 h 10011"/>
              <a:gd name="connsiteX5" fmla="*/ 246 w 10246"/>
              <a:gd name="connsiteY5" fmla="*/ 5011 h 10011"/>
              <a:gd name="connsiteX6" fmla="*/ 7092 w 10246"/>
              <a:gd name="connsiteY6" fmla="*/ 0 h 10011"/>
              <a:gd name="connsiteX0" fmla="*/ 6790 w 9944"/>
              <a:gd name="connsiteY0" fmla="*/ 0 h 10011"/>
              <a:gd name="connsiteX1" fmla="*/ 9944 w 9944"/>
              <a:gd name="connsiteY1" fmla="*/ 11 h 10011"/>
              <a:gd name="connsiteX2" fmla="*/ 8277 w 9944"/>
              <a:gd name="connsiteY2" fmla="*/ 5011 h 10011"/>
              <a:gd name="connsiteX3" fmla="*/ 9944 w 9944"/>
              <a:gd name="connsiteY3" fmla="*/ 10011 h 10011"/>
              <a:gd name="connsiteX4" fmla="*/ 1611 w 9944"/>
              <a:gd name="connsiteY4" fmla="*/ 10011 h 10011"/>
              <a:gd name="connsiteX5" fmla="*/ 289 w 9944"/>
              <a:gd name="connsiteY5" fmla="*/ 4944 h 10011"/>
              <a:gd name="connsiteX6" fmla="*/ 6790 w 9944"/>
              <a:gd name="connsiteY6" fmla="*/ 0 h 10011"/>
              <a:gd name="connsiteX0" fmla="*/ 6661 w 9833"/>
              <a:gd name="connsiteY0" fmla="*/ 0 h 10000"/>
              <a:gd name="connsiteX1" fmla="*/ 9833 w 9833"/>
              <a:gd name="connsiteY1" fmla="*/ 11 h 10000"/>
              <a:gd name="connsiteX2" fmla="*/ 8157 w 9833"/>
              <a:gd name="connsiteY2" fmla="*/ 5005 h 10000"/>
              <a:gd name="connsiteX3" fmla="*/ 9833 w 9833"/>
              <a:gd name="connsiteY3" fmla="*/ 10000 h 10000"/>
              <a:gd name="connsiteX4" fmla="*/ 1453 w 9833"/>
              <a:gd name="connsiteY4" fmla="*/ 10000 h 10000"/>
              <a:gd name="connsiteX5" fmla="*/ 124 w 9833"/>
              <a:gd name="connsiteY5" fmla="*/ 4939 h 10000"/>
              <a:gd name="connsiteX6" fmla="*/ 6661 w 9833"/>
              <a:gd name="connsiteY6" fmla="*/ 0 h 10000"/>
              <a:gd name="connsiteX0" fmla="*/ 6774 w 10000"/>
              <a:gd name="connsiteY0" fmla="*/ 0 h 10000"/>
              <a:gd name="connsiteX1" fmla="*/ 10000 w 10000"/>
              <a:gd name="connsiteY1" fmla="*/ 11 h 10000"/>
              <a:gd name="connsiteX2" fmla="*/ 8296 w 10000"/>
              <a:gd name="connsiteY2" fmla="*/ 5005 h 10000"/>
              <a:gd name="connsiteX3" fmla="*/ 10000 w 10000"/>
              <a:gd name="connsiteY3" fmla="*/ 10000 h 10000"/>
              <a:gd name="connsiteX4" fmla="*/ 1478 w 10000"/>
              <a:gd name="connsiteY4" fmla="*/ 10000 h 10000"/>
              <a:gd name="connsiteX5" fmla="*/ 126 w 10000"/>
              <a:gd name="connsiteY5" fmla="*/ 4939 h 10000"/>
              <a:gd name="connsiteX6" fmla="*/ 6774 w 10000"/>
              <a:gd name="connsiteY6" fmla="*/ 0 h 10000"/>
              <a:gd name="connsiteX0" fmla="*/ 7040 w 10266"/>
              <a:gd name="connsiteY0" fmla="*/ 0 h 10044"/>
              <a:gd name="connsiteX1" fmla="*/ 10266 w 10266"/>
              <a:gd name="connsiteY1" fmla="*/ 11 h 10044"/>
              <a:gd name="connsiteX2" fmla="*/ 8562 w 10266"/>
              <a:gd name="connsiteY2" fmla="*/ 5005 h 10044"/>
              <a:gd name="connsiteX3" fmla="*/ 10266 w 10266"/>
              <a:gd name="connsiteY3" fmla="*/ 10000 h 10044"/>
              <a:gd name="connsiteX4" fmla="*/ 1342 w 10266"/>
              <a:gd name="connsiteY4" fmla="*/ 10044 h 10044"/>
              <a:gd name="connsiteX5" fmla="*/ 392 w 10266"/>
              <a:gd name="connsiteY5" fmla="*/ 4939 h 10044"/>
              <a:gd name="connsiteX6" fmla="*/ 7040 w 10266"/>
              <a:gd name="connsiteY6" fmla="*/ 0 h 10044"/>
              <a:gd name="connsiteX0" fmla="*/ 7106 w 10332"/>
              <a:gd name="connsiteY0" fmla="*/ 0 h 10044"/>
              <a:gd name="connsiteX1" fmla="*/ 10332 w 10332"/>
              <a:gd name="connsiteY1" fmla="*/ 11 h 10044"/>
              <a:gd name="connsiteX2" fmla="*/ 8628 w 10332"/>
              <a:gd name="connsiteY2" fmla="*/ 5005 h 10044"/>
              <a:gd name="connsiteX3" fmla="*/ 10332 w 10332"/>
              <a:gd name="connsiteY3" fmla="*/ 10000 h 10044"/>
              <a:gd name="connsiteX4" fmla="*/ 1408 w 10332"/>
              <a:gd name="connsiteY4" fmla="*/ 10044 h 10044"/>
              <a:gd name="connsiteX5" fmla="*/ 458 w 10332"/>
              <a:gd name="connsiteY5" fmla="*/ 4939 h 10044"/>
              <a:gd name="connsiteX6" fmla="*/ 7106 w 10332"/>
              <a:gd name="connsiteY6" fmla="*/ 0 h 10044"/>
              <a:gd name="connsiteX0" fmla="*/ 6998 w 10224"/>
              <a:gd name="connsiteY0" fmla="*/ 0 h 10044"/>
              <a:gd name="connsiteX1" fmla="*/ 10224 w 10224"/>
              <a:gd name="connsiteY1" fmla="*/ 11 h 10044"/>
              <a:gd name="connsiteX2" fmla="*/ 8520 w 10224"/>
              <a:gd name="connsiteY2" fmla="*/ 5005 h 10044"/>
              <a:gd name="connsiteX3" fmla="*/ 10224 w 10224"/>
              <a:gd name="connsiteY3" fmla="*/ 10000 h 10044"/>
              <a:gd name="connsiteX4" fmla="*/ 1300 w 10224"/>
              <a:gd name="connsiteY4" fmla="*/ 10044 h 10044"/>
              <a:gd name="connsiteX5" fmla="*/ 350 w 10224"/>
              <a:gd name="connsiteY5" fmla="*/ 4939 h 10044"/>
              <a:gd name="connsiteX6" fmla="*/ 6998 w 10224"/>
              <a:gd name="connsiteY6" fmla="*/ 0 h 10044"/>
              <a:gd name="connsiteX0" fmla="*/ 7122 w 10348"/>
              <a:gd name="connsiteY0" fmla="*/ 0 h 10022"/>
              <a:gd name="connsiteX1" fmla="*/ 10348 w 10348"/>
              <a:gd name="connsiteY1" fmla="*/ 11 h 10022"/>
              <a:gd name="connsiteX2" fmla="*/ 8644 w 10348"/>
              <a:gd name="connsiteY2" fmla="*/ 5005 h 10022"/>
              <a:gd name="connsiteX3" fmla="*/ 10348 w 10348"/>
              <a:gd name="connsiteY3" fmla="*/ 10000 h 10022"/>
              <a:gd name="connsiteX4" fmla="*/ 1375 w 10348"/>
              <a:gd name="connsiteY4" fmla="*/ 10022 h 10022"/>
              <a:gd name="connsiteX5" fmla="*/ 474 w 10348"/>
              <a:gd name="connsiteY5" fmla="*/ 4939 h 10022"/>
              <a:gd name="connsiteX6" fmla="*/ 7122 w 10348"/>
              <a:gd name="connsiteY6" fmla="*/ 0 h 10022"/>
              <a:gd name="connsiteX0" fmla="*/ 6978 w 10204"/>
              <a:gd name="connsiteY0" fmla="*/ 0 h 10022"/>
              <a:gd name="connsiteX1" fmla="*/ 10204 w 10204"/>
              <a:gd name="connsiteY1" fmla="*/ 11 h 10022"/>
              <a:gd name="connsiteX2" fmla="*/ 8500 w 10204"/>
              <a:gd name="connsiteY2" fmla="*/ 5005 h 10022"/>
              <a:gd name="connsiteX3" fmla="*/ 10204 w 10204"/>
              <a:gd name="connsiteY3" fmla="*/ 10000 h 10022"/>
              <a:gd name="connsiteX4" fmla="*/ 1231 w 10204"/>
              <a:gd name="connsiteY4" fmla="*/ 10022 h 10022"/>
              <a:gd name="connsiteX5" fmla="*/ 537 w 10204"/>
              <a:gd name="connsiteY5" fmla="*/ 4573 h 10022"/>
              <a:gd name="connsiteX6" fmla="*/ 6978 w 10204"/>
              <a:gd name="connsiteY6" fmla="*/ 0 h 10022"/>
              <a:gd name="connsiteX0" fmla="*/ 7004 w 10230"/>
              <a:gd name="connsiteY0" fmla="*/ 0 h 10022"/>
              <a:gd name="connsiteX1" fmla="*/ 10230 w 10230"/>
              <a:gd name="connsiteY1" fmla="*/ 11 h 10022"/>
              <a:gd name="connsiteX2" fmla="*/ 8526 w 10230"/>
              <a:gd name="connsiteY2" fmla="*/ 5005 h 10022"/>
              <a:gd name="connsiteX3" fmla="*/ 10230 w 10230"/>
              <a:gd name="connsiteY3" fmla="*/ 10000 h 10022"/>
              <a:gd name="connsiteX4" fmla="*/ 1257 w 10230"/>
              <a:gd name="connsiteY4" fmla="*/ 10022 h 10022"/>
              <a:gd name="connsiteX5" fmla="*/ 563 w 10230"/>
              <a:gd name="connsiteY5" fmla="*/ 4573 h 10022"/>
              <a:gd name="connsiteX6" fmla="*/ 7004 w 10230"/>
              <a:gd name="connsiteY6" fmla="*/ 0 h 10022"/>
              <a:gd name="connsiteX0" fmla="*/ 7004 w 10230"/>
              <a:gd name="connsiteY0" fmla="*/ 0 h 10022"/>
              <a:gd name="connsiteX1" fmla="*/ 10230 w 10230"/>
              <a:gd name="connsiteY1" fmla="*/ 11 h 10022"/>
              <a:gd name="connsiteX2" fmla="*/ 8526 w 10230"/>
              <a:gd name="connsiteY2" fmla="*/ 5005 h 10022"/>
              <a:gd name="connsiteX3" fmla="*/ 10230 w 10230"/>
              <a:gd name="connsiteY3" fmla="*/ 10000 h 10022"/>
              <a:gd name="connsiteX4" fmla="*/ 1257 w 10230"/>
              <a:gd name="connsiteY4" fmla="*/ 10022 h 10022"/>
              <a:gd name="connsiteX5" fmla="*/ 563 w 10230"/>
              <a:gd name="connsiteY5" fmla="*/ 4573 h 10022"/>
              <a:gd name="connsiteX6" fmla="*/ 7004 w 10230"/>
              <a:gd name="connsiteY6" fmla="*/ 0 h 10022"/>
              <a:gd name="connsiteX0" fmla="*/ 7004 w 10230"/>
              <a:gd name="connsiteY0" fmla="*/ 0 h 10022"/>
              <a:gd name="connsiteX1" fmla="*/ 10230 w 10230"/>
              <a:gd name="connsiteY1" fmla="*/ 11 h 10022"/>
              <a:gd name="connsiteX2" fmla="*/ 8526 w 10230"/>
              <a:gd name="connsiteY2" fmla="*/ 5005 h 10022"/>
              <a:gd name="connsiteX3" fmla="*/ 10230 w 10230"/>
              <a:gd name="connsiteY3" fmla="*/ 10000 h 10022"/>
              <a:gd name="connsiteX4" fmla="*/ 1257 w 10230"/>
              <a:gd name="connsiteY4" fmla="*/ 10022 h 10022"/>
              <a:gd name="connsiteX5" fmla="*/ 563 w 10230"/>
              <a:gd name="connsiteY5" fmla="*/ 4407 h 10022"/>
              <a:gd name="connsiteX6" fmla="*/ 7004 w 10230"/>
              <a:gd name="connsiteY6" fmla="*/ 0 h 10022"/>
              <a:gd name="connsiteX0" fmla="*/ 6983 w 10209"/>
              <a:gd name="connsiteY0" fmla="*/ 0 h 10022"/>
              <a:gd name="connsiteX1" fmla="*/ 10209 w 10209"/>
              <a:gd name="connsiteY1" fmla="*/ 11 h 10022"/>
              <a:gd name="connsiteX2" fmla="*/ 8505 w 10209"/>
              <a:gd name="connsiteY2" fmla="*/ 5005 h 10022"/>
              <a:gd name="connsiteX3" fmla="*/ 10209 w 10209"/>
              <a:gd name="connsiteY3" fmla="*/ 10000 h 10022"/>
              <a:gd name="connsiteX4" fmla="*/ 1236 w 10209"/>
              <a:gd name="connsiteY4" fmla="*/ 10022 h 10022"/>
              <a:gd name="connsiteX5" fmla="*/ 542 w 10209"/>
              <a:gd name="connsiteY5" fmla="*/ 4407 h 10022"/>
              <a:gd name="connsiteX6" fmla="*/ 6983 w 10209"/>
              <a:gd name="connsiteY6" fmla="*/ 0 h 10022"/>
              <a:gd name="connsiteX0" fmla="*/ 6983 w 10209"/>
              <a:gd name="connsiteY0" fmla="*/ 0 h 10022"/>
              <a:gd name="connsiteX1" fmla="*/ 10209 w 10209"/>
              <a:gd name="connsiteY1" fmla="*/ 11 h 10022"/>
              <a:gd name="connsiteX2" fmla="*/ 8505 w 10209"/>
              <a:gd name="connsiteY2" fmla="*/ 5005 h 10022"/>
              <a:gd name="connsiteX3" fmla="*/ 10209 w 10209"/>
              <a:gd name="connsiteY3" fmla="*/ 10000 h 10022"/>
              <a:gd name="connsiteX4" fmla="*/ 1236 w 10209"/>
              <a:gd name="connsiteY4" fmla="*/ 10022 h 10022"/>
              <a:gd name="connsiteX5" fmla="*/ 542 w 10209"/>
              <a:gd name="connsiteY5" fmla="*/ 4407 h 10022"/>
              <a:gd name="connsiteX6" fmla="*/ 6983 w 10209"/>
              <a:gd name="connsiteY6" fmla="*/ 0 h 10022"/>
              <a:gd name="connsiteX0" fmla="*/ 6983 w 11009"/>
              <a:gd name="connsiteY0" fmla="*/ 0 h 10022"/>
              <a:gd name="connsiteX1" fmla="*/ 10209 w 11009"/>
              <a:gd name="connsiteY1" fmla="*/ 11 h 10022"/>
              <a:gd name="connsiteX2" fmla="*/ 10209 w 11009"/>
              <a:gd name="connsiteY2" fmla="*/ 10000 h 10022"/>
              <a:gd name="connsiteX3" fmla="*/ 1236 w 11009"/>
              <a:gd name="connsiteY3" fmla="*/ 10022 h 10022"/>
              <a:gd name="connsiteX4" fmla="*/ 542 w 11009"/>
              <a:gd name="connsiteY4" fmla="*/ 4407 h 10022"/>
              <a:gd name="connsiteX5" fmla="*/ 6983 w 11009"/>
              <a:gd name="connsiteY5" fmla="*/ 0 h 10022"/>
              <a:gd name="connsiteX0" fmla="*/ 6983 w 10439"/>
              <a:gd name="connsiteY0" fmla="*/ 0 h 10022"/>
              <a:gd name="connsiteX1" fmla="*/ 10209 w 10439"/>
              <a:gd name="connsiteY1" fmla="*/ 11 h 10022"/>
              <a:gd name="connsiteX2" fmla="*/ 10209 w 10439"/>
              <a:gd name="connsiteY2" fmla="*/ 10000 h 10022"/>
              <a:gd name="connsiteX3" fmla="*/ 1236 w 10439"/>
              <a:gd name="connsiteY3" fmla="*/ 10022 h 10022"/>
              <a:gd name="connsiteX4" fmla="*/ 542 w 10439"/>
              <a:gd name="connsiteY4" fmla="*/ 4407 h 10022"/>
              <a:gd name="connsiteX5" fmla="*/ 6983 w 10439"/>
              <a:gd name="connsiteY5" fmla="*/ 0 h 10022"/>
              <a:gd name="connsiteX0" fmla="*/ 6983 w 10225"/>
              <a:gd name="connsiteY0" fmla="*/ 0 h 10022"/>
              <a:gd name="connsiteX1" fmla="*/ 10209 w 10225"/>
              <a:gd name="connsiteY1" fmla="*/ 11 h 10022"/>
              <a:gd name="connsiteX2" fmla="*/ 10209 w 10225"/>
              <a:gd name="connsiteY2" fmla="*/ 10000 h 10022"/>
              <a:gd name="connsiteX3" fmla="*/ 1236 w 10225"/>
              <a:gd name="connsiteY3" fmla="*/ 10022 h 10022"/>
              <a:gd name="connsiteX4" fmla="*/ 542 w 10225"/>
              <a:gd name="connsiteY4" fmla="*/ 4407 h 10022"/>
              <a:gd name="connsiteX5" fmla="*/ 6983 w 10225"/>
              <a:gd name="connsiteY5" fmla="*/ 0 h 10022"/>
              <a:gd name="connsiteX0" fmla="*/ 6983 w 10235"/>
              <a:gd name="connsiteY0" fmla="*/ 0 h 10022"/>
              <a:gd name="connsiteX1" fmla="*/ 10221 w 10235"/>
              <a:gd name="connsiteY1" fmla="*/ 3507 h 10022"/>
              <a:gd name="connsiteX2" fmla="*/ 10209 w 10235"/>
              <a:gd name="connsiteY2" fmla="*/ 10000 h 10022"/>
              <a:gd name="connsiteX3" fmla="*/ 1236 w 10235"/>
              <a:gd name="connsiteY3" fmla="*/ 10022 h 10022"/>
              <a:gd name="connsiteX4" fmla="*/ 542 w 10235"/>
              <a:gd name="connsiteY4" fmla="*/ 4407 h 10022"/>
              <a:gd name="connsiteX5" fmla="*/ 6983 w 10235"/>
              <a:gd name="connsiteY5" fmla="*/ 0 h 10022"/>
              <a:gd name="connsiteX0" fmla="*/ 4889 w 10089"/>
              <a:gd name="connsiteY0" fmla="*/ 333 h 6515"/>
              <a:gd name="connsiteX1" fmla="*/ 10075 w 10089"/>
              <a:gd name="connsiteY1" fmla="*/ 0 h 6515"/>
              <a:gd name="connsiteX2" fmla="*/ 10063 w 10089"/>
              <a:gd name="connsiteY2" fmla="*/ 6493 h 6515"/>
              <a:gd name="connsiteX3" fmla="*/ 1090 w 10089"/>
              <a:gd name="connsiteY3" fmla="*/ 6515 h 6515"/>
              <a:gd name="connsiteX4" fmla="*/ 396 w 10089"/>
              <a:gd name="connsiteY4" fmla="*/ 900 h 6515"/>
              <a:gd name="connsiteX5" fmla="*/ 4889 w 10089"/>
              <a:gd name="connsiteY5" fmla="*/ 333 h 6515"/>
              <a:gd name="connsiteX0" fmla="*/ 4846 w 10000"/>
              <a:gd name="connsiteY0" fmla="*/ 767 h 10256"/>
              <a:gd name="connsiteX1" fmla="*/ 9986 w 10000"/>
              <a:gd name="connsiteY1" fmla="*/ 256 h 10256"/>
              <a:gd name="connsiteX2" fmla="*/ 9974 w 10000"/>
              <a:gd name="connsiteY2" fmla="*/ 10222 h 10256"/>
              <a:gd name="connsiteX3" fmla="*/ 1080 w 10000"/>
              <a:gd name="connsiteY3" fmla="*/ 10256 h 10256"/>
              <a:gd name="connsiteX4" fmla="*/ 393 w 10000"/>
              <a:gd name="connsiteY4" fmla="*/ 1637 h 10256"/>
              <a:gd name="connsiteX5" fmla="*/ 4846 w 10000"/>
              <a:gd name="connsiteY5" fmla="*/ 767 h 10256"/>
              <a:gd name="connsiteX0" fmla="*/ 4846 w 10000"/>
              <a:gd name="connsiteY0" fmla="*/ 767 h 10256"/>
              <a:gd name="connsiteX1" fmla="*/ 9986 w 10000"/>
              <a:gd name="connsiteY1" fmla="*/ 256 h 10256"/>
              <a:gd name="connsiteX2" fmla="*/ 9974 w 10000"/>
              <a:gd name="connsiteY2" fmla="*/ 10222 h 10256"/>
              <a:gd name="connsiteX3" fmla="*/ 1080 w 10000"/>
              <a:gd name="connsiteY3" fmla="*/ 10256 h 10256"/>
              <a:gd name="connsiteX4" fmla="*/ 393 w 10000"/>
              <a:gd name="connsiteY4" fmla="*/ 1637 h 10256"/>
              <a:gd name="connsiteX5" fmla="*/ 4846 w 10000"/>
              <a:gd name="connsiteY5" fmla="*/ 767 h 10256"/>
              <a:gd name="connsiteX0" fmla="*/ 4846 w 10000"/>
              <a:gd name="connsiteY0" fmla="*/ 901 h 10390"/>
              <a:gd name="connsiteX1" fmla="*/ 9986 w 10000"/>
              <a:gd name="connsiteY1" fmla="*/ 390 h 10390"/>
              <a:gd name="connsiteX2" fmla="*/ 9974 w 10000"/>
              <a:gd name="connsiteY2" fmla="*/ 10356 h 10390"/>
              <a:gd name="connsiteX3" fmla="*/ 1080 w 10000"/>
              <a:gd name="connsiteY3" fmla="*/ 10390 h 10390"/>
              <a:gd name="connsiteX4" fmla="*/ 393 w 10000"/>
              <a:gd name="connsiteY4" fmla="*/ 1771 h 10390"/>
              <a:gd name="connsiteX5" fmla="*/ 4846 w 10000"/>
              <a:gd name="connsiteY5" fmla="*/ 901 h 10390"/>
              <a:gd name="connsiteX0" fmla="*/ 4175 w 9329"/>
              <a:gd name="connsiteY0" fmla="*/ 901 h 10390"/>
              <a:gd name="connsiteX1" fmla="*/ 9315 w 9329"/>
              <a:gd name="connsiteY1" fmla="*/ 390 h 10390"/>
              <a:gd name="connsiteX2" fmla="*/ 9303 w 9329"/>
              <a:gd name="connsiteY2" fmla="*/ 10356 h 10390"/>
              <a:gd name="connsiteX3" fmla="*/ 409 w 9329"/>
              <a:gd name="connsiteY3" fmla="*/ 10390 h 10390"/>
              <a:gd name="connsiteX4" fmla="*/ 1774 w 9329"/>
              <a:gd name="connsiteY4" fmla="*/ 5212 h 10390"/>
              <a:gd name="connsiteX5" fmla="*/ 4175 w 9329"/>
              <a:gd name="connsiteY5" fmla="*/ 901 h 10390"/>
              <a:gd name="connsiteX0" fmla="*/ 4475 w 10000"/>
              <a:gd name="connsiteY0" fmla="*/ 867 h 10000"/>
              <a:gd name="connsiteX1" fmla="*/ 9985 w 10000"/>
              <a:gd name="connsiteY1" fmla="*/ 375 h 10000"/>
              <a:gd name="connsiteX2" fmla="*/ 9972 w 10000"/>
              <a:gd name="connsiteY2" fmla="*/ 9967 h 10000"/>
              <a:gd name="connsiteX3" fmla="*/ 438 w 10000"/>
              <a:gd name="connsiteY3" fmla="*/ 10000 h 10000"/>
              <a:gd name="connsiteX4" fmla="*/ 1902 w 10000"/>
              <a:gd name="connsiteY4" fmla="*/ 5016 h 10000"/>
              <a:gd name="connsiteX5" fmla="*/ 4475 w 10000"/>
              <a:gd name="connsiteY5" fmla="*/ 867 h 10000"/>
              <a:gd name="connsiteX0" fmla="*/ 4475 w 10000"/>
              <a:gd name="connsiteY0" fmla="*/ 867 h 10000"/>
              <a:gd name="connsiteX1" fmla="*/ 9985 w 10000"/>
              <a:gd name="connsiteY1" fmla="*/ 375 h 10000"/>
              <a:gd name="connsiteX2" fmla="*/ 9972 w 10000"/>
              <a:gd name="connsiteY2" fmla="*/ 9967 h 10000"/>
              <a:gd name="connsiteX3" fmla="*/ 438 w 10000"/>
              <a:gd name="connsiteY3" fmla="*/ 10000 h 10000"/>
              <a:gd name="connsiteX4" fmla="*/ 1902 w 10000"/>
              <a:gd name="connsiteY4" fmla="*/ 5016 h 10000"/>
              <a:gd name="connsiteX5" fmla="*/ 4475 w 10000"/>
              <a:gd name="connsiteY5" fmla="*/ 867 h 10000"/>
              <a:gd name="connsiteX0" fmla="*/ 2576 w 8101"/>
              <a:gd name="connsiteY0" fmla="*/ 867 h 10000"/>
              <a:gd name="connsiteX1" fmla="*/ 8086 w 8101"/>
              <a:gd name="connsiteY1" fmla="*/ 375 h 10000"/>
              <a:gd name="connsiteX2" fmla="*/ 8073 w 8101"/>
              <a:gd name="connsiteY2" fmla="*/ 9967 h 10000"/>
              <a:gd name="connsiteX3" fmla="*/ 2847 w 8101"/>
              <a:gd name="connsiteY3" fmla="*/ 10000 h 10000"/>
              <a:gd name="connsiteX4" fmla="*/ 3 w 8101"/>
              <a:gd name="connsiteY4" fmla="*/ 5016 h 10000"/>
              <a:gd name="connsiteX5" fmla="*/ 2576 w 8101"/>
              <a:gd name="connsiteY5" fmla="*/ 867 h 10000"/>
              <a:gd name="connsiteX0" fmla="*/ 3179 w 9999"/>
              <a:gd name="connsiteY0" fmla="*/ 867 h 10000"/>
              <a:gd name="connsiteX1" fmla="*/ 9980 w 9999"/>
              <a:gd name="connsiteY1" fmla="*/ 375 h 10000"/>
              <a:gd name="connsiteX2" fmla="*/ 9964 w 9999"/>
              <a:gd name="connsiteY2" fmla="*/ 9967 h 10000"/>
              <a:gd name="connsiteX3" fmla="*/ 3513 w 9999"/>
              <a:gd name="connsiteY3" fmla="*/ 10000 h 10000"/>
              <a:gd name="connsiteX4" fmla="*/ 3 w 9999"/>
              <a:gd name="connsiteY4" fmla="*/ 5016 h 10000"/>
              <a:gd name="connsiteX5" fmla="*/ 3179 w 9999"/>
              <a:gd name="connsiteY5" fmla="*/ 867 h 10000"/>
              <a:gd name="connsiteX0" fmla="*/ 3290 w 10111"/>
              <a:gd name="connsiteY0" fmla="*/ 867 h 10000"/>
              <a:gd name="connsiteX1" fmla="*/ 10092 w 10111"/>
              <a:gd name="connsiteY1" fmla="*/ 375 h 10000"/>
              <a:gd name="connsiteX2" fmla="*/ 10076 w 10111"/>
              <a:gd name="connsiteY2" fmla="*/ 9967 h 10000"/>
              <a:gd name="connsiteX3" fmla="*/ 3624 w 10111"/>
              <a:gd name="connsiteY3" fmla="*/ 10000 h 10000"/>
              <a:gd name="connsiteX4" fmla="*/ 2 w 10111"/>
              <a:gd name="connsiteY4" fmla="*/ 5491 h 10000"/>
              <a:gd name="connsiteX5" fmla="*/ 3290 w 10111"/>
              <a:gd name="connsiteY5" fmla="*/ 867 h 10000"/>
              <a:gd name="connsiteX0" fmla="*/ 3303 w 10124"/>
              <a:gd name="connsiteY0" fmla="*/ 867 h 10000"/>
              <a:gd name="connsiteX1" fmla="*/ 10105 w 10124"/>
              <a:gd name="connsiteY1" fmla="*/ 375 h 10000"/>
              <a:gd name="connsiteX2" fmla="*/ 10089 w 10124"/>
              <a:gd name="connsiteY2" fmla="*/ 9967 h 10000"/>
              <a:gd name="connsiteX3" fmla="*/ 3637 w 10124"/>
              <a:gd name="connsiteY3" fmla="*/ 10000 h 10000"/>
              <a:gd name="connsiteX4" fmla="*/ 15 w 10124"/>
              <a:gd name="connsiteY4" fmla="*/ 5491 h 10000"/>
              <a:gd name="connsiteX5" fmla="*/ 3303 w 10124"/>
              <a:gd name="connsiteY5" fmla="*/ 867 h 10000"/>
              <a:gd name="connsiteX0" fmla="*/ 3293 w 10114"/>
              <a:gd name="connsiteY0" fmla="*/ 867 h 10000"/>
              <a:gd name="connsiteX1" fmla="*/ 10095 w 10114"/>
              <a:gd name="connsiteY1" fmla="*/ 375 h 10000"/>
              <a:gd name="connsiteX2" fmla="*/ 10079 w 10114"/>
              <a:gd name="connsiteY2" fmla="*/ 9967 h 10000"/>
              <a:gd name="connsiteX3" fmla="*/ 3627 w 10114"/>
              <a:gd name="connsiteY3" fmla="*/ 10000 h 10000"/>
              <a:gd name="connsiteX4" fmla="*/ 5 w 10114"/>
              <a:gd name="connsiteY4" fmla="*/ 5491 h 10000"/>
              <a:gd name="connsiteX5" fmla="*/ 3293 w 10114"/>
              <a:gd name="connsiteY5" fmla="*/ 867 h 10000"/>
              <a:gd name="connsiteX0" fmla="*/ 3293 w 10113"/>
              <a:gd name="connsiteY0" fmla="*/ 867 h 10000"/>
              <a:gd name="connsiteX1" fmla="*/ 10095 w 10113"/>
              <a:gd name="connsiteY1" fmla="*/ 375 h 10000"/>
              <a:gd name="connsiteX2" fmla="*/ 10063 w 10113"/>
              <a:gd name="connsiteY2" fmla="*/ 8360 h 10000"/>
              <a:gd name="connsiteX3" fmla="*/ 3627 w 10113"/>
              <a:gd name="connsiteY3" fmla="*/ 10000 h 10000"/>
              <a:gd name="connsiteX4" fmla="*/ 5 w 10113"/>
              <a:gd name="connsiteY4" fmla="*/ 5491 h 10000"/>
              <a:gd name="connsiteX5" fmla="*/ 3293 w 10113"/>
              <a:gd name="connsiteY5" fmla="*/ 867 h 10000"/>
              <a:gd name="connsiteX0" fmla="*/ 3293 w 10113"/>
              <a:gd name="connsiteY0" fmla="*/ 867 h 10000"/>
              <a:gd name="connsiteX1" fmla="*/ 10095 w 10113"/>
              <a:gd name="connsiteY1" fmla="*/ 375 h 10000"/>
              <a:gd name="connsiteX2" fmla="*/ 10063 w 10113"/>
              <a:gd name="connsiteY2" fmla="*/ 8360 h 10000"/>
              <a:gd name="connsiteX3" fmla="*/ 3627 w 10113"/>
              <a:gd name="connsiteY3" fmla="*/ 10000 h 10000"/>
              <a:gd name="connsiteX4" fmla="*/ 5 w 10113"/>
              <a:gd name="connsiteY4" fmla="*/ 5491 h 10000"/>
              <a:gd name="connsiteX5" fmla="*/ 3293 w 10113"/>
              <a:gd name="connsiteY5" fmla="*/ 867 h 10000"/>
              <a:gd name="connsiteX0" fmla="*/ 3291 w 10111"/>
              <a:gd name="connsiteY0" fmla="*/ 867 h 10000"/>
              <a:gd name="connsiteX1" fmla="*/ 10093 w 10111"/>
              <a:gd name="connsiteY1" fmla="*/ 375 h 10000"/>
              <a:gd name="connsiteX2" fmla="*/ 10061 w 10111"/>
              <a:gd name="connsiteY2" fmla="*/ 8360 h 10000"/>
              <a:gd name="connsiteX3" fmla="*/ 3625 w 10111"/>
              <a:gd name="connsiteY3" fmla="*/ 10000 h 10000"/>
              <a:gd name="connsiteX4" fmla="*/ 3 w 10111"/>
              <a:gd name="connsiteY4" fmla="*/ 5491 h 10000"/>
              <a:gd name="connsiteX5" fmla="*/ 3291 w 10111"/>
              <a:gd name="connsiteY5" fmla="*/ 867 h 10000"/>
              <a:gd name="connsiteX0" fmla="*/ 3291 w 10111"/>
              <a:gd name="connsiteY0" fmla="*/ 867 h 10000"/>
              <a:gd name="connsiteX1" fmla="*/ 10093 w 10111"/>
              <a:gd name="connsiteY1" fmla="*/ 375 h 10000"/>
              <a:gd name="connsiteX2" fmla="*/ 10061 w 10111"/>
              <a:gd name="connsiteY2" fmla="*/ 8360 h 10000"/>
              <a:gd name="connsiteX3" fmla="*/ 3625 w 10111"/>
              <a:gd name="connsiteY3" fmla="*/ 10000 h 10000"/>
              <a:gd name="connsiteX4" fmla="*/ 3 w 10111"/>
              <a:gd name="connsiteY4" fmla="*/ 5491 h 10000"/>
              <a:gd name="connsiteX5" fmla="*/ 3291 w 10111"/>
              <a:gd name="connsiteY5" fmla="*/ 867 h 10000"/>
              <a:gd name="connsiteX0" fmla="*/ 3291 w 10111"/>
              <a:gd name="connsiteY0" fmla="*/ 867 h 10000"/>
              <a:gd name="connsiteX1" fmla="*/ 10093 w 10111"/>
              <a:gd name="connsiteY1" fmla="*/ 375 h 10000"/>
              <a:gd name="connsiteX2" fmla="*/ 10061 w 10111"/>
              <a:gd name="connsiteY2" fmla="*/ 8360 h 10000"/>
              <a:gd name="connsiteX3" fmla="*/ 3625 w 10111"/>
              <a:gd name="connsiteY3" fmla="*/ 10000 h 10000"/>
              <a:gd name="connsiteX4" fmla="*/ 3 w 10111"/>
              <a:gd name="connsiteY4" fmla="*/ 5491 h 10000"/>
              <a:gd name="connsiteX5" fmla="*/ 3291 w 10111"/>
              <a:gd name="connsiteY5" fmla="*/ 867 h 10000"/>
              <a:gd name="connsiteX0" fmla="*/ 3291 w 10111"/>
              <a:gd name="connsiteY0" fmla="*/ 867 h 10000"/>
              <a:gd name="connsiteX1" fmla="*/ 10093 w 10111"/>
              <a:gd name="connsiteY1" fmla="*/ 375 h 10000"/>
              <a:gd name="connsiteX2" fmla="*/ 10061 w 10111"/>
              <a:gd name="connsiteY2" fmla="*/ 8360 h 10000"/>
              <a:gd name="connsiteX3" fmla="*/ 3625 w 10111"/>
              <a:gd name="connsiteY3" fmla="*/ 10000 h 10000"/>
              <a:gd name="connsiteX4" fmla="*/ 3 w 10111"/>
              <a:gd name="connsiteY4" fmla="*/ 5491 h 10000"/>
              <a:gd name="connsiteX5" fmla="*/ 3291 w 10111"/>
              <a:gd name="connsiteY5" fmla="*/ 867 h 10000"/>
              <a:gd name="connsiteX0" fmla="*/ 3291 w 10111"/>
              <a:gd name="connsiteY0" fmla="*/ 867 h 10000"/>
              <a:gd name="connsiteX1" fmla="*/ 10093 w 10111"/>
              <a:gd name="connsiteY1" fmla="*/ 375 h 10000"/>
              <a:gd name="connsiteX2" fmla="*/ 10061 w 10111"/>
              <a:gd name="connsiteY2" fmla="*/ 8360 h 10000"/>
              <a:gd name="connsiteX3" fmla="*/ 3625 w 10111"/>
              <a:gd name="connsiteY3" fmla="*/ 10000 h 10000"/>
              <a:gd name="connsiteX4" fmla="*/ 3 w 10111"/>
              <a:gd name="connsiteY4" fmla="*/ 5491 h 10000"/>
              <a:gd name="connsiteX5" fmla="*/ 3291 w 10111"/>
              <a:gd name="connsiteY5" fmla="*/ 867 h 10000"/>
              <a:gd name="connsiteX0" fmla="*/ 3291 w 10111"/>
              <a:gd name="connsiteY0" fmla="*/ 867 h 10000"/>
              <a:gd name="connsiteX1" fmla="*/ 10093 w 10111"/>
              <a:gd name="connsiteY1" fmla="*/ 375 h 10000"/>
              <a:gd name="connsiteX2" fmla="*/ 10061 w 10111"/>
              <a:gd name="connsiteY2" fmla="*/ 8360 h 10000"/>
              <a:gd name="connsiteX3" fmla="*/ 3625 w 10111"/>
              <a:gd name="connsiteY3" fmla="*/ 10000 h 10000"/>
              <a:gd name="connsiteX4" fmla="*/ 3 w 10111"/>
              <a:gd name="connsiteY4" fmla="*/ 5491 h 10000"/>
              <a:gd name="connsiteX5" fmla="*/ 3291 w 10111"/>
              <a:gd name="connsiteY5" fmla="*/ 8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11" h="10000">
                <a:moveTo>
                  <a:pt x="3291" y="867"/>
                </a:moveTo>
                <a:cubicBezTo>
                  <a:pt x="6701" y="-428"/>
                  <a:pt x="7836" y="14"/>
                  <a:pt x="10093" y="375"/>
                </a:cubicBezTo>
                <a:cubicBezTo>
                  <a:pt x="10161" y="3051"/>
                  <a:pt x="10011" y="5684"/>
                  <a:pt x="10061" y="8360"/>
                </a:cubicBezTo>
                <a:cubicBezTo>
                  <a:pt x="7277" y="8529"/>
                  <a:pt x="5962" y="9945"/>
                  <a:pt x="3625" y="10000"/>
                </a:cubicBezTo>
                <a:cubicBezTo>
                  <a:pt x="27" y="9475"/>
                  <a:pt x="-21" y="7013"/>
                  <a:pt x="3" y="5491"/>
                </a:cubicBezTo>
                <a:cubicBezTo>
                  <a:pt x="27" y="3969"/>
                  <a:pt x="779" y="2162"/>
                  <a:pt x="3291" y="867"/>
                </a:cubicBezTo>
                <a:close/>
              </a:path>
            </a:pathLst>
          </a:custGeom>
          <a:ln>
            <a:noFill/>
          </a:ln>
        </p:spPr>
        <p:txBody>
          <a:bodyPr tIns="1692000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45FCEAE1-6416-4CEC-83D9-6247FBE2433A}"/>
              </a:ext>
            </a:extLst>
          </p:cNvPr>
          <p:cNvSpPr txBox="1"/>
          <p:nvPr userDrawn="1"/>
        </p:nvSpPr>
        <p:spPr>
          <a:xfrm>
            <a:off x="12296775" y="1057275"/>
            <a:ext cx="2085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b="1" dirty="0"/>
              <a:t>Infoga bild:</a:t>
            </a:r>
          </a:p>
          <a:p>
            <a:r>
              <a:rPr lang="sv-SE" sz="1000" dirty="0"/>
              <a:t>Markera bilden och ta bort.</a:t>
            </a:r>
          </a:p>
          <a:p>
            <a:r>
              <a:rPr lang="sv-SE" sz="1000" dirty="0"/>
              <a:t>Klicka på ikonen i ytan och infoga en bild.</a:t>
            </a:r>
          </a:p>
          <a:p>
            <a:endParaRPr lang="sv-SE" sz="1000" dirty="0"/>
          </a:p>
          <a:p>
            <a:r>
              <a:rPr lang="sv-SE" sz="1000" dirty="0"/>
              <a:t>Markera bilden och klicka på ”Bildformat”  uppe i menyn.</a:t>
            </a:r>
          </a:p>
          <a:p>
            <a:r>
              <a:rPr lang="sv-SE" sz="1000" dirty="0"/>
              <a:t>Klicka på beskärningsverktyget längs till höger.</a:t>
            </a:r>
          </a:p>
          <a:p>
            <a:r>
              <a:rPr lang="sv-SE" sz="1000" dirty="0"/>
              <a:t>Skalförändra eller flytta bilden i ytan.</a:t>
            </a:r>
          </a:p>
          <a:p>
            <a:endParaRPr lang="sv-SE" sz="1000" dirty="0"/>
          </a:p>
        </p:txBody>
      </p:sp>
    </p:spTree>
    <p:extLst>
      <p:ext uri="{BB962C8B-B14F-4D97-AF65-F5344CB8AC3E}">
        <p14:creationId xmlns:p14="http://schemas.microsoft.com/office/powerpoint/2010/main" val="101747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ritning, paraply&#10;&#10;Automatiskt genererad beskrivning">
            <a:extLst>
              <a:ext uri="{FF2B5EF4-FFF2-40B4-BE49-F238E27FC236}">
                <a16:creationId xmlns:a16="http://schemas.microsoft.com/office/drawing/2014/main" id="{04D490F3-70F2-48CB-B22F-7D9610296B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5CBE73A-02FC-46B3-BEEA-FB4601135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116" y="2456201"/>
            <a:ext cx="5774484" cy="807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C795B45-1A75-4AF3-8123-A6EB5F7C6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4116" y="3588036"/>
            <a:ext cx="5774484" cy="21955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3E21492-59EC-4F3D-A332-3B56794042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857" y="369149"/>
            <a:ext cx="757390" cy="8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ritning&#10;&#10;Automatiskt genererad beskrivning">
            <a:extLst>
              <a:ext uri="{FF2B5EF4-FFF2-40B4-BE49-F238E27FC236}">
                <a16:creationId xmlns:a16="http://schemas.microsoft.com/office/drawing/2014/main" id="{7B39F856-BE44-4DF3-A48C-2C14E79877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5CBE73A-02FC-46B3-BEEA-FB4601135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116" y="2456201"/>
            <a:ext cx="5774484" cy="8073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C795B45-1A75-4AF3-8123-A6EB5F7C6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4116" y="3588036"/>
            <a:ext cx="5774484" cy="21955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86A495CF-1B57-4CF1-B97B-4FE860C531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856" y="369146"/>
            <a:ext cx="757393" cy="80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04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CBE73A-02FC-46B3-BEEA-FB4601135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956" y="1778021"/>
            <a:ext cx="4921044" cy="807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C795B45-1A75-4AF3-8123-A6EB5F7C6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956" y="2909856"/>
            <a:ext cx="4921044" cy="31756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E1D5DEB5-0EEE-49FA-A385-1A62F19C55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25640" y="0"/>
            <a:ext cx="5166360" cy="6858000"/>
          </a:xfrm>
        </p:spPr>
        <p:txBody>
          <a:bodyPr tIns="1152000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F2E1382-B731-4D68-BF69-6E8303B7077C}"/>
              </a:ext>
            </a:extLst>
          </p:cNvPr>
          <p:cNvSpPr txBox="1"/>
          <p:nvPr userDrawn="1"/>
        </p:nvSpPr>
        <p:spPr>
          <a:xfrm>
            <a:off x="12296775" y="1057275"/>
            <a:ext cx="2085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b="1" dirty="0"/>
              <a:t>Infoga bild:</a:t>
            </a:r>
          </a:p>
          <a:p>
            <a:r>
              <a:rPr lang="sv-SE" sz="1000" dirty="0"/>
              <a:t>Markera bilden och ta bort.</a:t>
            </a:r>
          </a:p>
          <a:p>
            <a:r>
              <a:rPr lang="sv-SE" sz="1000" dirty="0"/>
              <a:t>Klicka på ikonen i ytan och infoga en bild.</a:t>
            </a:r>
          </a:p>
          <a:p>
            <a:endParaRPr lang="sv-SE" sz="1000" dirty="0"/>
          </a:p>
          <a:p>
            <a:r>
              <a:rPr lang="sv-SE" sz="1000" dirty="0"/>
              <a:t>Markera bilden och klicka på ”Bildformat”  uppe i menyn.</a:t>
            </a:r>
          </a:p>
          <a:p>
            <a:r>
              <a:rPr lang="sv-SE" sz="1000" dirty="0"/>
              <a:t>Klicka på beskärningsverktyget längs till höger.</a:t>
            </a:r>
          </a:p>
          <a:p>
            <a:r>
              <a:rPr lang="sv-SE" sz="1000" dirty="0"/>
              <a:t>Skalförändra eller flytta bilden i ytan.</a:t>
            </a:r>
          </a:p>
          <a:p>
            <a:endParaRPr lang="sv-SE" sz="1000" dirty="0"/>
          </a:p>
        </p:txBody>
      </p:sp>
    </p:spTree>
    <p:extLst>
      <p:ext uri="{BB962C8B-B14F-4D97-AF65-F5344CB8AC3E}">
        <p14:creationId xmlns:p14="http://schemas.microsoft.com/office/powerpoint/2010/main" val="83088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CBE73A-02FC-46B3-BEEA-FB4601135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956" y="1778021"/>
            <a:ext cx="8342424" cy="807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C795B45-1A75-4AF3-8123-A6EB5F7C6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956" y="2909856"/>
            <a:ext cx="8342424" cy="31756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8339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CBE73A-02FC-46B3-BEEA-FB46011350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956" y="1778021"/>
            <a:ext cx="10712244" cy="507979"/>
          </a:xfrm>
        </p:spPr>
        <p:txBody>
          <a:bodyPr/>
          <a:lstStyle/>
          <a:p>
            <a:r>
              <a:rPr lang="sv-SE" dirty="0"/>
              <a:t>Arial </a:t>
            </a:r>
            <a:r>
              <a:rPr lang="sv-SE" dirty="0" err="1"/>
              <a:t>bold</a:t>
            </a:r>
            <a:r>
              <a:rPr lang="sv-SE" dirty="0"/>
              <a:t> 32/34, en rad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C795B45-1A75-4AF3-8123-A6EB5F7C6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956" y="2978436"/>
            <a:ext cx="5050584" cy="31756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D1D2A0A6-773B-401A-A091-BE3DE7EE58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9782" y="2498725"/>
            <a:ext cx="5052377" cy="419735"/>
          </a:xfr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b="1"/>
            </a:lvl1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D19B4683-6D46-46A6-AA31-5414699D7C1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446786" y="2978436"/>
            <a:ext cx="5050584" cy="31756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9" name="Platshållare för text 6">
            <a:extLst>
              <a:ext uri="{FF2B5EF4-FFF2-40B4-BE49-F238E27FC236}">
                <a16:creationId xmlns:a16="http://schemas.microsoft.com/office/drawing/2014/main" id="{FF972A94-3243-4109-AAA7-C9490C13B1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2612" y="2498725"/>
            <a:ext cx="5052377" cy="419735"/>
          </a:xfr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b="1"/>
            </a:lvl1pPr>
          </a:lstStyle>
          <a:p>
            <a:pPr lvl="0"/>
            <a:r>
              <a:rPr lang="sv-SE" dirty="0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416274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534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Rubrik och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Bildobjekt 35">
            <a:extLst>
              <a:ext uri="{FF2B5EF4-FFF2-40B4-BE49-F238E27FC236}">
                <a16:creationId xmlns:a16="http://schemas.microsoft.com/office/drawing/2014/main" id="{6300D5B7-D0F3-4CF2-AE4C-28FD025C30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857" y="369149"/>
            <a:ext cx="757390" cy="8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7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14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Rubrik och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70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positions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BED21EC5-62F9-469A-B2AE-D25E125AF6D9}"/>
              </a:ext>
            </a:extLst>
          </p:cNvPr>
          <p:cNvSpPr/>
          <p:nvPr userDrawn="1"/>
        </p:nvSpPr>
        <p:spPr>
          <a:xfrm>
            <a:off x="0" y="0"/>
            <a:ext cx="806823" cy="6858000"/>
          </a:xfrm>
          <a:prstGeom prst="rect">
            <a:avLst/>
          </a:prstGeom>
          <a:solidFill>
            <a:srgbClr val="0049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D077B0EB-C7B7-43AB-8A6A-B3EB0DEE2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4"/>
          <a:stretch/>
        </p:blipFill>
        <p:spPr>
          <a:xfrm>
            <a:off x="35861" y="0"/>
            <a:ext cx="12156139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55D1907-0D70-4CB2-988F-97D44F560C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072" y="800100"/>
            <a:ext cx="8669483" cy="880197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sv-SE"/>
              <a:t>Innehåll</a:t>
            </a:r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id="{281B56D4-D572-4F77-ADFE-A496E83B0B07}"/>
              </a:ext>
            </a:extLst>
          </p:cNvPr>
          <p:cNvGrpSpPr/>
          <p:nvPr userDrawn="1"/>
        </p:nvGrpSpPr>
        <p:grpSpPr>
          <a:xfrm>
            <a:off x="260350" y="258763"/>
            <a:ext cx="503238" cy="506412"/>
            <a:chOff x="260350" y="258763"/>
            <a:chExt cx="503238" cy="506412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9950389-10F4-457A-987D-FDD9A7550B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2288" y="258763"/>
              <a:ext cx="241300" cy="323850"/>
            </a:xfrm>
            <a:custGeom>
              <a:avLst/>
              <a:gdLst>
                <a:gd name="T0" fmla="*/ 1845 w 1845"/>
                <a:gd name="T1" fmla="*/ 2080 h 2463"/>
                <a:gd name="T2" fmla="*/ 945 w 1845"/>
                <a:gd name="T3" fmla="*/ 2463 h 2463"/>
                <a:gd name="T4" fmla="*/ 58 w 1845"/>
                <a:gd name="T5" fmla="*/ 1814 h 2463"/>
                <a:gd name="T6" fmla="*/ 0 w 1845"/>
                <a:gd name="T7" fmla="*/ 336 h 2463"/>
                <a:gd name="T8" fmla="*/ 0 w 1845"/>
                <a:gd name="T9" fmla="*/ 0 h 2463"/>
                <a:gd name="T10" fmla="*/ 6 w 1845"/>
                <a:gd name="T11" fmla="*/ 0 h 2463"/>
                <a:gd name="T12" fmla="*/ 493 w 1845"/>
                <a:gd name="T13" fmla="*/ 955 h 2463"/>
                <a:gd name="T14" fmla="*/ 340 w 1845"/>
                <a:gd name="T15" fmla="*/ 1438 h 2463"/>
                <a:gd name="T16" fmla="*/ 221 w 1845"/>
                <a:gd name="T17" fmla="*/ 1757 h 2463"/>
                <a:gd name="T18" fmla="*/ 361 w 1845"/>
                <a:gd name="T19" fmla="*/ 1883 h 2463"/>
                <a:gd name="T20" fmla="*/ 982 w 1845"/>
                <a:gd name="T21" fmla="*/ 1770 h 2463"/>
                <a:gd name="T22" fmla="*/ 1845 w 1845"/>
                <a:gd name="T23" fmla="*/ 2073 h 2463"/>
                <a:gd name="T24" fmla="*/ 1845 w 1845"/>
                <a:gd name="T25" fmla="*/ 2080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1845" y="2080"/>
                  </a:moveTo>
                  <a:cubicBezTo>
                    <a:pt x="1580" y="2256"/>
                    <a:pt x="1328" y="2463"/>
                    <a:pt x="945" y="2463"/>
                  </a:cubicBezTo>
                  <a:cubicBezTo>
                    <a:pt x="502" y="2463"/>
                    <a:pt x="130" y="2258"/>
                    <a:pt x="58" y="1814"/>
                  </a:cubicBezTo>
                  <a:cubicBezTo>
                    <a:pt x="6" y="1490"/>
                    <a:pt x="0" y="628"/>
                    <a:pt x="0" y="3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82" y="363"/>
                    <a:pt x="493" y="580"/>
                    <a:pt x="493" y="955"/>
                  </a:cubicBezTo>
                  <a:cubicBezTo>
                    <a:pt x="493" y="1141"/>
                    <a:pt x="432" y="1261"/>
                    <a:pt x="340" y="1438"/>
                  </a:cubicBezTo>
                  <a:cubicBezTo>
                    <a:pt x="292" y="1531"/>
                    <a:pt x="221" y="1648"/>
                    <a:pt x="221" y="1757"/>
                  </a:cubicBezTo>
                  <a:cubicBezTo>
                    <a:pt x="221" y="1821"/>
                    <a:pt x="250" y="1883"/>
                    <a:pt x="361" y="1883"/>
                  </a:cubicBezTo>
                  <a:cubicBezTo>
                    <a:pt x="578" y="1883"/>
                    <a:pt x="700" y="1770"/>
                    <a:pt x="982" y="1770"/>
                  </a:cubicBezTo>
                  <a:cubicBezTo>
                    <a:pt x="1304" y="1770"/>
                    <a:pt x="1534" y="1887"/>
                    <a:pt x="1845" y="2073"/>
                  </a:cubicBezTo>
                  <a:cubicBezTo>
                    <a:pt x="1845" y="2080"/>
                    <a:pt x="1845" y="2080"/>
                    <a:pt x="1845" y="20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5BA4E1A3-C424-492E-980C-420CF1ECD8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0350" y="258763"/>
              <a:ext cx="241300" cy="323850"/>
            </a:xfrm>
            <a:custGeom>
              <a:avLst/>
              <a:gdLst>
                <a:gd name="T0" fmla="*/ 0 w 1845"/>
                <a:gd name="T1" fmla="*/ 2073 h 2463"/>
                <a:gd name="T2" fmla="*/ 863 w 1845"/>
                <a:gd name="T3" fmla="*/ 1770 h 2463"/>
                <a:gd name="T4" fmla="*/ 1484 w 1845"/>
                <a:gd name="T5" fmla="*/ 1883 h 2463"/>
                <a:gd name="T6" fmla="*/ 1624 w 1845"/>
                <a:gd name="T7" fmla="*/ 1757 h 2463"/>
                <a:gd name="T8" fmla="*/ 1505 w 1845"/>
                <a:gd name="T9" fmla="*/ 1438 h 2463"/>
                <a:gd name="T10" fmla="*/ 1352 w 1845"/>
                <a:gd name="T11" fmla="*/ 955 h 2463"/>
                <a:gd name="T12" fmla="*/ 1839 w 1845"/>
                <a:gd name="T13" fmla="*/ 0 h 2463"/>
                <a:gd name="T14" fmla="*/ 1845 w 1845"/>
                <a:gd name="T15" fmla="*/ 0 h 2463"/>
                <a:gd name="T16" fmla="*/ 1845 w 1845"/>
                <a:gd name="T17" fmla="*/ 334 h 2463"/>
                <a:gd name="T18" fmla="*/ 1787 w 1845"/>
                <a:gd name="T19" fmla="*/ 1814 h 2463"/>
                <a:gd name="T20" fmla="*/ 900 w 1845"/>
                <a:gd name="T21" fmla="*/ 2463 h 2463"/>
                <a:gd name="T22" fmla="*/ 0 w 1845"/>
                <a:gd name="T23" fmla="*/ 2080 h 2463"/>
                <a:gd name="T24" fmla="*/ 0 w 1845"/>
                <a:gd name="T25" fmla="*/ 2073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5" h="2463">
                  <a:moveTo>
                    <a:pt x="0" y="2073"/>
                  </a:moveTo>
                  <a:cubicBezTo>
                    <a:pt x="311" y="1887"/>
                    <a:pt x="541" y="1770"/>
                    <a:pt x="863" y="1770"/>
                  </a:cubicBezTo>
                  <a:cubicBezTo>
                    <a:pt x="1145" y="1770"/>
                    <a:pt x="1267" y="1883"/>
                    <a:pt x="1484" y="1883"/>
                  </a:cubicBezTo>
                  <a:cubicBezTo>
                    <a:pt x="1594" y="1883"/>
                    <a:pt x="1624" y="1821"/>
                    <a:pt x="1624" y="1757"/>
                  </a:cubicBezTo>
                  <a:cubicBezTo>
                    <a:pt x="1624" y="1648"/>
                    <a:pt x="1553" y="1531"/>
                    <a:pt x="1505" y="1438"/>
                  </a:cubicBezTo>
                  <a:cubicBezTo>
                    <a:pt x="1413" y="1261"/>
                    <a:pt x="1352" y="1141"/>
                    <a:pt x="1352" y="955"/>
                  </a:cubicBezTo>
                  <a:cubicBezTo>
                    <a:pt x="1352" y="580"/>
                    <a:pt x="1663" y="363"/>
                    <a:pt x="1839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5" y="334"/>
                    <a:pt x="1845" y="334"/>
                    <a:pt x="1845" y="334"/>
                  </a:cubicBezTo>
                  <a:cubicBezTo>
                    <a:pt x="1845" y="628"/>
                    <a:pt x="1839" y="1490"/>
                    <a:pt x="1787" y="1814"/>
                  </a:cubicBezTo>
                  <a:cubicBezTo>
                    <a:pt x="1715" y="2258"/>
                    <a:pt x="1343" y="2463"/>
                    <a:pt x="900" y="2463"/>
                  </a:cubicBezTo>
                  <a:cubicBezTo>
                    <a:pt x="516" y="2463"/>
                    <a:pt x="264" y="2256"/>
                    <a:pt x="0" y="2080"/>
                  </a:cubicBezTo>
                  <a:cubicBezTo>
                    <a:pt x="0" y="2073"/>
                    <a:pt x="0" y="2073"/>
                    <a:pt x="0" y="20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90F966FE-8E3B-4344-AE8D-478E20AFEC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4325" y="625475"/>
              <a:ext cx="95250" cy="139700"/>
            </a:xfrm>
            <a:custGeom>
              <a:avLst/>
              <a:gdLst>
                <a:gd name="T0" fmla="*/ 680 w 728"/>
                <a:gd name="T1" fmla="*/ 252 h 1058"/>
                <a:gd name="T2" fmla="*/ 406 w 728"/>
                <a:gd name="T3" fmla="*/ 140 h 1058"/>
                <a:gd name="T4" fmla="*/ 213 w 728"/>
                <a:gd name="T5" fmla="*/ 265 h 1058"/>
                <a:gd name="T6" fmla="*/ 728 w 728"/>
                <a:gd name="T7" fmla="*/ 752 h 1058"/>
                <a:gd name="T8" fmla="*/ 329 w 728"/>
                <a:gd name="T9" fmla="*/ 1058 h 1058"/>
                <a:gd name="T10" fmla="*/ 7 w 728"/>
                <a:gd name="T11" fmla="*/ 1005 h 1058"/>
                <a:gd name="T12" fmla="*/ 0 w 728"/>
                <a:gd name="T13" fmla="*/ 890 h 1058"/>
                <a:gd name="T14" fmla="*/ 7 w 728"/>
                <a:gd name="T15" fmla="*/ 780 h 1058"/>
                <a:gd name="T16" fmla="*/ 15 w 728"/>
                <a:gd name="T17" fmla="*/ 780 h 1058"/>
                <a:gd name="T18" fmla="*/ 342 w 728"/>
                <a:gd name="T19" fmla="*/ 914 h 1058"/>
                <a:gd name="T20" fmla="*/ 529 w 728"/>
                <a:gd name="T21" fmla="*/ 782 h 1058"/>
                <a:gd name="T22" fmla="*/ 20 w 728"/>
                <a:gd name="T23" fmla="*/ 297 h 1058"/>
                <a:gd name="T24" fmla="*/ 420 w 728"/>
                <a:gd name="T25" fmla="*/ 0 h 1058"/>
                <a:gd name="T26" fmla="*/ 687 w 728"/>
                <a:gd name="T27" fmla="*/ 40 h 1058"/>
                <a:gd name="T28" fmla="*/ 693 w 728"/>
                <a:gd name="T29" fmla="*/ 135 h 1058"/>
                <a:gd name="T30" fmla="*/ 687 w 728"/>
                <a:gd name="T31" fmla="*/ 252 h 1058"/>
                <a:gd name="T32" fmla="*/ 680 w 728"/>
                <a:gd name="T33" fmla="*/ 25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8" h="1058">
                  <a:moveTo>
                    <a:pt x="680" y="252"/>
                  </a:moveTo>
                  <a:cubicBezTo>
                    <a:pt x="643" y="191"/>
                    <a:pt x="555" y="140"/>
                    <a:pt x="406" y="140"/>
                  </a:cubicBezTo>
                  <a:cubicBezTo>
                    <a:pt x="295" y="140"/>
                    <a:pt x="213" y="174"/>
                    <a:pt x="213" y="265"/>
                  </a:cubicBezTo>
                  <a:cubicBezTo>
                    <a:pt x="213" y="471"/>
                    <a:pt x="728" y="432"/>
                    <a:pt x="728" y="752"/>
                  </a:cubicBezTo>
                  <a:cubicBezTo>
                    <a:pt x="728" y="938"/>
                    <a:pt x="594" y="1058"/>
                    <a:pt x="329" y="1058"/>
                  </a:cubicBezTo>
                  <a:cubicBezTo>
                    <a:pt x="199" y="1058"/>
                    <a:pt x="80" y="1038"/>
                    <a:pt x="7" y="1005"/>
                  </a:cubicBezTo>
                  <a:cubicBezTo>
                    <a:pt x="2" y="965"/>
                    <a:pt x="0" y="927"/>
                    <a:pt x="0" y="890"/>
                  </a:cubicBezTo>
                  <a:cubicBezTo>
                    <a:pt x="0" y="854"/>
                    <a:pt x="3" y="817"/>
                    <a:pt x="7" y="780"/>
                  </a:cubicBezTo>
                  <a:cubicBezTo>
                    <a:pt x="15" y="780"/>
                    <a:pt x="15" y="780"/>
                    <a:pt x="15" y="780"/>
                  </a:cubicBezTo>
                  <a:cubicBezTo>
                    <a:pt x="91" y="880"/>
                    <a:pt x="217" y="914"/>
                    <a:pt x="342" y="914"/>
                  </a:cubicBezTo>
                  <a:cubicBezTo>
                    <a:pt x="464" y="914"/>
                    <a:pt x="529" y="865"/>
                    <a:pt x="529" y="782"/>
                  </a:cubicBezTo>
                  <a:cubicBezTo>
                    <a:pt x="529" y="574"/>
                    <a:pt x="20" y="631"/>
                    <a:pt x="20" y="297"/>
                  </a:cubicBezTo>
                  <a:cubicBezTo>
                    <a:pt x="20" y="114"/>
                    <a:pt x="159" y="0"/>
                    <a:pt x="420" y="0"/>
                  </a:cubicBezTo>
                  <a:cubicBezTo>
                    <a:pt x="487" y="0"/>
                    <a:pt x="616" y="8"/>
                    <a:pt x="687" y="40"/>
                  </a:cubicBezTo>
                  <a:cubicBezTo>
                    <a:pt x="691" y="57"/>
                    <a:pt x="693" y="101"/>
                    <a:pt x="693" y="135"/>
                  </a:cubicBezTo>
                  <a:cubicBezTo>
                    <a:pt x="693" y="182"/>
                    <a:pt x="690" y="225"/>
                    <a:pt x="687" y="252"/>
                  </a:cubicBezTo>
                  <a:cubicBezTo>
                    <a:pt x="680" y="252"/>
                    <a:pt x="680" y="252"/>
                    <a:pt x="680" y="2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697503E8-9288-4CB1-A5AA-B956986E94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0850" y="627063"/>
              <a:ext cx="103188" cy="136525"/>
            </a:xfrm>
            <a:custGeom>
              <a:avLst/>
              <a:gdLst>
                <a:gd name="T0" fmla="*/ 507 w 792"/>
                <a:gd name="T1" fmla="*/ 879 h 1032"/>
                <a:gd name="T2" fmla="*/ 785 w 792"/>
                <a:gd name="T3" fmla="*/ 818 h 1032"/>
                <a:gd name="T4" fmla="*/ 792 w 792"/>
                <a:gd name="T5" fmla="*/ 818 h 1032"/>
                <a:gd name="T6" fmla="*/ 743 w 792"/>
                <a:gd name="T7" fmla="*/ 1032 h 1032"/>
                <a:gd name="T8" fmla="*/ 0 w 792"/>
                <a:gd name="T9" fmla="*/ 1032 h 1032"/>
                <a:gd name="T10" fmla="*/ 0 w 792"/>
                <a:gd name="T11" fmla="*/ 1025 h 1032"/>
                <a:gd name="T12" fmla="*/ 65 w 792"/>
                <a:gd name="T13" fmla="*/ 886 h 1032"/>
                <a:gd name="T14" fmla="*/ 65 w 792"/>
                <a:gd name="T15" fmla="*/ 306 h 1032"/>
                <a:gd name="T16" fmla="*/ 5 w 792"/>
                <a:gd name="T17" fmla="*/ 13 h 1032"/>
                <a:gd name="T18" fmla="*/ 5 w 792"/>
                <a:gd name="T19" fmla="*/ 5 h 1032"/>
                <a:gd name="T20" fmla="*/ 152 w 792"/>
                <a:gd name="T21" fmla="*/ 0 h 1032"/>
                <a:gd name="T22" fmla="*/ 327 w 792"/>
                <a:gd name="T23" fmla="*/ 6 h 1032"/>
                <a:gd name="T24" fmla="*/ 327 w 792"/>
                <a:gd name="T25" fmla="*/ 14 h 1032"/>
                <a:gd name="T26" fmla="*/ 255 w 792"/>
                <a:gd name="T27" fmla="*/ 306 h 1032"/>
                <a:gd name="T28" fmla="*/ 255 w 792"/>
                <a:gd name="T29" fmla="*/ 879 h 1032"/>
                <a:gd name="T30" fmla="*/ 507 w 792"/>
                <a:gd name="T31" fmla="*/ 879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92" h="1032">
                  <a:moveTo>
                    <a:pt x="507" y="879"/>
                  </a:moveTo>
                  <a:cubicBezTo>
                    <a:pt x="664" y="879"/>
                    <a:pt x="738" y="861"/>
                    <a:pt x="785" y="818"/>
                  </a:cubicBezTo>
                  <a:cubicBezTo>
                    <a:pt x="792" y="818"/>
                    <a:pt x="792" y="818"/>
                    <a:pt x="792" y="818"/>
                  </a:cubicBezTo>
                  <a:cubicBezTo>
                    <a:pt x="787" y="871"/>
                    <a:pt x="759" y="993"/>
                    <a:pt x="743" y="1032"/>
                  </a:cubicBezTo>
                  <a:cubicBezTo>
                    <a:pt x="0" y="1032"/>
                    <a:pt x="0" y="1032"/>
                    <a:pt x="0" y="1032"/>
                  </a:cubicBezTo>
                  <a:cubicBezTo>
                    <a:pt x="0" y="1025"/>
                    <a:pt x="0" y="1025"/>
                    <a:pt x="0" y="1025"/>
                  </a:cubicBezTo>
                  <a:cubicBezTo>
                    <a:pt x="44" y="997"/>
                    <a:pt x="65" y="973"/>
                    <a:pt x="65" y="886"/>
                  </a:cubicBezTo>
                  <a:cubicBezTo>
                    <a:pt x="65" y="306"/>
                    <a:pt x="65" y="306"/>
                    <a:pt x="65" y="306"/>
                  </a:cubicBezTo>
                  <a:cubicBezTo>
                    <a:pt x="65" y="108"/>
                    <a:pt x="65" y="58"/>
                    <a:pt x="5" y="1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4" y="2"/>
                    <a:pt x="87" y="0"/>
                    <a:pt x="152" y="0"/>
                  </a:cubicBezTo>
                  <a:cubicBezTo>
                    <a:pt x="227" y="0"/>
                    <a:pt x="294" y="2"/>
                    <a:pt x="327" y="6"/>
                  </a:cubicBezTo>
                  <a:cubicBezTo>
                    <a:pt x="327" y="14"/>
                    <a:pt x="327" y="14"/>
                    <a:pt x="327" y="14"/>
                  </a:cubicBezTo>
                  <a:cubicBezTo>
                    <a:pt x="257" y="66"/>
                    <a:pt x="255" y="108"/>
                    <a:pt x="255" y="306"/>
                  </a:cubicBezTo>
                  <a:cubicBezTo>
                    <a:pt x="255" y="879"/>
                    <a:pt x="255" y="879"/>
                    <a:pt x="255" y="879"/>
                  </a:cubicBezTo>
                  <a:cubicBezTo>
                    <a:pt x="507" y="879"/>
                    <a:pt x="507" y="879"/>
                    <a:pt x="507" y="8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2D2D20C9-0781-4420-82D4-B22761D426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63" y="627063"/>
              <a:ext cx="131763" cy="138112"/>
            </a:xfrm>
            <a:custGeom>
              <a:avLst/>
              <a:gdLst>
                <a:gd name="T0" fmla="*/ 71 w 1004"/>
                <a:gd name="T1" fmla="*/ 305 h 1045"/>
                <a:gd name="T2" fmla="*/ 0 w 1004"/>
                <a:gd name="T3" fmla="*/ 14 h 1045"/>
                <a:gd name="T4" fmla="*/ 0 w 1004"/>
                <a:gd name="T5" fmla="*/ 6 h 1045"/>
                <a:gd name="T6" fmla="*/ 160 w 1004"/>
                <a:gd name="T7" fmla="*/ 0 h 1045"/>
                <a:gd name="T8" fmla="*/ 268 w 1004"/>
                <a:gd name="T9" fmla="*/ 2 h 1045"/>
                <a:gd name="T10" fmla="*/ 261 w 1004"/>
                <a:gd name="T11" fmla="*/ 305 h 1045"/>
                <a:gd name="T12" fmla="*/ 261 w 1004"/>
                <a:gd name="T13" fmla="*/ 651 h 1045"/>
                <a:gd name="T14" fmla="*/ 431 w 1004"/>
                <a:gd name="T15" fmla="*/ 879 h 1045"/>
                <a:gd name="T16" fmla="*/ 709 w 1004"/>
                <a:gd name="T17" fmla="*/ 793 h 1045"/>
                <a:gd name="T18" fmla="*/ 730 w 1004"/>
                <a:gd name="T19" fmla="*/ 730 h 1045"/>
                <a:gd name="T20" fmla="*/ 730 w 1004"/>
                <a:gd name="T21" fmla="*/ 309 h 1045"/>
                <a:gd name="T22" fmla="*/ 659 w 1004"/>
                <a:gd name="T23" fmla="*/ 14 h 1045"/>
                <a:gd name="T24" fmla="*/ 659 w 1004"/>
                <a:gd name="T25" fmla="*/ 6 h 1045"/>
                <a:gd name="T26" fmla="*/ 821 w 1004"/>
                <a:gd name="T27" fmla="*/ 0 h 1045"/>
                <a:gd name="T28" fmla="*/ 926 w 1004"/>
                <a:gd name="T29" fmla="*/ 2 h 1045"/>
                <a:gd name="T30" fmla="*/ 920 w 1004"/>
                <a:gd name="T31" fmla="*/ 306 h 1045"/>
                <a:gd name="T32" fmla="*/ 920 w 1004"/>
                <a:gd name="T33" fmla="*/ 784 h 1045"/>
                <a:gd name="T34" fmla="*/ 1004 w 1004"/>
                <a:gd name="T35" fmla="*/ 1027 h 1045"/>
                <a:gd name="T36" fmla="*/ 1004 w 1004"/>
                <a:gd name="T37" fmla="*/ 1032 h 1045"/>
                <a:gd name="T38" fmla="*/ 782 w 1004"/>
                <a:gd name="T39" fmla="*/ 1032 h 1045"/>
                <a:gd name="T40" fmla="*/ 744 w 1004"/>
                <a:gd name="T41" fmla="*/ 939 h 1045"/>
                <a:gd name="T42" fmla="*/ 387 w 1004"/>
                <a:gd name="T43" fmla="*/ 1045 h 1045"/>
                <a:gd name="T44" fmla="*/ 71 w 1004"/>
                <a:gd name="T45" fmla="*/ 736 h 1045"/>
                <a:gd name="T46" fmla="*/ 71 w 1004"/>
                <a:gd name="T47" fmla="*/ 305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04" h="1045">
                  <a:moveTo>
                    <a:pt x="71" y="305"/>
                  </a:moveTo>
                  <a:cubicBezTo>
                    <a:pt x="71" y="108"/>
                    <a:pt x="71" y="66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6" y="4"/>
                    <a:pt x="92" y="0"/>
                    <a:pt x="160" y="0"/>
                  </a:cubicBezTo>
                  <a:cubicBezTo>
                    <a:pt x="197" y="0"/>
                    <a:pt x="232" y="0"/>
                    <a:pt x="268" y="2"/>
                  </a:cubicBezTo>
                  <a:cubicBezTo>
                    <a:pt x="266" y="40"/>
                    <a:pt x="261" y="102"/>
                    <a:pt x="261" y="305"/>
                  </a:cubicBezTo>
                  <a:cubicBezTo>
                    <a:pt x="261" y="651"/>
                    <a:pt x="261" y="651"/>
                    <a:pt x="261" y="651"/>
                  </a:cubicBezTo>
                  <a:cubicBezTo>
                    <a:pt x="261" y="802"/>
                    <a:pt x="283" y="879"/>
                    <a:pt x="431" y="879"/>
                  </a:cubicBezTo>
                  <a:cubicBezTo>
                    <a:pt x="547" y="879"/>
                    <a:pt x="661" y="834"/>
                    <a:pt x="709" y="793"/>
                  </a:cubicBezTo>
                  <a:cubicBezTo>
                    <a:pt x="730" y="775"/>
                    <a:pt x="730" y="756"/>
                    <a:pt x="730" y="730"/>
                  </a:cubicBezTo>
                  <a:cubicBezTo>
                    <a:pt x="730" y="309"/>
                    <a:pt x="730" y="309"/>
                    <a:pt x="730" y="309"/>
                  </a:cubicBezTo>
                  <a:cubicBezTo>
                    <a:pt x="730" y="108"/>
                    <a:pt x="730" y="67"/>
                    <a:pt x="659" y="14"/>
                  </a:cubicBezTo>
                  <a:cubicBezTo>
                    <a:pt x="659" y="6"/>
                    <a:pt x="659" y="6"/>
                    <a:pt x="659" y="6"/>
                  </a:cubicBezTo>
                  <a:cubicBezTo>
                    <a:pt x="684" y="4"/>
                    <a:pt x="751" y="0"/>
                    <a:pt x="821" y="0"/>
                  </a:cubicBezTo>
                  <a:cubicBezTo>
                    <a:pt x="856" y="0"/>
                    <a:pt x="890" y="0"/>
                    <a:pt x="926" y="2"/>
                  </a:cubicBezTo>
                  <a:cubicBezTo>
                    <a:pt x="925" y="40"/>
                    <a:pt x="920" y="102"/>
                    <a:pt x="920" y="306"/>
                  </a:cubicBezTo>
                  <a:cubicBezTo>
                    <a:pt x="920" y="784"/>
                    <a:pt x="920" y="784"/>
                    <a:pt x="920" y="784"/>
                  </a:cubicBezTo>
                  <a:cubicBezTo>
                    <a:pt x="920" y="871"/>
                    <a:pt x="930" y="979"/>
                    <a:pt x="1004" y="1027"/>
                  </a:cubicBezTo>
                  <a:cubicBezTo>
                    <a:pt x="1004" y="1032"/>
                    <a:pt x="1004" y="1032"/>
                    <a:pt x="1004" y="1032"/>
                  </a:cubicBezTo>
                  <a:cubicBezTo>
                    <a:pt x="782" y="1032"/>
                    <a:pt x="782" y="1032"/>
                    <a:pt x="782" y="1032"/>
                  </a:cubicBezTo>
                  <a:cubicBezTo>
                    <a:pt x="765" y="1014"/>
                    <a:pt x="749" y="960"/>
                    <a:pt x="744" y="939"/>
                  </a:cubicBezTo>
                  <a:cubicBezTo>
                    <a:pt x="639" y="1009"/>
                    <a:pt x="530" y="1045"/>
                    <a:pt x="387" y="1045"/>
                  </a:cubicBezTo>
                  <a:cubicBezTo>
                    <a:pt x="145" y="1045"/>
                    <a:pt x="71" y="926"/>
                    <a:pt x="71" y="736"/>
                  </a:cubicBezTo>
                  <a:cubicBezTo>
                    <a:pt x="71" y="305"/>
                    <a:pt x="71" y="305"/>
                    <a:pt x="71" y="30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  <p:sp>
        <p:nvSpPr>
          <p:cNvPr id="13" name="Rektangel 12">
            <a:extLst>
              <a:ext uri="{FF2B5EF4-FFF2-40B4-BE49-F238E27FC236}">
                <a16:creationId xmlns:a16="http://schemas.microsoft.com/office/drawing/2014/main" id="{ABEB415B-90BD-4B90-9A47-EE31D58C43FE}"/>
              </a:ext>
            </a:extLst>
          </p:cNvPr>
          <p:cNvSpPr/>
          <p:nvPr userDrawn="1"/>
        </p:nvSpPr>
        <p:spPr>
          <a:xfrm>
            <a:off x="-2211572" y="24063"/>
            <a:ext cx="2127348" cy="87408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b="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Dispositionssida</a:t>
            </a:r>
            <a:r>
              <a:rPr lang="sv-SE" sz="1200" b="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här skriver du in de olika punkter (kapitel) som föredraget eller mötet innehåller.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99C489A3-F9A8-462F-B8AE-A8B3134F74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2313" y="1960814"/>
            <a:ext cx="8710445" cy="4343400"/>
          </a:xfrm>
        </p:spPr>
        <p:txBody>
          <a:bodyPr/>
          <a:lstStyle>
            <a:lvl1pPr marL="457200" indent="-457200"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901700" indent="-457200">
              <a:buFont typeface="+mj-lt"/>
              <a:buAutoNum type="alphaLcParenR"/>
              <a:defRPr>
                <a:solidFill>
                  <a:schemeClr val="bg1"/>
                </a:solidFill>
              </a:defRPr>
            </a:lvl2pPr>
            <a:lvl3pPr marL="901700" indent="-457200">
              <a:buFont typeface="+mj-lt"/>
              <a:buAutoNum type="alphaLcParenR"/>
              <a:defRPr>
                <a:solidFill>
                  <a:schemeClr val="bg1"/>
                </a:solidFill>
              </a:defRPr>
            </a:lvl3pPr>
            <a:lvl4pPr marL="901700" indent="-457200">
              <a:buFont typeface="+mj-lt"/>
              <a:buAutoNum type="alphaLcParenR"/>
              <a:defRPr>
                <a:solidFill>
                  <a:schemeClr val="bg1"/>
                </a:solidFill>
              </a:defRPr>
            </a:lvl4pPr>
            <a:lvl5pPr marL="901700" indent="-457200">
              <a:buFont typeface="+mj-lt"/>
              <a:buAutoNum type="alphaLcParenR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45660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0A100537-CD6A-4685-AC27-C48310DA24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7329" y="-34291"/>
            <a:ext cx="11445392" cy="6999962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2667 w 10019"/>
              <a:gd name="connsiteY0" fmla="*/ 22 h 10000"/>
              <a:gd name="connsiteX1" fmla="*/ 10019 w 10019"/>
              <a:gd name="connsiteY1" fmla="*/ 0 h 10000"/>
              <a:gd name="connsiteX2" fmla="*/ 8352 w 10019"/>
              <a:gd name="connsiteY2" fmla="*/ 5000 h 10000"/>
              <a:gd name="connsiteX3" fmla="*/ 10019 w 10019"/>
              <a:gd name="connsiteY3" fmla="*/ 10000 h 10000"/>
              <a:gd name="connsiteX4" fmla="*/ 1686 w 10019"/>
              <a:gd name="connsiteY4" fmla="*/ 10000 h 10000"/>
              <a:gd name="connsiteX5" fmla="*/ 19 w 10019"/>
              <a:gd name="connsiteY5" fmla="*/ 5000 h 10000"/>
              <a:gd name="connsiteX6" fmla="*/ 2667 w 10019"/>
              <a:gd name="connsiteY6" fmla="*/ 22 h 10000"/>
              <a:gd name="connsiteX0" fmla="*/ 2635 w 9987"/>
              <a:gd name="connsiteY0" fmla="*/ 22 h 10000"/>
              <a:gd name="connsiteX1" fmla="*/ 9987 w 9987"/>
              <a:gd name="connsiteY1" fmla="*/ 0 h 10000"/>
              <a:gd name="connsiteX2" fmla="*/ 8320 w 9987"/>
              <a:gd name="connsiteY2" fmla="*/ 5000 h 10000"/>
              <a:gd name="connsiteX3" fmla="*/ 9987 w 9987"/>
              <a:gd name="connsiteY3" fmla="*/ 10000 h 10000"/>
              <a:gd name="connsiteX4" fmla="*/ 1654 w 9987"/>
              <a:gd name="connsiteY4" fmla="*/ 10000 h 10000"/>
              <a:gd name="connsiteX5" fmla="*/ 20 w 9987"/>
              <a:gd name="connsiteY5" fmla="*/ 5311 h 10000"/>
              <a:gd name="connsiteX6" fmla="*/ 2635 w 9987"/>
              <a:gd name="connsiteY6" fmla="*/ 22 h 10000"/>
              <a:gd name="connsiteX0" fmla="*/ 2619 w 9981"/>
              <a:gd name="connsiteY0" fmla="*/ 22 h 10000"/>
              <a:gd name="connsiteX1" fmla="*/ 9981 w 9981"/>
              <a:gd name="connsiteY1" fmla="*/ 0 h 10000"/>
              <a:gd name="connsiteX2" fmla="*/ 8312 w 9981"/>
              <a:gd name="connsiteY2" fmla="*/ 5000 h 10000"/>
              <a:gd name="connsiteX3" fmla="*/ 9981 w 9981"/>
              <a:gd name="connsiteY3" fmla="*/ 10000 h 10000"/>
              <a:gd name="connsiteX4" fmla="*/ 1637 w 9981"/>
              <a:gd name="connsiteY4" fmla="*/ 10000 h 10000"/>
              <a:gd name="connsiteX5" fmla="*/ 1 w 9981"/>
              <a:gd name="connsiteY5" fmla="*/ 5311 h 10000"/>
              <a:gd name="connsiteX6" fmla="*/ 2619 w 9981"/>
              <a:gd name="connsiteY6" fmla="*/ 22 h 10000"/>
              <a:gd name="connsiteX0" fmla="*/ 2635 w 10011"/>
              <a:gd name="connsiteY0" fmla="*/ 22 h 10011"/>
              <a:gd name="connsiteX1" fmla="*/ 10011 w 10011"/>
              <a:gd name="connsiteY1" fmla="*/ 0 h 10011"/>
              <a:gd name="connsiteX2" fmla="*/ 8339 w 10011"/>
              <a:gd name="connsiteY2" fmla="*/ 5000 h 10011"/>
              <a:gd name="connsiteX3" fmla="*/ 10011 w 10011"/>
              <a:gd name="connsiteY3" fmla="*/ 10000 h 10011"/>
              <a:gd name="connsiteX4" fmla="*/ 1805 w 10011"/>
              <a:gd name="connsiteY4" fmla="*/ 10011 h 10011"/>
              <a:gd name="connsiteX5" fmla="*/ 12 w 10011"/>
              <a:gd name="connsiteY5" fmla="*/ 5311 h 10011"/>
              <a:gd name="connsiteX6" fmla="*/ 2635 w 10011"/>
              <a:gd name="connsiteY6" fmla="*/ 22 h 10011"/>
              <a:gd name="connsiteX0" fmla="*/ 2653 w 10029"/>
              <a:gd name="connsiteY0" fmla="*/ 22 h 10011"/>
              <a:gd name="connsiteX1" fmla="*/ 10029 w 10029"/>
              <a:gd name="connsiteY1" fmla="*/ 0 h 10011"/>
              <a:gd name="connsiteX2" fmla="*/ 8357 w 10029"/>
              <a:gd name="connsiteY2" fmla="*/ 5000 h 10011"/>
              <a:gd name="connsiteX3" fmla="*/ 10029 w 10029"/>
              <a:gd name="connsiteY3" fmla="*/ 10000 h 10011"/>
              <a:gd name="connsiteX4" fmla="*/ 1823 w 10029"/>
              <a:gd name="connsiteY4" fmla="*/ 10011 h 10011"/>
              <a:gd name="connsiteX5" fmla="*/ 30 w 10029"/>
              <a:gd name="connsiteY5" fmla="*/ 5311 h 10011"/>
              <a:gd name="connsiteX6" fmla="*/ 2653 w 10029"/>
              <a:gd name="connsiteY6" fmla="*/ 22 h 10011"/>
              <a:gd name="connsiteX0" fmla="*/ 2653 w 10029"/>
              <a:gd name="connsiteY0" fmla="*/ 22 h 10011"/>
              <a:gd name="connsiteX1" fmla="*/ 10029 w 10029"/>
              <a:gd name="connsiteY1" fmla="*/ 0 h 10011"/>
              <a:gd name="connsiteX2" fmla="*/ 8357 w 10029"/>
              <a:gd name="connsiteY2" fmla="*/ 5000 h 10011"/>
              <a:gd name="connsiteX3" fmla="*/ 10029 w 10029"/>
              <a:gd name="connsiteY3" fmla="*/ 10000 h 10011"/>
              <a:gd name="connsiteX4" fmla="*/ 1823 w 10029"/>
              <a:gd name="connsiteY4" fmla="*/ 10011 h 10011"/>
              <a:gd name="connsiteX5" fmla="*/ 30 w 10029"/>
              <a:gd name="connsiteY5" fmla="*/ 5311 h 10011"/>
              <a:gd name="connsiteX6" fmla="*/ 2653 w 10029"/>
              <a:gd name="connsiteY6" fmla="*/ 22 h 10011"/>
              <a:gd name="connsiteX0" fmla="*/ 2653 w 10029"/>
              <a:gd name="connsiteY0" fmla="*/ 22 h 10011"/>
              <a:gd name="connsiteX1" fmla="*/ 10029 w 10029"/>
              <a:gd name="connsiteY1" fmla="*/ 0 h 10011"/>
              <a:gd name="connsiteX2" fmla="*/ 8357 w 10029"/>
              <a:gd name="connsiteY2" fmla="*/ 5000 h 10011"/>
              <a:gd name="connsiteX3" fmla="*/ 10029 w 10029"/>
              <a:gd name="connsiteY3" fmla="*/ 10000 h 10011"/>
              <a:gd name="connsiteX4" fmla="*/ 1823 w 10029"/>
              <a:gd name="connsiteY4" fmla="*/ 10011 h 10011"/>
              <a:gd name="connsiteX5" fmla="*/ 30 w 10029"/>
              <a:gd name="connsiteY5" fmla="*/ 5311 h 10011"/>
              <a:gd name="connsiteX6" fmla="*/ 2653 w 10029"/>
              <a:gd name="connsiteY6" fmla="*/ 22 h 10011"/>
              <a:gd name="connsiteX0" fmla="*/ 2591 w 10027"/>
              <a:gd name="connsiteY0" fmla="*/ 0 h 10022"/>
              <a:gd name="connsiteX1" fmla="*/ 10027 w 10027"/>
              <a:gd name="connsiteY1" fmla="*/ 11 h 10022"/>
              <a:gd name="connsiteX2" fmla="*/ 8355 w 10027"/>
              <a:gd name="connsiteY2" fmla="*/ 5011 h 10022"/>
              <a:gd name="connsiteX3" fmla="*/ 10027 w 10027"/>
              <a:gd name="connsiteY3" fmla="*/ 10011 h 10022"/>
              <a:gd name="connsiteX4" fmla="*/ 1821 w 10027"/>
              <a:gd name="connsiteY4" fmla="*/ 10022 h 10022"/>
              <a:gd name="connsiteX5" fmla="*/ 28 w 10027"/>
              <a:gd name="connsiteY5" fmla="*/ 5322 h 10022"/>
              <a:gd name="connsiteX6" fmla="*/ 2591 w 10027"/>
              <a:gd name="connsiteY6" fmla="*/ 0 h 10022"/>
              <a:gd name="connsiteX0" fmla="*/ 2591 w 10027"/>
              <a:gd name="connsiteY0" fmla="*/ 0 h 10022"/>
              <a:gd name="connsiteX1" fmla="*/ 10027 w 10027"/>
              <a:gd name="connsiteY1" fmla="*/ 11 h 10022"/>
              <a:gd name="connsiteX2" fmla="*/ 8355 w 10027"/>
              <a:gd name="connsiteY2" fmla="*/ 5011 h 10022"/>
              <a:gd name="connsiteX3" fmla="*/ 10027 w 10027"/>
              <a:gd name="connsiteY3" fmla="*/ 10011 h 10022"/>
              <a:gd name="connsiteX4" fmla="*/ 1821 w 10027"/>
              <a:gd name="connsiteY4" fmla="*/ 10022 h 10022"/>
              <a:gd name="connsiteX5" fmla="*/ 28 w 10027"/>
              <a:gd name="connsiteY5" fmla="*/ 5322 h 10022"/>
              <a:gd name="connsiteX6" fmla="*/ 2591 w 10027"/>
              <a:gd name="connsiteY6" fmla="*/ 0 h 10022"/>
              <a:gd name="connsiteX0" fmla="*/ 2597 w 10033"/>
              <a:gd name="connsiteY0" fmla="*/ 0 h 10022"/>
              <a:gd name="connsiteX1" fmla="*/ 10033 w 10033"/>
              <a:gd name="connsiteY1" fmla="*/ 11 h 10022"/>
              <a:gd name="connsiteX2" fmla="*/ 8361 w 10033"/>
              <a:gd name="connsiteY2" fmla="*/ 5011 h 10022"/>
              <a:gd name="connsiteX3" fmla="*/ 10033 w 10033"/>
              <a:gd name="connsiteY3" fmla="*/ 10011 h 10022"/>
              <a:gd name="connsiteX4" fmla="*/ 1767 w 10033"/>
              <a:gd name="connsiteY4" fmla="*/ 10022 h 10022"/>
              <a:gd name="connsiteX5" fmla="*/ 34 w 10033"/>
              <a:gd name="connsiteY5" fmla="*/ 5322 h 10022"/>
              <a:gd name="connsiteX6" fmla="*/ 2597 w 10033"/>
              <a:gd name="connsiteY6" fmla="*/ 0 h 10022"/>
              <a:gd name="connsiteX0" fmla="*/ 2596 w 10032"/>
              <a:gd name="connsiteY0" fmla="*/ 0 h 10022"/>
              <a:gd name="connsiteX1" fmla="*/ 10032 w 10032"/>
              <a:gd name="connsiteY1" fmla="*/ 11 h 10022"/>
              <a:gd name="connsiteX2" fmla="*/ 8360 w 10032"/>
              <a:gd name="connsiteY2" fmla="*/ 5011 h 10022"/>
              <a:gd name="connsiteX3" fmla="*/ 10032 w 10032"/>
              <a:gd name="connsiteY3" fmla="*/ 10011 h 10022"/>
              <a:gd name="connsiteX4" fmla="*/ 1766 w 10032"/>
              <a:gd name="connsiteY4" fmla="*/ 10022 h 10022"/>
              <a:gd name="connsiteX5" fmla="*/ 33 w 10032"/>
              <a:gd name="connsiteY5" fmla="*/ 5322 h 10022"/>
              <a:gd name="connsiteX6" fmla="*/ 2596 w 10032"/>
              <a:gd name="connsiteY6" fmla="*/ 0 h 10022"/>
              <a:gd name="connsiteX0" fmla="*/ 2596 w 10032"/>
              <a:gd name="connsiteY0" fmla="*/ 0 h 10022"/>
              <a:gd name="connsiteX1" fmla="*/ 10032 w 10032"/>
              <a:gd name="connsiteY1" fmla="*/ 11 h 10022"/>
              <a:gd name="connsiteX2" fmla="*/ 8360 w 10032"/>
              <a:gd name="connsiteY2" fmla="*/ 5011 h 10022"/>
              <a:gd name="connsiteX3" fmla="*/ 10032 w 10032"/>
              <a:gd name="connsiteY3" fmla="*/ 10011 h 10022"/>
              <a:gd name="connsiteX4" fmla="*/ 1766 w 10032"/>
              <a:gd name="connsiteY4" fmla="*/ 10022 h 10022"/>
              <a:gd name="connsiteX5" fmla="*/ 33 w 10032"/>
              <a:gd name="connsiteY5" fmla="*/ 5322 h 10022"/>
              <a:gd name="connsiteX6" fmla="*/ 2596 w 10032"/>
              <a:gd name="connsiteY6" fmla="*/ 0 h 10022"/>
              <a:gd name="connsiteX0" fmla="*/ 2596 w 11014"/>
              <a:gd name="connsiteY0" fmla="*/ 0 h 10022"/>
              <a:gd name="connsiteX1" fmla="*/ 10032 w 11014"/>
              <a:gd name="connsiteY1" fmla="*/ 11 h 10022"/>
              <a:gd name="connsiteX2" fmla="*/ 10032 w 11014"/>
              <a:gd name="connsiteY2" fmla="*/ 10011 h 10022"/>
              <a:gd name="connsiteX3" fmla="*/ 1766 w 11014"/>
              <a:gd name="connsiteY3" fmla="*/ 10022 h 10022"/>
              <a:gd name="connsiteX4" fmla="*/ 33 w 11014"/>
              <a:gd name="connsiteY4" fmla="*/ 5322 h 10022"/>
              <a:gd name="connsiteX5" fmla="*/ 2596 w 11014"/>
              <a:gd name="connsiteY5" fmla="*/ 0 h 10022"/>
              <a:gd name="connsiteX0" fmla="*/ 2596 w 10585"/>
              <a:gd name="connsiteY0" fmla="*/ 0 h 10022"/>
              <a:gd name="connsiteX1" fmla="*/ 10032 w 10585"/>
              <a:gd name="connsiteY1" fmla="*/ 11 h 10022"/>
              <a:gd name="connsiteX2" fmla="*/ 10032 w 10585"/>
              <a:gd name="connsiteY2" fmla="*/ 10011 h 10022"/>
              <a:gd name="connsiteX3" fmla="*/ 1766 w 10585"/>
              <a:gd name="connsiteY3" fmla="*/ 10022 h 10022"/>
              <a:gd name="connsiteX4" fmla="*/ 33 w 10585"/>
              <a:gd name="connsiteY4" fmla="*/ 5322 h 10022"/>
              <a:gd name="connsiteX5" fmla="*/ 2596 w 10585"/>
              <a:gd name="connsiteY5" fmla="*/ 0 h 10022"/>
              <a:gd name="connsiteX0" fmla="*/ 2596 w 10052"/>
              <a:gd name="connsiteY0" fmla="*/ 0 h 10022"/>
              <a:gd name="connsiteX1" fmla="*/ 10032 w 10052"/>
              <a:gd name="connsiteY1" fmla="*/ 11 h 10022"/>
              <a:gd name="connsiteX2" fmla="*/ 10032 w 10052"/>
              <a:gd name="connsiteY2" fmla="*/ 10011 h 10022"/>
              <a:gd name="connsiteX3" fmla="*/ 1766 w 10052"/>
              <a:gd name="connsiteY3" fmla="*/ 10022 h 10022"/>
              <a:gd name="connsiteX4" fmla="*/ 33 w 10052"/>
              <a:gd name="connsiteY4" fmla="*/ 5322 h 10022"/>
              <a:gd name="connsiteX5" fmla="*/ 2596 w 10052"/>
              <a:gd name="connsiteY5" fmla="*/ 0 h 10022"/>
              <a:gd name="connsiteX0" fmla="*/ 2596 w 10052"/>
              <a:gd name="connsiteY0" fmla="*/ 0 h 10022"/>
              <a:gd name="connsiteX1" fmla="*/ 10032 w 10052"/>
              <a:gd name="connsiteY1" fmla="*/ 11 h 10022"/>
              <a:gd name="connsiteX2" fmla="*/ 10032 w 10052"/>
              <a:gd name="connsiteY2" fmla="*/ 10011 h 10022"/>
              <a:gd name="connsiteX3" fmla="*/ 7286 w 10052"/>
              <a:gd name="connsiteY3" fmla="*/ 10011 h 10022"/>
              <a:gd name="connsiteX4" fmla="*/ 1766 w 10052"/>
              <a:gd name="connsiteY4" fmla="*/ 10022 h 10022"/>
              <a:gd name="connsiteX5" fmla="*/ 33 w 10052"/>
              <a:gd name="connsiteY5" fmla="*/ 5322 h 10022"/>
              <a:gd name="connsiteX6" fmla="*/ 2596 w 10052"/>
              <a:gd name="connsiteY6" fmla="*/ 0 h 10022"/>
              <a:gd name="connsiteX0" fmla="*/ 2596 w 10052"/>
              <a:gd name="connsiteY0" fmla="*/ 0 h 10022"/>
              <a:gd name="connsiteX1" fmla="*/ 10032 w 10052"/>
              <a:gd name="connsiteY1" fmla="*/ 11 h 10022"/>
              <a:gd name="connsiteX2" fmla="*/ 10032 w 10052"/>
              <a:gd name="connsiteY2" fmla="*/ 10011 h 10022"/>
              <a:gd name="connsiteX3" fmla="*/ 7494 w 10052"/>
              <a:gd name="connsiteY3" fmla="*/ 8455 h 10022"/>
              <a:gd name="connsiteX4" fmla="*/ 1766 w 10052"/>
              <a:gd name="connsiteY4" fmla="*/ 10022 h 10022"/>
              <a:gd name="connsiteX5" fmla="*/ 33 w 10052"/>
              <a:gd name="connsiteY5" fmla="*/ 5322 h 10022"/>
              <a:gd name="connsiteX6" fmla="*/ 2596 w 10052"/>
              <a:gd name="connsiteY6" fmla="*/ 0 h 10022"/>
              <a:gd name="connsiteX0" fmla="*/ 2596 w 10052"/>
              <a:gd name="connsiteY0" fmla="*/ 0 h 10022"/>
              <a:gd name="connsiteX1" fmla="*/ 10032 w 10052"/>
              <a:gd name="connsiteY1" fmla="*/ 11 h 10022"/>
              <a:gd name="connsiteX2" fmla="*/ 10032 w 10052"/>
              <a:gd name="connsiteY2" fmla="*/ 10011 h 10022"/>
              <a:gd name="connsiteX3" fmla="*/ 7494 w 10052"/>
              <a:gd name="connsiteY3" fmla="*/ 8455 h 10022"/>
              <a:gd name="connsiteX4" fmla="*/ 1766 w 10052"/>
              <a:gd name="connsiteY4" fmla="*/ 10022 h 10022"/>
              <a:gd name="connsiteX5" fmla="*/ 33 w 10052"/>
              <a:gd name="connsiteY5" fmla="*/ 5322 h 10022"/>
              <a:gd name="connsiteX6" fmla="*/ 2596 w 10052"/>
              <a:gd name="connsiteY6" fmla="*/ 0 h 10022"/>
              <a:gd name="connsiteX0" fmla="*/ 2596 w 10052"/>
              <a:gd name="connsiteY0" fmla="*/ 0 h 10174"/>
              <a:gd name="connsiteX1" fmla="*/ 10032 w 10052"/>
              <a:gd name="connsiteY1" fmla="*/ 11 h 10174"/>
              <a:gd name="connsiteX2" fmla="*/ 10032 w 10052"/>
              <a:gd name="connsiteY2" fmla="*/ 10011 h 10174"/>
              <a:gd name="connsiteX3" fmla="*/ 7494 w 10052"/>
              <a:gd name="connsiteY3" fmla="*/ 8455 h 10174"/>
              <a:gd name="connsiteX4" fmla="*/ 1766 w 10052"/>
              <a:gd name="connsiteY4" fmla="*/ 10022 h 10174"/>
              <a:gd name="connsiteX5" fmla="*/ 33 w 10052"/>
              <a:gd name="connsiteY5" fmla="*/ 5322 h 10174"/>
              <a:gd name="connsiteX6" fmla="*/ 2596 w 10052"/>
              <a:gd name="connsiteY6" fmla="*/ 0 h 10174"/>
              <a:gd name="connsiteX0" fmla="*/ 2596 w 10052"/>
              <a:gd name="connsiteY0" fmla="*/ 0 h 10168"/>
              <a:gd name="connsiteX1" fmla="*/ 10032 w 10052"/>
              <a:gd name="connsiteY1" fmla="*/ 11 h 10168"/>
              <a:gd name="connsiteX2" fmla="*/ 10032 w 10052"/>
              <a:gd name="connsiteY2" fmla="*/ 10011 h 10168"/>
              <a:gd name="connsiteX3" fmla="*/ 7494 w 10052"/>
              <a:gd name="connsiteY3" fmla="*/ 8455 h 10168"/>
              <a:gd name="connsiteX4" fmla="*/ 1766 w 10052"/>
              <a:gd name="connsiteY4" fmla="*/ 10022 h 10168"/>
              <a:gd name="connsiteX5" fmla="*/ 33 w 10052"/>
              <a:gd name="connsiteY5" fmla="*/ 5322 h 10168"/>
              <a:gd name="connsiteX6" fmla="*/ 2596 w 10052"/>
              <a:gd name="connsiteY6" fmla="*/ 0 h 10168"/>
              <a:gd name="connsiteX0" fmla="*/ 2596 w 10052"/>
              <a:gd name="connsiteY0" fmla="*/ 0 h 10168"/>
              <a:gd name="connsiteX1" fmla="*/ 10032 w 10052"/>
              <a:gd name="connsiteY1" fmla="*/ 11 h 10168"/>
              <a:gd name="connsiteX2" fmla="*/ 10032 w 10052"/>
              <a:gd name="connsiteY2" fmla="*/ 10011 h 10168"/>
              <a:gd name="connsiteX3" fmla="*/ 7494 w 10052"/>
              <a:gd name="connsiteY3" fmla="*/ 8455 h 10168"/>
              <a:gd name="connsiteX4" fmla="*/ 1766 w 10052"/>
              <a:gd name="connsiteY4" fmla="*/ 10022 h 10168"/>
              <a:gd name="connsiteX5" fmla="*/ 33 w 10052"/>
              <a:gd name="connsiteY5" fmla="*/ 5322 h 10168"/>
              <a:gd name="connsiteX6" fmla="*/ 2596 w 10052"/>
              <a:gd name="connsiteY6" fmla="*/ 0 h 10168"/>
              <a:gd name="connsiteX0" fmla="*/ 2596 w 10052"/>
              <a:gd name="connsiteY0" fmla="*/ 0 h 10168"/>
              <a:gd name="connsiteX1" fmla="*/ 10032 w 10052"/>
              <a:gd name="connsiteY1" fmla="*/ 11 h 10168"/>
              <a:gd name="connsiteX2" fmla="*/ 10032 w 10052"/>
              <a:gd name="connsiteY2" fmla="*/ 10011 h 10168"/>
              <a:gd name="connsiteX3" fmla="*/ 7494 w 10052"/>
              <a:gd name="connsiteY3" fmla="*/ 8455 h 10168"/>
              <a:gd name="connsiteX4" fmla="*/ 1766 w 10052"/>
              <a:gd name="connsiteY4" fmla="*/ 10022 h 10168"/>
              <a:gd name="connsiteX5" fmla="*/ 33 w 10052"/>
              <a:gd name="connsiteY5" fmla="*/ 5322 h 10168"/>
              <a:gd name="connsiteX6" fmla="*/ 2596 w 10052"/>
              <a:gd name="connsiteY6" fmla="*/ 0 h 10168"/>
              <a:gd name="connsiteX0" fmla="*/ 2596 w 10055"/>
              <a:gd name="connsiteY0" fmla="*/ 0 h 10168"/>
              <a:gd name="connsiteX1" fmla="*/ 10032 w 10055"/>
              <a:gd name="connsiteY1" fmla="*/ 11 h 10168"/>
              <a:gd name="connsiteX2" fmla="*/ 10039 w 10055"/>
              <a:gd name="connsiteY2" fmla="*/ 9322 h 10168"/>
              <a:gd name="connsiteX3" fmla="*/ 7494 w 10055"/>
              <a:gd name="connsiteY3" fmla="*/ 8455 h 10168"/>
              <a:gd name="connsiteX4" fmla="*/ 1766 w 10055"/>
              <a:gd name="connsiteY4" fmla="*/ 10022 h 10168"/>
              <a:gd name="connsiteX5" fmla="*/ 33 w 10055"/>
              <a:gd name="connsiteY5" fmla="*/ 5322 h 10168"/>
              <a:gd name="connsiteX6" fmla="*/ 2596 w 10055"/>
              <a:gd name="connsiteY6" fmla="*/ 0 h 10168"/>
              <a:gd name="connsiteX0" fmla="*/ 2596 w 10055"/>
              <a:gd name="connsiteY0" fmla="*/ 0 h 10168"/>
              <a:gd name="connsiteX1" fmla="*/ 10032 w 10055"/>
              <a:gd name="connsiteY1" fmla="*/ 11 h 10168"/>
              <a:gd name="connsiteX2" fmla="*/ 10039 w 10055"/>
              <a:gd name="connsiteY2" fmla="*/ 9322 h 10168"/>
              <a:gd name="connsiteX3" fmla="*/ 7494 w 10055"/>
              <a:gd name="connsiteY3" fmla="*/ 8455 h 10168"/>
              <a:gd name="connsiteX4" fmla="*/ 1766 w 10055"/>
              <a:gd name="connsiteY4" fmla="*/ 10022 h 10168"/>
              <a:gd name="connsiteX5" fmla="*/ 33 w 10055"/>
              <a:gd name="connsiteY5" fmla="*/ 5322 h 10168"/>
              <a:gd name="connsiteX6" fmla="*/ 2596 w 10055"/>
              <a:gd name="connsiteY6" fmla="*/ 0 h 10168"/>
              <a:gd name="connsiteX0" fmla="*/ 2596 w 10055"/>
              <a:gd name="connsiteY0" fmla="*/ 0 h 10168"/>
              <a:gd name="connsiteX1" fmla="*/ 10032 w 10055"/>
              <a:gd name="connsiteY1" fmla="*/ 11 h 10168"/>
              <a:gd name="connsiteX2" fmla="*/ 10039 w 10055"/>
              <a:gd name="connsiteY2" fmla="*/ 9322 h 10168"/>
              <a:gd name="connsiteX3" fmla="*/ 7494 w 10055"/>
              <a:gd name="connsiteY3" fmla="*/ 8455 h 10168"/>
              <a:gd name="connsiteX4" fmla="*/ 1766 w 10055"/>
              <a:gd name="connsiteY4" fmla="*/ 10022 h 10168"/>
              <a:gd name="connsiteX5" fmla="*/ 33 w 10055"/>
              <a:gd name="connsiteY5" fmla="*/ 5322 h 10168"/>
              <a:gd name="connsiteX6" fmla="*/ 2596 w 10055"/>
              <a:gd name="connsiteY6" fmla="*/ 0 h 10168"/>
              <a:gd name="connsiteX0" fmla="*/ 2596 w 10059"/>
              <a:gd name="connsiteY0" fmla="*/ 0 h 10168"/>
              <a:gd name="connsiteX1" fmla="*/ 10039 w 10059"/>
              <a:gd name="connsiteY1" fmla="*/ 2322 h 10168"/>
              <a:gd name="connsiteX2" fmla="*/ 10039 w 10059"/>
              <a:gd name="connsiteY2" fmla="*/ 9322 h 10168"/>
              <a:gd name="connsiteX3" fmla="*/ 7494 w 10059"/>
              <a:gd name="connsiteY3" fmla="*/ 8455 h 10168"/>
              <a:gd name="connsiteX4" fmla="*/ 1766 w 10059"/>
              <a:gd name="connsiteY4" fmla="*/ 10022 h 10168"/>
              <a:gd name="connsiteX5" fmla="*/ 33 w 10059"/>
              <a:gd name="connsiteY5" fmla="*/ 5322 h 10168"/>
              <a:gd name="connsiteX6" fmla="*/ 2596 w 10059"/>
              <a:gd name="connsiteY6" fmla="*/ 0 h 10168"/>
              <a:gd name="connsiteX0" fmla="*/ 2596 w 10059"/>
              <a:gd name="connsiteY0" fmla="*/ 392 h 10560"/>
              <a:gd name="connsiteX1" fmla="*/ 10039 w 10059"/>
              <a:gd name="connsiteY1" fmla="*/ 2714 h 10560"/>
              <a:gd name="connsiteX2" fmla="*/ 10039 w 10059"/>
              <a:gd name="connsiteY2" fmla="*/ 9714 h 10560"/>
              <a:gd name="connsiteX3" fmla="*/ 7494 w 10059"/>
              <a:gd name="connsiteY3" fmla="*/ 8847 h 10560"/>
              <a:gd name="connsiteX4" fmla="*/ 1766 w 10059"/>
              <a:gd name="connsiteY4" fmla="*/ 10414 h 10560"/>
              <a:gd name="connsiteX5" fmla="*/ 33 w 10059"/>
              <a:gd name="connsiteY5" fmla="*/ 5714 h 10560"/>
              <a:gd name="connsiteX6" fmla="*/ 2596 w 10059"/>
              <a:gd name="connsiteY6" fmla="*/ 392 h 10560"/>
              <a:gd name="connsiteX0" fmla="*/ 2596 w 10059"/>
              <a:gd name="connsiteY0" fmla="*/ 681 h 10849"/>
              <a:gd name="connsiteX1" fmla="*/ 10039 w 10059"/>
              <a:gd name="connsiteY1" fmla="*/ 3003 h 10849"/>
              <a:gd name="connsiteX2" fmla="*/ 10039 w 10059"/>
              <a:gd name="connsiteY2" fmla="*/ 10003 h 10849"/>
              <a:gd name="connsiteX3" fmla="*/ 7494 w 10059"/>
              <a:gd name="connsiteY3" fmla="*/ 9136 h 10849"/>
              <a:gd name="connsiteX4" fmla="*/ 1766 w 10059"/>
              <a:gd name="connsiteY4" fmla="*/ 10703 h 10849"/>
              <a:gd name="connsiteX5" fmla="*/ 33 w 10059"/>
              <a:gd name="connsiteY5" fmla="*/ 6003 h 10849"/>
              <a:gd name="connsiteX6" fmla="*/ 2596 w 10059"/>
              <a:gd name="connsiteY6" fmla="*/ 681 h 10849"/>
              <a:gd name="connsiteX0" fmla="*/ 2596 w 10059"/>
              <a:gd name="connsiteY0" fmla="*/ 338 h 10506"/>
              <a:gd name="connsiteX1" fmla="*/ 10039 w 10059"/>
              <a:gd name="connsiteY1" fmla="*/ 2660 h 10506"/>
              <a:gd name="connsiteX2" fmla="*/ 10039 w 10059"/>
              <a:gd name="connsiteY2" fmla="*/ 9660 h 10506"/>
              <a:gd name="connsiteX3" fmla="*/ 7494 w 10059"/>
              <a:gd name="connsiteY3" fmla="*/ 8793 h 10506"/>
              <a:gd name="connsiteX4" fmla="*/ 1766 w 10059"/>
              <a:gd name="connsiteY4" fmla="*/ 10360 h 10506"/>
              <a:gd name="connsiteX5" fmla="*/ 33 w 10059"/>
              <a:gd name="connsiteY5" fmla="*/ 5660 h 10506"/>
              <a:gd name="connsiteX6" fmla="*/ 2596 w 10059"/>
              <a:gd name="connsiteY6" fmla="*/ 338 h 10506"/>
              <a:gd name="connsiteX0" fmla="*/ 2596 w 10059"/>
              <a:gd name="connsiteY0" fmla="*/ 490 h 10658"/>
              <a:gd name="connsiteX1" fmla="*/ 7434 w 10059"/>
              <a:gd name="connsiteY1" fmla="*/ 501 h 10658"/>
              <a:gd name="connsiteX2" fmla="*/ 10039 w 10059"/>
              <a:gd name="connsiteY2" fmla="*/ 2812 h 10658"/>
              <a:gd name="connsiteX3" fmla="*/ 10039 w 10059"/>
              <a:gd name="connsiteY3" fmla="*/ 9812 h 10658"/>
              <a:gd name="connsiteX4" fmla="*/ 7494 w 10059"/>
              <a:gd name="connsiteY4" fmla="*/ 8945 h 10658"/>
              <a:gd name="connsiteX5" fmla="*/ 1766 w 10059"/>
              <a:gd name="connsiteY5" fmla="*/ 10512 h 10658"/>
              <a:gd name="connsiteX6" fmla="*/ 33 w 10059"/>
              <a:gd name="connsiteY6" fmla="*/ 5812 h 10658"/>
              <a:gd name="connsiteX7" fmla="*/ 2596 w 10059"/>
              <a:gd name="connsiteY7" fmla="*/ 490 h 10658"/>
              <a:gd name="connsiteX0" fmla="*/ 2596 w 10059"/>
              <a:gd name="connsiteY0" fmla="*/ 490 h 10658"/>
              <a:gd name="connsiteX1" fmla="*/ 7434 w 10059"/>
              <a:gd name="connsiteY1" fmla="*/ 501 h 10658"/>
              <a:gd name="connsiteX2" fmla="*/ 10039 w 10059"/>
              <a:gd name="connsiteY2" fmla="*/ 2812 h 10658"/>
              <a:gd name="connsiteX3" fmla="*/ 10039 w 10059"/>
              <a:gd name="connsiteY3" fmla="*/ 9812 h 10658"/>
              <a:gd name="connsiteX4" fmla="*/ 7494 w 10059"/>
              <a:gd name="connsiteY4" fmla="*/ 8945 h 10658"/>
              <a:gd name="connsiteX5" fmla="*/ 1766 w 10059"/>
              <a:gd name="connsiteY5" fmla="*/ 10512 h 10658"/>
              <a:gd name="connsiteX6" fmla="*/ 33 w 10059"/>
              <a:gd name="connsiteY6" fmla="*/ 5812 h 10658"/>
              <a:gd name="connsiteX7" fmla="*/ 2596 w 10059"/>
              <a:gd name="connsiteY7" fmla="*/ 490 h 10658"/>
              <a:gd name="connsiteX0" fmla="*/ 2596 w 10059"/>
              <a:gd name="connsiteY0" fmla="*/ 490 h 10658"/>
              <a:gd name="connsiteX1" fmla="*/ 7434 w 10059"/>
              <a:gd name="connsiteY1" fmla="*/ 501 h 10658"/>
              <a:gd name="connsiteX2" fmla="*/ 10039 w 10059"/>
              <a:gd name="connsiteY2" fmla="*/ 2812 h 10658"/>
              <a:gd name="connsiteX3" fmla="*/ 10039 w 10059"/>
              <a:gd name="connsiteY3" fmla="*/ 9812 h 10658"/>
              <a:gd name="connsiteX4" fmla="*/ 7494 w 10059"/>
              <a:gd name="connsiteY4" fmla="*/ 8945 h 10658"/>
              <a:gd name="connsiteX5" fmla="*/ 1766 w 10059"/>
              <a:gd name="connsiteY5" fmla="*/ 10512 h 10658"/>
              <a:gd name="connsiteX6" fmla="*/ 33 w 10059"/>
              <a:gd name="connsiteY6" fmla="*/ 5812 h 10658"/>
              <a:gd name="connsiteX7" fmla="*/ 2596 w 10059"/>
              <a:gd name="connsiteY7" fmla="*/ 490 h 10658"/>
              <a:gd name="connsiteX0" fmla="*/ 2596 w 10059"/>
              <a:gd name="connsiteY0" fmla="*/ 490 h 10658"/>
              <a:gd name="connsiteX1" fmla="*/ 7434 w 10059"/>
              <a:gd name="connsiteY1" fmla="*/ 501 h 10658"/>
              <a:gd name="connsiteX2" fmla="*/ 10039 w 10059"/>
              <a:gd name="connsiteY2" fmla="*/ 2812 h 10658"/>
              <a:gd name="connsiteX3" fmla="*/ 10039 w 10059"/>
              <a:gd name="connsiteY3" fmla="*/ 9812 h 10658"/>
              <a:gd name="connsiteX4" fmla="*/ 7494 w 10059"/>
              <a:gd name="connsiteY4" fmla="*/ 8945 h 10658"/>
              <a:gd name="connsiteX5" fmla="*/ 1766 w 10059"/>
              <a:gd name="connsiteY5" fmla="*/ 10512 h 10658"/>
              <a:gd name="connsiteX6" fmla="*/ 33 w 10059"/>
              <a:gd name="connsiteY6" fmla="*/ 5812 h 10658"/>
              <a:gd name="connsiteX7" fmla="*/ 2596 w 10059"/>
              <a:gd name="connsiteY7" fmla="*/ 490 h 10658"/>
              <a:gd name="connsiteX0" fmla="*/ 2596 w 10059"/>
              <a:gd name="connsiteY0" fmla="*/ 490 h 10658"/>
              <a:gd name="connsiteX1" fmla="*/ 7434 w 10059"/>
              <a:gd name="connsiteY1" fmla="*/ 501 h 10658"/>
              <a:gd name="connsiteX2" fmla="*/ 10039 w 10059"/>
              <a:gd name="connsiteY2" fmla="*/ 2812 h 10658"/>
              <a:gd name="connsiteX3" fmla="*/ 10039 w 10059"/>
              <a:gd name="connsiteY3" fmla="*/ 9812 h 10658"/>
              <a:gd name="connsiteX4" fmla="*/ 7494 w 10059"/>
              <a:gd name="connsiteY4" fmla="*/ 8945 h 10658"/>
              <a:gd name="connsiteX5" fmla="*/ 1766 w 10059"/>
              <a:gd name="connsiteY5" fmla="*/ 10512 h 10658"/>
              <a:gd name="connsiteX6" fmla="*/ 33 w 10059"/>
              <a:gd name="connsiteY6" fmla="*/ 5812 h 10658"/>
              <a:gd name="connsiteX7" fmla="*/ 2596 w 10059"/>
              <a:gd name="connsiteY7" fmla="*/ 490 h 10658"/>
              <a:gd name="connsiteX0" fmla="*/ 2596 w 10059"/>
              <a:gd name="connsiteY0" fmla="*/ 490 h 10658"/>
              <a:gd name="connsiteX1" fmla="*/ 7434 w 10059"/>
              <a:gd name="connsiteY1" fmla="*/ 501 h 10658"/>
              <a:gd name="connsiteX2" fmla="*/ 10039 w 10059"/>
              <a:gd name="connsiteY2" fmla="*/ 2812 h 10658"/>
              <a:gd name="connsiteX3" fmla="*/ 10039 w 10059"/>
              <a:gd name="connsiteY3" fmla="*/ 9812 h 10658"/>
              <a:gd name="connsiteX4" fmla="*/ 7494 w 10059"/>
              <a:gd name="connsiteY4" fmla="*/ 8945 h 10658"/>
              <a:gd name="connsiteX5" fmla="*/ 1766 w 10059"/>
              <a:gd name="connsiteY5" fmla="*/ 10512 h 10658"/>
              <a:gd name="connsiteX6" fmla="*/ 33 w 10059"/>
              <a:gd name="connsiteY6" fmla="*/ 5812 h 10658"/>
              <a:gd name="connsiteX7" fmla="*/ 2596 w 10059"/>
              <a:gd name="connsiteY7" fmla="*/ 490 h 10658"/>
              <a:gd name="connsiteX0" fmla="*/ 2596 w 10059"/>
              <a:gd name="connsiteY0" fmla="*/ 490 h 10658"/>
              <a:gd name="connsiteX1" fmla="*/ 7434 w 10059"/>
              <a:gd name="connsiteY1" fmla="*/ 501 h 10658"/>
              <a:gd name="connsiteX2" fmla="*/ 10039 w 10059"/>
              <a:gd name="connsiteY2" fmla="*/ 2812 h 10658"/>
              <a:gd name="connsiteX3" fmla="*/ 10039 w 10059"/>
              <a:gd name="connsiteY3" fmla="*/ 9812 h 10658"/>
              <a:gd name="connsiteX4" fmla="*/ 7494 w 10059"/>
              <a:gd name="connsiteY4" fmla="*/ 8945 h 10658"/>
              <a:gd name="connsiteX5" fmla="*/ 1766 w 10059"/>
              <a:gd name="connsiteY5" fmla="*/ 10512 h 10658"/>
              <a:gd name="connsiteX6" fmla="*/ 33 w 10059"/>
              <a:gd name="connsiteY6" fmla="*/ 5812 h 10658"/>
              <a:gd name="connsiteX7" fmla="*/ 2596 w 10059"/>
              <a:gd name="connsiteY7" fmla="*/ 490 h 10658"/>
              <a:gd name="connsiteX0" fmla="*/ 2596 w 10059"/>
              <a:gd name="connsiteY0" fmla="*/ 590 h 10758"/>
              <a:gd name="connsiteX1" fmla="*/ 4929 w 10059"/>
              <a:gd name="connsiteY1" fmla="*/ 134 h 10758"/>
              <a:gd name="connsiteX2" fmla="*/ 7434 w 10059"/>
              <a:gd name="connsiteY2" fmla="*/ 601 h 10758"/>
              <a:gd name="connsiteX3" fmla="*/ 10039 w 10059"/>
              <a:gd name="connsiteY3" fmla="*/ 2912 h 10758"/>
              <a:gd name="connsiteX4" fmla="*/ 10039 w 10059"/>
              <a:gd name="connsiteY4" fmla="*/ 9912 h 10758"/>
              <a:gd name="connsiteX5" fmla="*/ 7494 w 10059"/>
              <a:gd name="connsiteY5" fmla="*/ 9045 h 10758"/>
              <a:gd name="connsiteX6" fmla="*/ 1766 w 10059"/>
              <a:gd name="connsiteY6" fmla="*/ 10612 h 10758"/>
              <a:gd name="connsiteX7" fmla="*/ 33 w 10059"/>
              <a:gd name="connsiteY7" fmla="*/ 5912 h 10758"/>
              <a:gd name="connsiteX8" fmla="*/ 2596 w 10059"/>
              <a:gd name="connsiteY8" fmla="*/ 590 h 10758"/>
              <a:gd name="connsiteX0" fmla="*/ 2596 w 10059"/>
              <a:gd name="connsiteY0" fmla="*/ 438 h 10606"/>
              <a:gd name="connsiteX1" fmla="*/ 4875 w 10059"/>
              <a:gd name="connsiteY1" fmla="*/ 404 h 10606"/>
              <a:gd name="connsiteX2" fmla="*/ 7434 w 10059"/>
              <a:gd name="connsiteY2" fmla="*/ 449 h 10606"/>
              <a:gd name="connsiteX3" fmla="*/ 10039 w 10059"/>
              <a:gd name="connsiteY3" fmla="*/ 2760 h 10606"/>
              <a:gd name="connsiteX4" fmla="*/ 10039 w 10059"/>
              <a:gd name="connsiteY4" fmla="*/ 9760 h 10606"/>
              <a:gd name="connsiteX5" fmla="*/ 7494 w 10059"/>
              <a:gd name="connsiteY5" fmla="*/ 8893 h 10606"/>
              <a:gd name="connsiteX6" fmla="*/ 1766 w 10059"/>
              <a:gd name="connsiteY6" fmla="*/ 10460 h 10606"/>
              <a:gd name="connsiteX7" fmla="*/ 33 w 10059"/>
              <a:gd name="connsiteY7" fmla="*/ 5760 h 10606"/>
              <a:gd name="connsiteX8" fmla="*/ 2596 w 10059"/>
              <a:gd name="connsiteY8" fmla="*/ 438 h 10606"/>
              <a:gd name="connsiteX0" fmla="*/ 2596 w 10059"/>
              <a:gd name="connsiteY0" fmla="*/ 438 h 10606"/>
              <a:gd name="connsiteX1" fmla="*/ 4875 w 10059"/>
              <a:gd name="connsiteY1" fmla="*/ 404 h 10606"/>
              <a:gd name="connsiteX2" fmla="*/ 7434 w 10059"/>
              <a:gd name="connsiteY2" fmla="*/ 449 h 10606"/>
              <a:gd name="connsiteX3" fmla="*/ 10039 w 10059"/>
              <a:gd name="connsiteY3" fmla="*/ 2760 h 10606"/>
              <a:gd name="connsiteX4" fmla="*/ 10039 w 10059"/>
              <a:gd name="connsiteY4" fmla="*/ 9760 h 10606"/>
              <a:gd name="connsiteX5" fmla="*/ 7494 w 10059"/>
              <a:gd name="connsiteY5" fmla="*/ 8893 h 10606"/>
              <a:gd name="connsiteX6" fmla="*/ 1766 w 10059"/>
              <a:gd name="connsiteY6" fmla="*/ 10460 h 10606"/>
              <a:gd name="connsiteX7" fmla="*/ 33 w 10059"/>
              <a:gd name="connsiteY7" fmla="*/ 5760 h 10606"/>
              <a:gd name="connsiteX8" fmla="*/ 2596 w 10059"/>
              <a:gd name="connsiteY8" fmla="*/ 438 h 10606"/>
              <a:gd name="connsiteX0" fmla="*/ 2596 w 10059"/>
              <a:gd name="connsiteY0" fmla="*/ 39 h 10207"/>
              <a:gd name="connsiteX1" fmla="*/ 4875 w 10059"/>
              <a:gd name="connsiteY1" fmla="*/ 5 h 10207"/>
              <a:gd name="connsiteX2" fmla="*/ 7434 w 10059"/>
              <a:gd name="connsiteY2" fmla="*/ 50 h 10207"/>
              <a:gd name="connsiteX3" fmla="*/ 10039 w 10059"/>
              <a:gd name="connsiteY3" fmla="*/ 2361 h 10207"/>
              <a:gd name="connsiteX4" fmla="*/ 10039 w 10059"/>
              <a:gd name="connsiteY4" fmla="*/ 9361 h 10207"/>
              <a:gd name="connsiteX5" fmla="*/ 7494 w 10059"/>
              <a:gd name="connsiteY5" fmla="*/ 8494 h 10207"/>
              <a:gd name="connsiteX6" fmla="*/ 1766 w 10059"/>
              <a:gd name="connsiteY6" fmla="*/ 10061 h 10207"/>
              <a:gd name="connsiteX7" fmla="*/ 33 w 10059"/>
              <a:gd name="connsiteY7" fmla="*/ 5361 h 10207"/>
              <a:gd name="connsiteX8" fmla="*/ 2596 w 10059"/>
              <a:gd name="connsiteY8" fmla="*/ 39 h 10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9" h="10207">
                <a:moveTo>
                  <a:pt x="2596" y="39"/>
                </a:moveTo>
                <a:cubicBezTo>
                  <a:pt x="3258" y="9"/>
                  <a:pt x="4069" y="3"/>
                  <a:pt x="4875" y="5"/>
                </a:cubicBezTo>
                <a:cubicBezTo>
                  <a:pt x="5681" y="7"/>
                  <a:pt x="6461" y="-24"/>
                  <a:pt x="7434" y="50"/>
                </a:cubicBezTo>
                <a:cubicBezTo>
                  <a:pt x="8058" y="370"/>
                  <a:pt x="9458" y="1465"/>
                  <a:pt x="10039" y="2361"/>
                </a:cubicBezTo>
                <a:cubicBezTo>
                  <a:pt x="10079" y="4685"/>
                  <a:pt x="10051" y="7293"/>
                  <a:pt x="10039" y="9361"/>
                </a:cubicBezTo>
                <a:cubicBezTo>
                  <a:pt x="9957" y="9365"/>
                  <a:pt x="9144" y="8569"/>
                  <a:pt x="7494" y="8494"/>
                </a:cubicBezTo>
                <a:cubicBezTo>
                  <a:pt x="4560" y="8672"/>
                  <a:pt x="4552" y="10772"/>
                  <a:pt x="1766" y="10061"/>
                </a:cubicBezTo>
                <a:cubicBezTo>
                  <a:pt x="152" y="9294"/>
                  <a:pt x="-105" y="7031"/>
                  <a:pt x="33" y="5361"/>
                </a:cubicBezTo>
                <a:cubicBezTo>
                  <a:pt x="171" y="3691"/>
                  <a:pt x="761" y="1339"/>
                  <a:pt x="2596" y="39"/>
                </a:cubicBezTo>
                <a:close/>
              </a:path>
            </a:pathLst>
          </a:custGeom>
          <a:ln>
            <a:noFill/>
          </a:ln>
        </p:spPr>
        <p:txBody>
          <a:bodyPr tIns="2160000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6531A46A-BBDE-4F77-B0AD-2DCEAA789C63}"/>
              </a:ext>
            </a:extLst>
          </p:cNvPr>
          <p:cNvSpPr txBox="1"/>
          <p:nvPr userDrawn="1"/>
        </p:nvSpPr>
        <p:spPr>
          <a:xfrm>
            <a:off x="12296775" y="1057275"/>
            <a:ext cx="2085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b="1" dirty="0"/>
              <a:t>Infoga bild:</a:t>
            </a:r>
          </a:p>
          <a:p>
            <a:r>
              <a:rPr lang="sv-SE" sz="1000" dirty="0"/>
              <a:t>Markera bilden och ta bort.</a:t>
            </a:r>
          </a:p>
          <a:p>
            <a:r>
              <a:rPr lang="sv-SE" sz="1000" dirty="0"/>
              <a:t>Klicka på ikonen i ytan och infoga en bild.</a:t>
            </a:r>
          </a:p>
          <a:p>
            <a:endParaRPr lang="sv-SE" sz="1000" dirty="0"/>
          </a:p>
          <a:p>
            <a:r>
              <a:rPr lang="sv-SE" sz="1000" dirty="0"/>
              <a:t>Markera bilden och klicka på ”Bildformat”  uppe i menyn.</a:t>
            </a:r>
          </a:p>
          <a:p>
            <a:r>
              <a:rPr lang="sv-SE" sz="1000" dirty="0"/>
              <a:t>Klicka på beskärningsverktyget längs till höger.</a:t>
            </a:r>
          </a:p>
          <a:p>
            <a:r>
              <a:rPr lang="sv-SE" sz="1000" dirty="0"/>
              <a:t>Skalförändra eller flytta bilden i ytan.</a:t>
            </a:r>
          </a:p>
          <a:p>
            <a:endParaRPr lang="sv-SE" sz="1000" dirty="0"/>
          </a:p>
        </p:txBody>
      </p:sp>
    </p:spTree>
    <p:extLst>
      <p:ext uri="{BB962C8B-B14F-4D97-AF65-F5344CB8AC3E}">
        <p14:creationId xmlns:p14="http://schemas.microsoft.com/office/powerpoint/2010/main" val="276246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 descr="En bild som visar röd, stopp, mörk, ljus&#10;&#10;Automatiskt genererad beskrivning">
            <a:extLst>
              <a:ext uri="{FF2B5EF4-FFF2-40B4-BE49-F238E27FC236}">
                <a16:creationId xmlns:a16="http://schemas.microsoft.com/office/drawing/2014/main" id="{57C69C6F-EC29-43CF-8A36-784505841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F4704A70-ED3C-4DE4-B3BC-3227B4A7F8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7790" y="1950059"/>
            <a:ext cx="2116210" cy="223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3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kil och utbytbar lite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098BC990-E3F0-4969-A62C-2B2DAB821C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74669" y="1014582"/>
            <a:ext cx="1543488" cy="5849336"/>
          </a:xfrm>
          <a:custGeom>
            <a:avLst/>
            <a:gdLst>
              <a:gd name="connsiteX0" fmla="*/ 0 w 1533233"/>
              <a:gd name="connsiteY0" fmla="*/ 6008703 h 6008703"/>
              <a:gd name="connsiteX1" fmla="*/ 1533233 w 1533233"/>
              <a:gd name="connsiteY1" fmla="*/ 0 h 6008703"/>
              <a:gd name="connsiteX2" fmla="*/ 1533233 w 1533233"/>
              <a:gd name="connsiteY2" fmla="*/ 6008703 h 6008703"/>
              <a:gd name="connsiteX3" fmla="*/ 0 w 1533233"/>
              <a:gd name="connsiteY3" fmla="*/ 6008703 h 6008703"/>
              <a:gd name="connsiteX0" fmla="*/ 0 w 1533233"/>
              <a:gd name="connsiteY0" fmla="*/ 6008703 h 6014621"/>
              <a:gd name="connsiteX1" fmla="*/ 1533233 w 1533233"/>
              <a:gd name="connsiteY1" fmla="*/ 0 h 6014621"/>
              <a:gd name="connsiteX2" fmla="*/ 314033 w 1533233"/>
              <a:gd name="connsiteY2" fmla="*/ 6014621 h 6014621"/>
              <a:gd name="connsiteX3" fmla="*/ 0 w 1533233"/>
              <a:gd name="connsiteY3" fmla="*/ 6008703 h 6014621"/>
              <a:gd name="connsiteX0" fmla="*/ 0 w 1538565"/>
              <a:gd name="connsiteY0" fmla="*/ 5843418 h 5849336"/>
              <a:gd name="connsiteX1" fmla="*/ 1538565 w 1538565"/>
              <a:gd name="connsiteY1" fmla="*/ 0 h 5849336"/>
              <a:gd name="connsiteX2" fmla="*/ 314033 w 1538565"/>
              <a:gd name="connsiteY2" fmla="*/ 5849336 h 5849336"/>
              <a:gd name="connsiteX3" fmla="*/ 0 w 1538565"/>
              <a:gd name="connsiteY3" fmla="*/ 5843418 h 5849336"/>
              <a:gd name="connsiteX0" fmla="*/ 0 w 1538565"/>
              <a:gd name="connsiteY0" fmla="*/ 5843418 h 5849336"/>
              <a:gd name="connsiteX1" fmla="*/ 1538565 w 1538565"/>
              <a:gd name="connsiteY1" fmla="*/ 0 h 5849336"/>
              <a:gd name="connsiteX2" fmla="*/ 1492752 w 1538565"/>
              <a:gd name="connsiteY2" fmla="*/ 216524 h 5849336"/>
              <a:gd name="connsiteX3" fmla="*/ 314033 w 1538565"/>
              <a:gd name="connsiteY3" fmla="*/ 5849336 h 5849336"/>
              <a:gd name="connsiteX4" fmla="*/ 0 w 1538565"/>
              <a:gd name="connsiteY4" fmla="*/ 5843418 h 5849336"/>
              <a:gd name="connsiteX0" fmla="*/ 0 w 1542759"/>
              <a:gd name="connsiteY0" fmla="*/ 5843418 h 5849336"/>
              <a:gd name="connsiteX1" fmla="*/ 1538565 w 1542759"/>
              <a:gd name="connsiteY1" fmla="*/ 0 h 5849336"/>
              <a:gd name="connsiteX2" fmla="*/ 1542759 w 1542759"/>
              <a:gd name="connsiteY2" fmla="*/ 54599 h 5849336"/>
              <a:gd name="connsiteX3" fmla="*/ 314033 w 1542759"/>
              <a:gd name="connsiteY3" fmla="*/ 5849336 h 5849336"/>
              <a:gd name="connsiteX4" fmla="*/ 0 w 1542759"/>
              <a:gd name="connsiteY4" fmla="*/ 5843418 h 5849336"/>
              <a:gd name="connsiteX0" fmla="*/ 0 w 1538565"/>
              <a:gd name="connsiteY0" fmla="*/ 5843418 h 5849336"/>
              <a:gd name="connsiteX1" fmla="*/ 1538565 w 1538565"/>
              <a:gd name="connsiteY1" fmla="*/ 0 h 5849336"/>
              <a:gd name="connsiteX2" fmla="*/ 1535615 w 1538565"/>
              <a:gd name="connsiteY2" fmla="*/ 56980 h 5849336"/>
              <a:gd name="connsiteX3" fmla="*/ 314033 w 1538565"/>
              <a:gd name="connsiteY3" fmla="*/ 5849336 h 5849336"/>
              <a:gd name="connsiteX4" fmla="*/ 0 w 1538565"/>
              <a:gd name="connsiteY4" fmla="*/ 5843418 h 5849336"/>
              <a:gd name="connsiteX0" fmla="*/ 0 w 1578477"/>
              <a:gd name="connsiteY0" fmla="*/ 5843418 h 5849336"/>
              <a:gd name="connsiteX1" fmla="*/ 1538565 w 1578477"/>
              <a:gd name="connsiteY1" fmla="*/ 0 h 5849336"/>
              <a:gd name="connsiteX2" fmla="*/ 1578477 w 1578477"/>
              <a:gd name="connsiteY2" fmla="*/ 87937 h 5849336"/>
              <a:gd name="connsiteX3" fmla="*/ 314033 w 1578477"/>
              <a:gd name="connsiteY3" fmla="*/ 5849336 h 5849336"/>
              <a:gd name="connsiteX4" fmla="*/ 0 w 1578477"/>
              <a:gd name="connsiteY4" fmla="*/ 5843418 h 5849336"/>
              <a:gd name="connsiteX0" fmla="*/ 0 w 1578502"/>
              <a:gd name="connsiteY0" fmla="*/ 5843418 h 5849336"/>
              <a:gd name="connsiteX1" fmla="*/ 1538565 w 1578502"/>
              <a:gd name="connsiteY1" fmla="*/ 0 h 5849336"/>
              <a:gd name="connsiteX2" fmla="*/ 1578477 w 1578502"/>
              <a:gd name="connsiteY2" fmla="*/ 87937 h 5849336"/>
              <a:gd name="connsiteX3" fmla="*/ 314033 w 1578502"/>
              <a:gd name="connsiteY3" fmla="*/ 5849336 h 5849336"/>
              <a:gd name="connsiteX4" fmla="*/ 0 w 1578502"/>
              <a:gd name="connsiteY4" fmla="*/ 5843418 h 5849336"/>
              <a:gd name="connsiteX0" fmla="*/ 0 w 1543111"/>
              <a:gd name="connsiteY0" fmla="*/ 5843418 h 5849336"/>
              <a:gd name="connsiteX1" fmla="*/ 1538565 w 1543111"/>
              <a:gd name="connsiteY1" fmla="*/ 0 h 5849336"/>
              <a:gd name="connsiteX2" fmla="*/ 1530852 w 1543111"/>
              <a:gd name="connsiteY2" fmla="*/ 83174 h 5849336"/>
              <a:gd name="connsiteX3" fmla="*/ 314033 w 1543111"/>
              <a:gd name="connsiteY3" fmla="*/ 5849336 h 5849336"/>
              <a:gd name="connsiteX4" fmla="*/ 0 w 1543111"/>
              <a:gd name="connsiteY4" fmla="*/ 5843418 h 5849336"/>
              <a:gd name="connsiteX0" fmla="*/ 0 w 1540225"/>
              <a:gd name="connsiteY0" fmla="*/ 5843418 h 5849336"/>
              <a:gd name="connsiteX1" fmla="*/ 1538565 w 1540225"/>
              <a:gd name="connsiteY1" fmla="*/ 0 h 5849336"/>
              <a:gd name="connsiteX2" fmla="*/ 1530852 w 1540225"/>
              <a:gd name="connsiteY2" fmla="*/ 83174 h 5849336"/>
              <a:gd name="connsiteX3" fmla="*/ 314033 w 1540225"/>
              <a:gd name="connsiteY3" fmla="*/ 5849336 h 5849336"/>
              <a:gd name="connsiteX4" fmla="*/ 0 w 1540225"/>
              <a:gd name="connsiteY4" fmla="*/ 5843418 h 5849336"/>
              <a:gd name="connsiteX0" fmla="*/ 0 w 1545425"/>
              <a:gd name="connsiteY0" fmla="*/ 5843418 h 5849336"/>
              <a:gd name="connsiteX1" fmla="*/ 1538565 w 1545425"/>
              <a:gd name="connsiteY1" fmla="*/ 0 h 5849336"/>
              <a:gd name="connsiteX2" fmla="*/ 1545139 w 1545425"/>
              <a:gd name="connsiteY2" fmla="*/ 80793 h 5849336"/>
              <a:gd name="connsiteX3" fmla="*/ 314033 w 1545425"/>
              <a:gd name="connsiteY3" fmla="*/ 5849336 h 5849336"/>
              <a:gd name="connsiteX4" fmla="*/ 0 w 1545425"/>
              <a:gd name="connsiteY4" fmla="*/ 5843418 h 5849336"/>
              <a:gd name="connsiteX0" fmla="*/ 0 w 1543488"/>
              <a:gd name="connsiteY0" fmla="*/ 5843418 h 5849336"/>
              <a:gd name="connsiteX1" fmla="*/ 1538565 w 1543488"/>
              <a:gd name="connsiteY1" fmla="*/ 0 h 5849336"/>
              <a:gd name="connsiteX2" fmla="*/ 1542758 w 1543488"/>
              <a:gd name="connsiteY2" fmla="*/ 49836 h 5849336"/>
              <a:gd name="connsiteX3" fmla="*/ 314033 w 1543488"/>
              <a:gd name="connsiteY3" fmla="*/ 5849336 h 5849336"/>
              <a:gd name="connsiteX4" fmla="*/ 0 w 1543488"/>
              <a:gd name="connsiteY4" fmla="*/ 5843418 h 584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3488" h="5849336">
                <a:moveTo>
                  <a:pt x="0" y="5843418"/>
                </a:moveTo>
                <a:lnTo>
                  <a:pt x="1538565" y="0"/>
                </a:lnTo>
                <a:cubicBezTo>
                  <a:pt x="1544726" y="26931"/>
                  <a:pt x="1543742" y="13381"/>
                  <a:pt x="1542758" y="49836"/>
                </a:cubicBezTo>
                <a:lnTo>
                  <a:pt x="314033" y="5849336"/>
                </a:lnTo>
                <a:lnTo>
                  <a:pt x="0" y="584341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.</a:t>
            </a:r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2E0A6B9-3A25-4D77-BE60-01561989422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960963" y="1108695"/>
            <a:ext cx="1233996" cy="5749305"/>
          </a:xfrm>
          <a:custGeom>
            <a:avLst/>
            <a:gdLst>
              <a:gd name="connsiteX0" fmla="*/ 0 w 1233996"/>
              <a:gd name="connsiteY0" fmla="*/ 5825504 h 5825504"/>
              <a:gd name="connsiteX1" fmla="*/ 1233996 w 1233996"/>
              <a:gd name="connsiteY1" fmla="*/ 0 h 5825504"/>
              <a:gd name="connsiteX2" fmla="*/ 1233996 w 1233996"/>
              <a:gd name="connsiteY2" fmla="*/ 5825504 h 5825504"/>
              <a:gd name="connsiteX3" fmla="*/ 0 w 1233996"/>
              <a:gd name="connsiteY3" fmla="*/ 5825504 h 5825504"/>
              <a:gd name="connsiteX0" fmla="*/ 0 w 1260190"/>
              <a:gd name="connsiteY0" fmla="*/ 5715967 h 5715967"/>
              <a:gd name="connsiteX1" fmla="*/ 1260190 w 1260190"/>
              <a:gd name="connsiteY1" fmla="*/ 0 h 5715967"/>
              <a:gd name="connsiteX2" fmla="*/ 1233996 w 1260190"/>
              <a:gd name="connsiteY2" fmla="*/ 5715967 h 5715967"/>
              <a:gd name="connsiteX3" fmla="*/ 0 w 1260190"/>
              <a:gd name="connsiteY3" fmla="*/ 5715967 h 5715967"/>
              <a:gd name="connsiteX0" fmla="*/ 0 w 1233996"/>
              <a:gd name="connsiteY0" fmla="*/ 5749305 h 5749305"/>
              <a:gd name="connsiteX1" fmla="*/ 1231615 w 1233996"/>
              <a:gd name="connsiteY1" fmla="*/ 0 h 5749305"/>
              <a:gd name="connsiteX2" fmla="*/ 1233996 w 1233996"/>
              <a:gd name="connsiteY2" fmla="*/ 5749305 h 5749305"/>
              <a:gd name="connsiteX3" fmla="*/ 0 w 1233996"/>
              <a:gd name="connsiteY3" fmla="*/ 5749305 h 5749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3996" h="5749305">
                <a:moveTo>
                  <a:pt x="0" y="5749305"/>
                </a:moveTo>
                <a:lnTo>
                  <a:pt x="1231615" y="0"/>
                </a:lnTo>
                <a:cubicBezTo>
                  <a:pt x="1232409" y="1916435"/>
                  <a:pt x="1233202" y="3832870"/>
                  <a:pt x="1233996" y="5749305"/>
                </a:cubicBezTo>
                <a:lnTo>
                  <a:pt x="0" y="5749305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lIns="720000" bIns="165600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sv-SE"/>
              <a:t>.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2CE84D2-A6B0-47F2-BD7C-842E6783A3CA}"/>
              </a:ext>
            </a:extLst>
          </p:cNvPr>
          <p:cNvSpPr/>
          <p:nvPr userDrawn="1"/>
        </p:nvSpPr>
        <p:spPr>
          <a:xfrm>
            <a:off x="-2074460" y="24063"/>
            <a:ext cx="1990236" cy="37508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Text, kil och utbytbar liten bild: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Byta till egen bild: klicka på ikonen för ”Bilder” i platshållaren och infoga bild, som inte bör vara för detaljerad.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Flytta bilden inom bildytan: markera bilden, välj ”Beskär”, markera bilden igen och flytta/ändra storlek.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Byta färg på kilen: markera kilen, välj annan temafärg med ”Figurfyllning”. Om kilen inte kan markeras, markera bildytan och välj ”Placera längst bak”.</a:t>
            </a:r>
          </a:p>
        </p:txBody>
      </p:sp>
      <p:sp>
        <p:nvSpPr>
          <p:cNvPr id="14" name="Rubrik 1">
            <a:extLst>
              <a:ext uri="{FF2B5EF4-FFF2-40B4-BE49-F238E27FC236}">
                <a16:creationId xmlns:a16="http://schemas.microsoft.com/office/drawing/2014/main" id="{74DDC08D-FA75-4863-947C-517F8BA91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20" y="1250479"/>
            <a:ext cx="9862886" cy="880197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180675CF-18A0-44DC-94A7-B0DBF8A48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720" y="2397440"/>
            <a:ext cx="9862886" cy="3648517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13035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kil och utbytbar sto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2E0A6B9-3A25-4D77-BE60-01561989422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17330" y="-13285"/>
            <a:ext cx="6385180" cy="6892305"/>
          </a:xfrm>
          <a:custGeom>
            <a:avLst/>
            <a:gdLst>
              <a:gd name="connsiteX0" fmla="*/ 0 w 1233996"/>
              <a:gd name="connsiteY0" fmla="*/ 5825504 h 5825504"/>
              <a:gd name="connsiteX1" fmla="*/ 1233996 w 1233996"/>
              <a:gd name="connsiteY1" fmla="*/ 0 h 5825504"/>
              <a:gd name="connsiteX2" fmla="*/ 1233996 w 1233996"/>
              <a:gd name="connsiteY2" fmla="*/ 5825504 h 5825504"/>
              <a:gd name="connsiteX3" fmla="*/ 0 w 1233996"/>
              <a:gd name="connsiteY3" fmla="*/ 5825504 h 5825504"/>
              <a:gd name="connsiteX0" fmla="*/ 0 w 1260190"/>
              <a:gd name="connsiteY0" fmla="*/ 5715967 h 5715967"/>
              <a:gd name="connsiteX1" fmla="*/ 1260190 w 1260190"/>
              <a:gd name="connsiteY1" fmla="*/ 0 h 5715967"/>
              <a:gd name="connsiteX2" fmla="*/ 1233996 w 1260190"/>
              <a:gd name="connsiteY2" fmla="*/ 5715967 h 5715967"/>
              <a:gd name="connsiteX3" fmla="*/ 0 w 1260190"/>
              <a:gd name="connsiteY3" fmla="*/ 5715967 h 5715967"/>
              <a:gd name="connsiteX0" fmla="*/ 0 w 1233996"/>
              <a:gd name="connsiteY0" fmla="*/ 5749305 h 5749305"/>
              <a:gd name="connsiteX1" fmla="*/ 1231615 w 1233996"/>
              <a:gd name="connsiteY1" fmla="*/ 0 h 5749305"/>
              <a:gd name="connsiteX2" fmla="*/ 1233996 w 1233996"/>
              <a:gd name="connsiteY2" fmla="*/ 5749305 h 5749305"/>
              <a:gd name="connsiteX3" fmla="*/ 0 w 1233996"/>
              <a:gd name="connsiteY3" fmla="*/ 5749305 h 5749305"/>
              <a:gd name="connsiteX0" fmla="*/ 0 w 1233996"/>
              <a:gd name="connsiteY0" fmla="*/ 5749305 h 5749305"/>
              <a:gd name="connsiteX1" fmla="*/ 1071872 w 1233996"/>
              <a:gd name="connsiteY1" fmla="*/ 772060 h 5749305"/>
              <a:gd name="connsiteX2" fmla="*/ 1231615 w 1233996"/>
              <a:gd name="connsiteY2" fmla="*/ 0 h 5749305"/>
              <a:gd name="connsiteX3" fmla="*/ 1233996 w 1233996"/>
              <a:gd name="connsiteY3" fmla="*/ 5749305 h 5749305"/>
              <a:gd name="connsiteX4" fmla="*/ 0 w 1233996"/>
              <a:gd name="connsiteY4" fmla="*/ 5749305 h 5749305"/>
              <a:gd name="connsiteX0" fmla="*/ 0 w 1233996"/>
              <a:gd name="connsiteY0" fmla="*/ 5749305 h 5749305"/>
              <a:gd name="connsiteX1" fmla="*/ 1071872 w 1233996"/>
              <a:gd name="connsiteY1" fmla="*/ 772060 h 5749305"/>
              <a:gd name="connsiteX2" fmla="*/ 1231615 w 1233996"/>
              <a:gd name="connsiteY2" fmla="*/ 0 h 5749305"/>
              <a:gd name="connsiteX3" fmla="*/ 1233996 w 1233996"/>
              <a:gd name="connsiteY3" fmla="*/ 5749305 h 5749305"/>
              <a:gd name="connsiteX4" fmla="*/ 0 w 1233996"/>
              <a:gd name="connsiteY4" fmla="*/ 5749305 h 5749305"/>
              <a:gd name="connsiteX0" fmla="*/ 0 w 1233996"/>
              <a:gd name="connsiteY0" fmla="*/ 6868391 h 6868391"/>
              <a:gd name="connsiteX1" fmla="*/ 241323 w 1233996"/>
              <a:gd name="connsiteY1" fmla="*/ 0 h 6868391"/>
              <a:gd name="connsiteX2" fmla="*/ 1231615 w 1233996"/>
              <a:gd name="connsiteY2" fmla="*/ 1119086 h 6868391"/>
              <a:gd name="connsiteX3" fmla="*/ 1233996 w 1233996"/>
              <a:gd name="connsiteY3" fmla="*/ 6868391 h 6868391"/>
              <a:gd name="connsiteX4" fmla="*/ 0 w 1233996"/>
              <a:gd name="connsiteY4" fmla="*/ 6868391 h 6868391"/>
              <a:gd name="connsiteX0" fmla="*/ 0 w 1235763"/>
              <a:gd name="connsiteY0" fmla="*/ 6892305 h 6892305"/>
              <a:gd name="connsiteX1" fmla="*/ 241323 w 1235763"/>
              <a:gd name="connsiteY1" fmla="*/ 23914 h 6892305"/>
              <a:gd name="connsiteX2" fmla="*/ 1235637 w 1235763"/>
              <a:gd name="connsiteY2" fmla="*/ 0 h 6892305"/>
              <a:gd name="connsiteX3" fmla="*/ 1233996 w 1235763"/>
              <a:gd name="connsiteY3" fmla="*/ 6892305 h 6892305"/>
              <a:gd name="connsiteX4" fmla="*/ 0 w 1235763"/>
              <a:gd name="connsiteY4" fmla="*/ 6892305 h 6892305"/>
              <a:gd name="connsiteX0" fmla="*/ 0 w 1235763"/>
              <a:gd name="connsiteY0" fmla="*/ 6892305 h 6892305"/>
              <a:gd name="connsiteX1" fmla="*/ 239480 w 1235763"/>
              <a:gd name="connsiteY1" fmla="*/ 21533 h 6892305"/>
              <a:gd name="connsiteX2" fmla="*/ 1235637 w 1235763"/>
              <a:gd name="connsiteY2" fmla="*/ 0 h 6892305"/>
              <a:gd name="connsiteX3" fmla="*/ 1233996 w 1235763"/>
              <a:gd name="connsiteY3" fmla="*/ 6892305 h 6892305"/>
              <a:gd name="connsiteX4" fmla="*/ 0 w 1235763"/>
              <a:gd name="connsiteY4" fmla="*/ 6892305 h 6892305"/>
              <a:gd name="connsiteX0" fmla="*/ 0 w 1235763"/>
              <a:gd name="connsiteY0" fmla="*/ 6892305 h 6892305"/>
              <a:gd name="connsiteX1" fmla="*/ 245582 w 1235763"/>
              <a:gd name="connsiteY1" fmla="*/ 11023 h 6892305"/>
              <a:gd name="connsiteX2" fmla="*/ 1235637 w 1235763"/>
              <a:gd name="connsiteY2" fmla="*/ 0 h 6892305"/>
              <a:gd name="connsiteX3" fmla="*/ 1233996 w 1235763"/>
              <a:gd name="connsiteY3" fmla="*/ 6892305 h 6892305"/>
              <a:gd name="connsiteX4" fmla="*/ 0 w 1235763"/>
              <a:gd name="connsiteY4" fmla="*/ 6892305 h 6892305"/>
              <a:gd name="connsiteX0" fmla="*/ 0 w 1235763"/>
              <a:gd name="connsiteY0" fmla="*/ 6892305 h 6892305"/>
              <a:gd name="connsiteX1" fmla="*/ 245582 w 1235763"/>
              <a:gd name="connsiteY1" fmla="*/ 3880 h 6892305"/>
              <a:gd name="connsiteX2" fmla="*/ 1235637 w 1235763"/>
              <a:gd name="connsiteY2" fmla="*/ 0 h 6892305"/>
              <a:gd name="connsiteX3" fmla="*/ 1233996 w 1235763"/>
              <a:gd name="connsiteY3" fmla="*/ 6892305 h 6892305"/>
              <a:gd name="connsiteX4" fmla="*/ 0 w 1235763"/>
              <a:gd name="connsiteY4" fmla="*/ 6892305 h 6892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5763" h="6892305">
                <a:moveTo>
                  <a:pt x="0" y="6892305"/>
                </a:moveTo>
                <a:lnTo>
                  <a:pt x="245582" y="3880"/>
                </a:lnTo>
                <a:cubicBezTo>
                  <a:pt x="577634" y="-3298"/>
                  <a:pt x="903585" y="7178"/>
                  <a:pt x="1235637" y="0"/>
                </a:cubicBezTo>
                <a:cubicBezTo>
                  <a:pt x="1236431" y="1916435"/>
                  <a:pt x="1233202" y="4975870"/>
                  <a:pt x="1233996" y="6892305"/>
                </a:cubicBezTo>
                <a:lnTo>
                  <a:pt x="0" y="6892305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txBody>
          <a:bodyPr lIns="0" tIns="1332000" bIns="0" anchor="t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tx1"/>
                </a:solidFill>
              </a:defRPr>
            </a:lvl1pPr>
          </a:lstStyle>
          <a:p>
            <a:r>
              <a:rPr lang="sv-SE"/>
              <a:t>.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1A5E3EC2-7DB2-4C8C-8E35-255720F3AAA6}"/>
              </a:ext>
            </a:extLst>
          </p:cNvPr>
          <p:cNvSpPr/>
          <p:nvPr userDrawn="1"/>
        </p:nvSpPr>
        <p:spPr>
          <a:xfrm>
            <a:off x="-2088107" y="24063"/>
            <a:ext cx="2003883" cy="37508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Text, kil och utbytbar stor bild: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Byta till egen bild: klicka på ikonen för ”Bilder” i platshållaren och infoga bild, som inte bör vara för detaljerad.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Flytta bilden inom bildytan: markera bilden, välj ”Beskär”, markera bilden igen och flytta/ändra storlek.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Byta färg på kilen: markera kilen, välj annan temafärg med ”Figurfyllning”. Om kilen inte kan markeras, markera bildytan och välj ”Placera längst bak”.</a:t>
            </a:r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DAD75157-2CF5-43DE-9D1C-3B451B4BA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20" y="1250479"/>
            <a:ext cx="5168055" cy="880197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8498AC19-0878-4078-B419-F210CA38C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720" y="2397440"/>
            <a:ext cx="5168055" cy="3648517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098BC990-E3F0-4969-A62C-2B2DAB821C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3045" y="-26568"/>
            <a:ext cx="1565663" cy="6887833"/>
          </a:xfrm>
          <a:custGeom>
            <a:avLst/>
            <a:gdLst>
              <a:gd name="connsiteX0" fmla="*/ 0 w 1533233"/>
              <a:gd name="connsiteY0" fmla="*/ 6008703 h 6008703"/>
              <a:gd name="connsiteX1" fmla="*/ 1533233 w 1533233"/>
              <a:gd name="connsiteY1" fmla="*/ 0 h 6008703"/>
              <a:gd name="connsiteX2" fmla="*/ 1533233 w 1533233"/>
              <a:gd name="connsiteY2" fmla="*/ 6008703 h 6008703"/>
              <a:gd name="connsiteX3" fmla="*/ 0 w 1533233"/>
              <a:gd name="connsiteY3" fmla="*/ 6008703 h 6008703"/>
              <a:gd name="connsiteX0" fmla="*/ 0 w 1533233"/>
              <a:gd name="connsiteY0" fmla="*/ 6008703 h 6014621"/>
              <a:gd name="connsiteX1" fmla="*/ 1533233 w 1533233"/>
              <a:gd name="connsiteY1" fmla="*/ 0 h 6014621"/>
              <a:gd name="connsiteX2" fmla="*/ 314033 w 1533233"/>
              <a:gd name="connsiteY2" fmla="*/ 6014621 h 6014621"/>
              <a:gd name="connsiteX3" fmla="*/ 0 w 1533233"/>
              <a:gd name="connsiteY3" fmla="*/ 6008703 h 6014621"/>
              <a:gd name="connsiteX0" fmla="*/ 0 w 1538565"/>
              <a:gd name="connsiteY0" fmla="*/ 5843418 h 5849336"/>
              <a:gd name="connsiteX1" fmla="*/ 1538565 w 1538565"/>
              <a:gd name="connsiteY1" fmla="*/ 0 h 5849336"/>
              <a:gd name="connsiteX2" fmla="*/ 314033 w 1538565"/>
              <a:gd name="connsiteY2" fmla="*/ 5849336 h 5849336"/>
              <a:gd name="connsiteX3" fmla="*/ 0 w 1538565"/>
              <a:gd name="connsiteY3" fmla="*/ 5843418 h 5849336"/>
              <a:gd name="connsiteX0" fmla="*/ 0 w 1538565"/>
              <a:gd name="connsiteY0" fmla="*/ 5843418 h 5849336"/>
              <a:gd name="connsiteX1" fmla="*/ 1538565 w 1538565"/>
              <a:gd name="connsiteY1" fmla="*/ 0 h 5849336"/>
              <a:gd name="connsiteX2" fmla="*/ 1492752 w 1538565"/>
              <a:gd name="connsiteY2" fmla="*/ 216524 h 5849336"/>
              <a:gd name="connsiteX3" fmla="*/ 314033 w 1538565"/>
              <a:gd name="connsiteY3" fmla="*/ 5849336 h 5849336"/>
              <a:gd name="connsiteX4" fmla="*/ 0 w 1538565"/>
              <a:gd name="connsiteY4" fmla="*/ 5843418 h 5849336"/>
              <a:gd name="connsiteX0" fmla="*/ 0 w 1542759"/>
              <a:gd name="connsiteY0" fmla="*/ 5843418 h 5849336"/>
              <a:gd name="connsiteX1" fmla="*/ 1538565 w 1542759"/>
              <a:gd name="connsiteY1" fmla="*/ 0 h 5849336"/>
              <a:gd name="connsiteX2" fmla="*/ 1542759 w 1542759"/>
              <a:gd name="connsiteY2" fmla="*/ 54599 h 5849336"/>
              <a:gd name="connsiteX3" fmla="*/ 314033 w 1542759"/>
              <a:gd name="connsiteY3" fmla="*/ 5849336 h 5849336"/>
              <a:gd name="connsiteX4" fmla="*/ 0 w 1542759"/>
              <a:gd name="connsiteY4" fmla="*/ 5843418 h 5849336"/>
              <a:gd name="connsiteX0" fmla="*/ 0 w 1538565"/>
              <a:gd name="connsiteY0" fmla="*/ 5843418 h 5849336"/>
              <a:gd name="connsiteX1" fmla="*/ 1538565 w 1538565"/>
              <a:gd name="connsiteY1" fmla="*/ 0 h 5849336"/>
              <a:gd name="connsiteX2" fmla="*/ 1535615 w 1538565"/>
              <a:gd name="connsiteY2" fmla="*/ 56980 h 5849336"/>
              <a:gd name="connsiteX3" fmla="*/ 314033 w 1538565"/>
              <a:gd name="connsiteY3" fmla="*/ 5849336 h 5849336"/>
              <a:gd name="connsiteX4" fmla="*/ 0 w 1538565"/>
              <a:gd name="connsiteY4" fmla="*/ 5843418 h 5849336"/>
              <a:gd name="connsiteX0" fmla="*/ 0 w 1578477"/>
              <a:gd name="connsiteY0" fmla="*/ 5843418 h 5849336"/>
              <a:gd name="connsiteX1" fmla="*/ 1538565 w 1578477"/>
              <a:gd name="connsiteY1" fmla="*/ 0 h 5849336"/>
              <a:gd name="connsiteX2" fmla="*/ 1578477 w 1578477"/>
              <a:gd name="connsiteY2" fmla="*/ 87937 h 5849336"/>
              <a:gd name="connsiteX3" fmla="*/ 314033 w 1578477"/>
              <a:gd name="connsiteY3" fmla="*/ 5849336 h 5849336"/>
              <a:gd name="connsiteX4" fmla="*/ 0 w 1578477"/>
              <a:gd name="connsiteY4" fmla="*/ 5843418 h 5849336"/>
              <a:gd name="connsiteX0" fmla="*/ 0 w 1578502"/>
              <a:gd name="connsiteY0" fmla="*/ 5843418 h 5849336"/>
              <a:gd name="connsiteX1" fmla="*/ 1538565 w 1578502"/>
              <a:gd name="connsiteY1" fmla="*/ 0 h 5849336"/>
              <a:gd name="connsiteX2" fmla="*/ 1578477 w 1578502"/>
              <a:gd name="connsiteY2" fmla="*/ 87937 h 5849336"/>
              <a:gd name="connsiteX3" fmla="*/ 314033 w 1578502"/>
              <a:gd name="connsiteY3" fmla="*/ 5849336 h 5849336"/>
              <a:gd name="connsiteX4" fmla="*/ 0 w 1578502"/>
              <a:gd name="connsiteY4" fmla="*/ 5843418 h 5849336"/>
              <a:gd name="connsiteX0" fmla="*/ 0 w 1543111"/>
              <a:gd name="connsiteY0" fmla="*/ 5843418 h 5849336"/>
              <a:gd name="connsiteX1" fmla="*/ 1538565 w 1543111"/>
              <a:gd name="connsiteY1" fmla="*/ 0 h 5849336"/>
              <a:gd name="connsiteX2" fmla="*/ 1530852 w 1543111"/>
              <a:gd name="connsiteY2" fmla="*/ 83174 h 5849336"/>
              <a:gd name="connsiteX3" fmla="*/ 314033 w 1543111"/>
              <a:gd name="connsiteY3" fmla="*/ 5849336 h 5849336"/>
              <a:gd name="connsiteX4" fmla="*/ 0 w 1543111"/>
              <a:gd name="connsiteY4" fmla="*/ 5843418 h 5849336"/>
              <a:gd name="connsiteX0" fmla="*/ 0 w 1540225"/>
              <a:gd name="connsiteY0" fmla="*/ 5843418 h 5849336"/>
              <a:gd name="connsiteX1" fmla="*/ 1538565 w 1540225"/>
              <a:gd name="connsiteY1" fmla="*/ 0 h 5849336"/>
              <a:gd name="connsiteX2" fmla="*/ 1530852 w 1540225"/>
              <a:gd name="connsiteY2" fmla="*/ 83174 h 5849336"/>
              <a:gd name="connsiteX3" fmla="*/ 314033 w 1540225"/>
              <a:gd name="connsiteY3" fmla="*/ 5849336 h 5849336"/>
              <a:gd name="connsiteX4" fmla="*/ 0 w 1540225"/>
              <a:gd name="connsiteY4" fmla="*/ 5843418 h 5849336"/>
              <a:gd name="connsiteX0" fmla="*/ 0 w 1545425"/>
              <a:gd name="connsiteY0" fmla="*/ 5843418 h 5849336"/>
              <a:gd name="connsiteX1" fmla="*/ 1538565 w 1545425"/>
              <a:gd name="connsiteY1" fmla="*/ 0 h 5849336"/>
              <a:gd name="connsiteX2" fmla="*/ 1545139 w 1545425"/>
              <a:gd name="connsiteY2" fmla="*/ 80793 h 5849336"/>
              <a:gd name="connsiteX3" fmla="*/ 314033 w 1545425"/>
              <a:gd name="connsiteY3" fmla="*/ 5849336 h 5849336"/>
              <a:gd name="connsiteX4" fmla="*/ 0 w 1545425"/>
              <a:gd name="connsiteY4" fmla="*/ 5843418 h 5849336"/>
              <a:gd name="connsiteX0" fmla="*/ 0 w 1543488"/>
              <a:gd name="connsiteY0" fmla="*/ 5843418 h 5849336"/>
              <a:gd name="connsiteX1" fmla="*/ 1538565 w 1543488"/>
              <a:gd name="connsiteY1" fmla="*/ 0 h 5849336"/>
              <a:gd name="connsiteX2" fmla="*/ 1542758 w 1543488"/>
              <a:gd name="connsiteY2" fmla="*/ 49836 h 5849336"/>
              <a:gd name="connsiteX3" fmla="*/ 314033 w 1543488"/>
              <a:gd name="connsiteY3" fmla="*/ 5849336 h 5849336"/>
              <a:gd name="connsiteX4" fmla="*/ 0 w 1543488"/>
              <a:gd name="connsiteY4" fmla="*/ 5843418 h 5849336"/>
              <a:gd name="connsiteX0" fmla="*/ 0 w 1547499"/>
              <a:gd name="connsiteY0" fmla="*/ 6878649 h 6884567"/>
              <a:gd name="connsiteX1" fmla="*/ 1545097 w 1547499"/>
              <a:gd name="connsiteY1" fmla="*/ 0 h 6884567"/>
              <a:gd name="connsiteX2" fmla="*/ 1542758 w 1547499"/>
              <a:gd name="connsiteY2" fmla="*/ 1085067 h 6884567"/>
              <a:gd name="connsiteX3" fmla="*/ 314033 w 1547499"/>
              <a:gd name="connsiteY3" fmla="*/ 6884567 h 6884567"/>
              <a:gd name="connsiteX4" fmla="*/ 0 w 1547499"/>
              <a:gd name="connsiteY4" fmla="*/ 6878649 h 6884567"/>
              <a:gd name="connsiteX0" fmla="*/ 0 w 1565663"/>
              <a:gd name="connsiteY0" fmla="*/ 6878649 h 6884567"/>
              <a:gd name="connsiteX1" fmla="*/ 1545097 w 1565663"/>
              <a:gd name="connsiteY1" fmla="*/ 0 h 6884567"/>
              <a:gd name="connsiteX2" fmla="*/ 1565618 w 1565663"/>
              <a:gd name="connsiteY2" fmla="*/ 20444 h 6884567"/>
              <a:gd name="connsiteX3" fmla="*/ 314033 w 1565663"/>
              <a:gd name="connsiteY3" fmla="*/ 6884567 h 6884567"/>
              <a:gd name="connsiteX4" fmla="*/ 0 w 1565663"/>
              <a:gd name="connsiteY4" fmla="*/ 6878649 h 6884567"/>
              <a:gd name="connsiteX0" fmla="*/ 0 w 1565663"/>
              <a:gd name="connsiteY0" fmla="*/ 6878649 h 6887833"/>
              <a:gd name="connsiteX1" fmla="*/ 1545097 w 1565663"/>
              <a:gd name="connsiteY1" fmla="*/ 0 h 6887833"/>
              <a:gd name="connsiteX2" fmla="*/ 1565618 w 1565663"/>
              <a:gd name="connsiteY2" fmla="*/ 20444 h 6887833"/>
              <a:gd name="connsiteX3" fmla="*/ 349955 w 1565663"/>
              <a:gd name="connsiteY3" fmla="*/ 6887833 h 6887833"/>
              <a:gd name="connsiteX4" fmla="*/ 0 w 1565663"/>
              <a:gd name="connsiteY4" fmla="*/ 6878649 h 6887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663" h="6887833">
                <a:moveTo>
                  <a:pt x="0" y="6878649"/>
                </a:moveTo>
                <a:lnTo>
                  <a:pt x="1545097" y="0"/>
                </a:lnTo>
                <a:cubicBezTo>
                  <a:pt x="1551258" y="26931"/>
                  <a:pt x="1566602" y="-16011"/>
                  <a:pt x="1565618" y="20444"/>
                </a:cubicBezTo>
                <a:lnTo>
                  <a:pt x="349955" y="6887833"/>
                </a:lnTo>
                <a:lnTo>
                  <a:pt x="0" y="687864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635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D002A85-B127-475E-ADC4-27F8DC22C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2" y="800100"/>
            <a:ext cx="10515600" cy="8801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/>
              <a:t>Alicka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8FD374E-AE23-4243-BB8A-E206234C6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072" y="1960708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6CBB460D-1B7A-4441-A3D9-64BD73112B98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072" y="258978"/>
            <a:ext cx="503569" cy="50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460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747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ts val="36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3000"/>
        </a:lnSpc>
        <a:spcBef>
          <a:spcPts val="1000"/>
        </a:spcBef>
        <a:buSzPct val="9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8313" indent="-219075" algn="l" defTabSz="914400" rtl="0" eaLnBrk="1" latinLnBrk="0" hangingPunct="1">
        <a:lnSpc>
          <a:spcPct val="90000"/>
        </a:lnSpc>
        <a:spcBef>
          <a:spcPts val="300"/>
        </a:spcBef>
        <a:buSzPct val="9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68313" indent="-219075" algn="l" defTabSz="914400" rtl="0" eaLnBrk="1" latinLnBrk="0" hangingPunct="1">
        <a:lnSpc>
          <a:spcPct val="90000"/>
        </a:lnSpc>
        <a:spcBef>
          <a:spcPts val="300"/>
        </a:spcBef>
        <a:buSzPct val="9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468313" indent="-219075" algn="l" defTabSz="914400" rtl="0" eaLnBrk="1" latinLnBrk="0" hangingPunct="1">
        <a:lnSpc>
          <a:spcPct val="90000"/>
        </a:lnSpc>
        <a:spcBef>
          <a:spcPts val="300"/>
        </a:spcBef>
        <a:buSzPct val="9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68313" indent="-219075" algn="l" defTabSz="914400" rtl="0" eaLnBrk="1" latinLnBrk="0" hangingPunct="1">
        <a:lnSpc>
          <a:spcPct val="90000"/>
        </a:lnSpc>
        <a:spcBef>
          <a:spcPts val="300"/>
        </a:spcBef>
        <a:buSzPct val="9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D002A85-B127-475E-ADC4-27F8DC22C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2" y="800100"/>
            <a:ext cx="10515600" cy="8801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/>
              <a:t>Alicka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8FD374E-AE23-4243-BB8A-E206234C6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072" y="1960708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6CBB460D-1B7A-4441-A3D9-64BD73112B98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072" y="258978"/>
            <a:ext cx="503569" cy="50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1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748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ts val="36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3000"/>
        </a:lnSpc>
        <a:spcBef>
          <a:spcPts val="1000"/>
        </a:spcBef>
        <a:buSzPct val="9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8313" indent="-219075" algn="l" defTabSz="914400" rtl="0" eaLnBrk="1" latinLnBrk="0" hangingPunct="1">
        <a:lnSpc>
          <a:spcPct val="90000"/>
        </a:lnSpc>
        <a:spcBef>
          <a:spcPts val="300"/>
        </a:spcBef>
        <a:buSzPct val="9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68313" indent="-219075" algn="l" defTabSz="914400" rtl="0" eaLnBrk="1" latinLnBrk="0" hangingPunct="1">
        <a:lnSpc>
          <a:spcPct val="90000"/>
        </a:lnSpc>
        <a:spcBef>
          <a:spcPts val="300"/>
        </a:spcBef>
        <a:buSzPct val="9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468313" indent="-219075" algn="l" defTabSz="914400" rtl="0" eaLnBrk="1" latinLnBrk="0" hangingPunct="1">
        <a:lnSpc>
          <a:spcPct val="90000"/>
        </a:lnSpc>
        <a:spcBef>
          <a:spcPts val="300"/>
        </a:spcBef>
        <a:buSzPct val="9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68313" indent="-219075" algn="l" defTabSz="914400" rtl="0" eaLnBrk="1" latinLnBrk="0" hangingPunct="1">
        <a:lnSpc>
          <a:spcPct val="90000"/>
        </a:lnSpc>
        <a:spcBef>
          <a:spcPts val="300"/>
        </a:spcBef>
        <a:buSzPct val="9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D002A85-B127-475E-ADC4-27F8DC22C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2" y="800100"/>
            <a:ext cx="10515600" cy="8801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/>
              <a:t>Alicka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8FD374E-AE23-4243-BB8A-E206234C6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072" y="1960708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6CBB460D-1B7A-4441-A3D9-64BD73112B98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072" y="258978"/>
            <a:ext cx="503569" cy="50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80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ts val="36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3000"/>
        </a:lnSpc>
        <a:spcBef>
          <a:spcPts val="1000"/>
        </a:spcBef>
        <a:buSzPct val="9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8313" indent="-219075" algn="l" defTabSz="914400" rtl="0" eaLnBrk="1" latinLnBrk="0" hangingPunct="1">
        <a:lnSpc>
          <a:spcPct val="90000"/>
        </a:lnSpc>
        <a:spcBef>
          <a:spcPts val="300"/>
        </a:spcBef>
        <a:buSzPct val="9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68313" indent="-219075" algn="l" defTabSz="914400" rtl="0" eaLnBrk="1" latinLnBrk="0" hangingPunct="1">
        <a:lnSpc>
          <a:spcPct val="90000"/>
        </a:lnSpc>
        <a:spcBef>
          <a:spcPts val="300"/>
        </a:spcBef>
        <a:buSzPct val="9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468313" indent="-219075" algn="l" defTabSz="914400" rtl="0" eaLnBrk="1" latinLnBrk="0" hangingPunct="1">
        <a:lnSpc>
          <a:spcPct val="90000"/>
        </a:lnSpc>
        <a:spcBef>
          <a:spcPts val="300"/>
        </a:spcBef>
        <a:buSzPct val="9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68313" indent="-219075" algn="l" defTabSz="914400" rtl="0" eaLnBrk="1" latinLnBrk="0" hangingPunct="1">
        <a:lnSpc>
          <a:spcPct val="90000"/>
        </a:lnSpc>
        <a:spcBef>
          <a:spcPts val="300"/>
        </a:spcBef>
        <a:buSzPct val="9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29F0985-4D32-47DB-8C5C-F564A952E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956" y="1869461"/>
            <a:ext cx="10515600" cy="8073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0F7F623-BA87-416A-93FE-46E589F02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3956" y="3001296"/>
            <a:ext cx="10515600" cy="31756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55FF3FDF-F900-463B-9BF4-AC868966D2FF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856" y="369146"/>
            <a:ext cx="757393" cy="80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3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ts val="34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9263" indent="-449263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41350" indent="-184150" algn="l" defTabSz="914400" rtl="0" eaLnBrk="1" latinLnBrk="0" hangingPunct="1">
        <a:lnSpc>
          <a:spcPts val="2400"/>
        </a:lnSpc>
        <a:spcBef>
          <a:spcPts val="3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9288" indent="-200025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649288" indent="-200025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649288" indent="-200025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nya-vet-dss@slu.se" TargetMode="Externa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rubrik 3">
            <a:extLst>
              <a:ext uri="{FF2B5EF4-FFF2-40B4-BE49-F238E27FC236}">
                <a16:creationId xmlns:a16="http://schemas.microsoft.com/office/drawing/2014/main" id="{EB50B2C3-1186-4D07-8A2E-AABF0F69B2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December 2021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718CB6A4-4ED3-4493-BD89-41FBD0DD4E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Utvecklingen av veterinär- och djursjukskötarprogrammen</a:t>
            </a:r>
          </a:p>
        </p:txBody>
      </p:sp>
    </p:spTree>
    <p:extLst>
      <p:ext uri="{BB962C8B-B14F-4D97-AF65-F5344CB8AC3E}">
        <p14:creationId xmlns:p14="http://schemas.microsoft.com/office/powerpoint/2010/main" val="302954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ell 8">
            <a:extLst>
              <a:ext uri="{FF2B5EF4-FFF2-40B4-BE49-F238E27FC236}">
                <a16:creationId xmlns:a16="http://schemas.microsoft.com/office/drawing/2014/main" id="{7DC5F5F6-C502-4161-9A24-F5F4080AAD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407094"/>
              </p:ext>
            </p:extLst>
          </p:nvPr>
        </p:nvGraphicFramePr>
        <p:xfrm>
          <a:off x="6357729" y="4051891"/>
          <a:ext cx="5754370" cy="2133600"/>
        </p:xfrm>
        <a:graphic>
          <a:graphicData uri="http://schemas.openxmlformats.org/drawingml/2006/table">
            <a:tbl>
              <a:tblPr firstRow="1" firstCol="1" bandRow="1"/>
              <a:tblGrid>
                <a:gridCol w="3682916">
                  <a:extLst>
                    <a:ext uri="{9D8B030D-6E8A-4147-A177-3AD203B41FA5}">
                      <a16:colId xmlns:a16="http://schemas.microsoft.com/office/drawing/2014/main" val="5655269"/>
                    </a:ext>
                  </a:extLst>
                </a:gridCol>
                <a:gridCol w="2071454">
                  <a:extLst>
                    <a:ext uri="{9D8B030D-6E8A-4147-A177-3AD203B41FA5}">
                      <a16:colId xmlns:a16="http://schemas.microsoft.com/office/drawing/2014/main" val="10193189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Lokaler</a:t>
                      </a:r>
                      <a:endParaRPr lang="sv-SE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Namn</a:t>
                      </a:r>
                      <a:endParaRPr lang="sv-S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5439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Forskningssekreterare</a:t>
                      </a:r>
                      <a:endParaRPr lang="sv-S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Olle Håstad</a:t>
                      </a:r>
                      <a:endParaRPr lang="sv-S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4870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ISR KV</a:t>
                      </a:r>
                      <a:endParaRPr lang="sv-S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Lina Lindström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6264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ISR BVF</a:t>
                      </a:r>
                      <a:endParaRPr lang="sv-SE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Eva Tydén</a:t>
                      </a:r>
                      <a:endParaRPr lang="sv-S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5069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ISR AFB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Erik Pelve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54930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PSR DSS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Ann Hammarberg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13238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Administrativ chef KV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Elinora Johansson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062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Föreståndare</a:t>
                      </a:r>
                      <a:endParaRPr lang="sv-SE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Sten-Olof Fredriksson</a:t>
                      </a:r>
                      <a:endParaRPr lang="sv-SE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1608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Fastighetsavdelningen</a:t>
                      </a:r>
                      <a:endParaRPr lang="sv-S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en-GB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Camilla Westerborn</a:t>
                      </a:r>
                      <a:endParaRPr lang="sv-SE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427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Extern</a:t>
                      </a:r>
                      <a:endParaRPr lang="sv-S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Erik Fagerberg</a:t>
                      </a:r>
                      <a:endParaRPr lang="sv-S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7053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Controller</a:t>
                      </a:r>
                      <a:endParaRPr lang="sv-S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Bo Aspman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8942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ISR HUV, HGEN, HMH samt UDS kommer in i ett senare skede</a:t>
                      </a:r>
                      <a:endParaRPr lang="sv-SE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0148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Projektledare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Anders Bjurstam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986362"/>
                  </a:ext>
                </a:extLst>
              </a:tr>
            </a:tbl>
          </a:graphicData>
        </a:graphic>
      </p:graphicFrame>
      <p:graphicFrame>
        <p:nvGraphicFramePr>
          <p:cNvPr id="8" name="Tabell 7">
            <a:extLst>
              <a:ext uri="{FF2B5EF4-FFF2-40B4-BE49-F238E27FC236}">
                <a16:creationId xmlns:a16="http://schemas.microsoft.com/office/drawing/2014/main" id="{2247AA46-7F40-4A3F-96C5-602B7ABF31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966073"/>
              </p:ext>
            </p:extLst>
          </p:nvPr>
        </p:nvGraphicFramePr>
        <p:xfrm>
          <a:off x="6357729" y="2642563"/>
          <a:ext cx="5754370" cy="1219200"/>
        </p:xfrm>
        <a:graphic>
          <a:graphicData uri="http://schemas.openxmlformats.org/drawingml/2006/table">
            <a:tbl>
              <a:tblPr firstRow="1" firstCol="1" bandRow="1"/>
              <a:tblGrid>
                <a:gridCol w="3682916">
                  <a:extLst>
                    <a:ext uri="{9D8B030D-6E8A-4147-A177-3AD203B41FA5}">
                      <a16:colId xmlns:a16="http://schemas.microsoft.com/office/drawing/2014/main" val="2456740236"/>
                    </a:ext>
                  </a:extLst>
                </a:gridCol>
                <a:gridCol w="2071454">
                  <a:extLst>
                    <a:ext uri="{9D8B030D-6E8A-4147-A177-3AD203B41FA5}">
                      <a16:colId xmlns:a16="http://schemas.microsoft.com/office/drawing/2014/main" val="240186162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Resursbehov kort sikt – för att bemanna projektet</a:t>
                      </a:r>
                      <a:endParaRPr lang="sv-SE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Namn</a:t>
                      </a:r>
                      <a:endParaRPr lang="sv-S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02752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Forskningssekreterare</a:t>
                      </a:r>
                      <a:endParaRPr lang="sv-S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Olle Håstad</a:t>
                      </a:r>
                      <a:endParaRPr lang="sv-S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4773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Controller</a:t>
                      </a:r>
                      <a:endParaRPr lang="sv-S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Bo Aspman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32521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ISR KV</a:t>
                      </a:r>
                      <a:endParaRPr lang="sv-S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Lina Lindström</a:t>
                      </a:r>
                      <a:endParaRPr lang="sv-S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44676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ISR BVF</a:t>
                      </a:r>
                      <a:endParaRPr lang="sv-S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Eva Tydén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39277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ISR AFB</a:t>
                      </a:r>
                      <a:endParaRPr lang="sv-SE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Erik Pelve</a:t>
                      </a:r>
                      <a:endParaRPr lang="sv-S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9440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ISR HUV, HGEN, HMH kommer in i ett senare skede</a:t>
                      </a:r>
                      <a:endParaRPr lang="sv-SE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2564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Projektledare</a:t>
                      </a:r>
                      <a:endParaRPr lang="sv-SE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Anders Bjurstam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527157"/>
                  </a:ext>
                </a:extLst>
              </a:tr>
            </a:tbl>
          </a:graphicData>
        </a:graphic>
      </p:graphicFrame>
      <p:graphicFrame>
        <p:nvGraphicFramePr>
          <p:cNvPr id="7" name="Tabell 6">
            <a:extLst>
              <a:ext uri="{FF2B5EF4-FFF2-40B4-BE49-F238E27FC236}">
                <a16:creationId xmlns:a16="http://schemas.microsoft.com/office/drawing/2014/main" id="{05E1E71A-7BAA-494A-9AB9-853731CD83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4910789"/>
              </p:ext>
            </p:extLst>
          </p:nvPr>
        </p:nvGraphicFramePr>
        <p:xfrm>
          <a:off x="124756" y="4051891"/>
          <a:ext cx="5754370" cy="1066800"/>
        </p:xfrm>
        <a:graphic>
          <a:graphicData uri="http://schemas.openxmlformats.org/drawingml/2006/table">
            <a:tbl>
              <a:tblPr firstRow="1" firstCol="1" bandRow="1"/>
              <a:tblGrid>
                <a:gridCol w="3204370">
                  <a:extLst>
                    <a:ext uri="{9D8B030D-6E8A-4147-A177-3AD203B41FA5}">
                      <a16:colId xmlns:a16="http://schemas.microsoft.com/office/drawing/2014/main" val="2450800679"/>
                    </a:ext>
                  </a:extLst>
                </a:gridCol>
                <a:gridCol w="2550000">
                  <a:extLst>
                    <a:ext uri="{9D8B030D-6E8A-4147-A177-3AD203B41FA5}">
                      <a16:colId xmlns:a16="http://schemas.microsoft.com/office/drawing/2014/main" val="36439511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Curriculum DSS</a:t>
                      </a:r>
                      <a:endParaRPr lang="sv-SE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Namn</a:t>
                      </a:r>
                      <a:endParaRPr lang="sv-SE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585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Programnämndsordförande VH</a:t>
                      </a:r>
                      <a:endParaRPr lang="sv-SE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Johanna Penell</a:t>
                      </a:r>
                      <a:endParaRPr lang="sv-S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6238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Utbildningsledare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Karin Camp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2548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Vik. programstudierektor DSS</a:t>
                      </a:r>
                      <a:endParaRPr lang="sv-SE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Elin Svonni</a:t>
                      </a:r>
                      <a:endParaRPr lang="sv-S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847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Vik. programstudierektor DSS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Ann Hammarberg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28904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VMF</a:t>
                      </a:r>
                      <a:endParaRPr lang="sv-SE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Kristian </a:t>
                      </a:r>
                      <a:r>
                        <a:rPr lang="sv-SE" sz="1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Arkela</a:t>
                      </a:r>
                      <a:endParaRPr lang="sv-SE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7881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Projektledare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Anders Bjurstam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753116"/>
                  </a:ext>
                </a:extLst>
              </a:tr>
            </a:tbl>
          </a:graphicData>
        </a:graphic>
      </p:graphicFrame>
      <p:graphicFrame>
        <p:nvGraphicFramePr>
          <p:cNvPr id="6" name="Tabell 5">
            <a:extLst>
              <a:ext uri="{FF2B5EF4-FFF2-40B4-BE49-F238E27FC236}">
                <a16:creationId xmlns:a16="http://schemas.microsoft.com/office/drawing/2014/main" id="{FF145080-6333-43D1-A8BD-7D7D8809F6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365605"/>
              </p:ext>
            </p:extLst>
          </p:nvPr>
        </p:nvGraphicFramePr>
        <p:xfrm>
          <a:off x="124756" y="2642563"/>
          <a:ext cx="5754370" cy="1219200"/>
        </p:xfrm>
        <a:graphic>
          <a:graphicData uri="http://schemas.openxmlformats.org/drawingml/2006/table">
            <a:tbl>
              <a:tblPr firstRow="1" firstCol="1" bandRow="1"/>
              <a:tblGrid>
                <a:gridCol w="3211269">
                  <a:extLst>
                    <a:ext uri="{9D8B030D-6E8A-4147-A177-3AD203B41FA5}">
                      <a16:colId xmlns:a16="http://schemas.microsoft.com/office/drawing/2014/main" val="3469144061"/>
                    </a:ext>
                  </a:extLst>
                </a:gridCol>
                <a:gridCol w="2543101">
                  <a:extLst>
                    <a:ext uri="{9D8B030D-6E8A-4147-A177-3AD203B41FA5}">
                      <a16:colId xmlns:a16="http://schemas.microsoft.com/office/drawing/2014/main" val="28401269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Curriculum Vet</a:t>
                      </a:r>
                      <a:endParaRPr lang="sv-SE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Namn</a:t>
                      </a:r>
                      <a:endParaRPr lang="sv-S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8799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Programnämndsordförande VH</a:t>
                      </a:r>
                      <a:endParaRPr lang="sv-SE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Johanna Penell</a:t>
                      </a:r>
                      <a:endParaRPr lang="sv-S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5652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Utbildningsledare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Karin Camp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1446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Programstudierektor Vet</a:t>
                      </a:r>
                      <a:endParaRPr lang="sv-SE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Helene Hamlin</a:t>
                      </a:r>
                      <a:endParaRPr lang="sv-S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865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Ställföreträdande programstudierektor Vet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Karin </a:t>
                      </a:r>
                      <a:r>
                        <a:rPr lang="sv-SE" sz="1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Vargmar</a:t>
                      </a:r>
                      <a:endParaRPr lang="sv-SE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4496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Tuvet</a:t>
                      </a:r>
                      <a:r>
                        <a:rPr lang="sv-SE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(i ett senare skede)</a:t>
                      </a:r>
                      <a:endParaRPr lang="sv-SE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Jeanette Hansson </a:t>
                      </a:r>
                      <a:endParaRPr lang="sv-SE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0508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VMF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Mika Berglund/Kristian </a:t>
                      </a:r>
                      <a:r>
                        <a:rPr lang="sv-SE" sz="1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Arkela</a:t>
                      </a:r>
                      <a:endParaRPr lang="sv-SE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6563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Projektledare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1800">
                        <a:lnSpc>
                          <a:spcPts val="1200"/>
                        </a:lnSpc>
                      </a:pPr>
                      <a:r>
                        <a:rPr lang="sv-SE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Anders Bjurstam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0719295"/>
                  </a:ext>
                </a:extLst>
              </a:tr>
            </a:tbl>
          </a:graphicData>
        </a:graphic>
      </p:graphicFrame>
      <p:sp>
        <p:nvSpPr>
          <p:cNvPr id="10" name="Rubrik 1">
            <a:extLst>
              <a:ext uri="{FF2B5EF4-FFF2-40B4-BE49-F238E27FC236}">
                <a16:creationId xmlns:a16="http://schemas.microsoft.com/office/drawing/2014/main" id="{72B74C04-821B-1944-A8F1-0B31DA7CE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1" y="1226128"/>
            <a:ext cx="10643755" cy="911374"/>
          </a:xfrm>
        </p:spPr>
        <p:txBody>
          <a:bodyPr/>
          <a:lstStyle/>
          <a:p>
            <a:r>
              <a:rPr lang="sv-SE" dirty="0"/>
              <a:t>Ex på delprojektgrupper som är igång. </a:t>
            </a:r>
            <a:br>
              <a:rPr lang="sv-SE" dirty="0"/>
            </a:br>
            <a:r>
              <a:rPr lang="sv-SE" sz="1800" dirty="0"/>
              <a:t>Bemanningen i delprojektgrupperna varierar över tid, nedan en ögonblicksbild.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1847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6E85D73-E94E-4B91-8188-A5CF177B6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Resursbehov lång sikt – för att </a:t>
            </a:r>
            <a:r>
              <a:rPr lang="sv-SE"/>
              <a:t>bemanna programmen</a:t>
            </a:r>
            <a:endParaRPr lang="sv-SE" dirty="0"/>
          </a:p>
          <a:p>
            <a:r>
              <a:rPr lang="sv-SE" dirty="0"/>
              <a:t>Ackreditering</a:t>
            </a:r>
          </a:p>
          <a:p>
            <a:r>
              <a:rPr lang="sv-SE" dirty="0"/>
              <a:t>Klinisk träning</a:t>
            </a:r>
          </a:p>
          <a:p>
            <a:r>
              <a:rPr lang="sv-SE" dirty="0"/>
              <a:t>VFU</a:t>
            </a:r>
          </a:p>
          <a:p>
            <a:r>
              <a:rPr lang="sv-SE" dirty="0"/>
              <a:t>Klinikersättning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C13B0D9-4C58-4975-BEE5-7AF0186C1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Exempel på delprojektgrupper som kommer startas</a:t>
            </a:r>
          </a:p>
        </p:txBody>
      </p:sp>
    </p:spTree>
    <p:extLst>
      <p:ext uri="{BB962C8B-B14F-4D97-AF65-F5344CB8AC3E}">
        <p14:creationId xmlns:p14="http://schemas.microsoft.com/office/powerpoint/2010/main" val="335259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6A19733-50CE-4636-AE3C-0A861539B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072" y="2407521"/>
            <a:ext cx="10227353" cy="3681552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Kommunikationens roll är att öppet och transparent berätta om utvecklingen av  programmen allteftersom.</a:t>
            </a:r>
          </a:p>
          <a:p>
            <a:pPr marL="0" indent="0">
              <a:buNone/>
            </a:pPr>
            <a:r>
              <a:rPr lang="sv-SE" dirty="0"/>
              <a:t>Kommunikationen inkluderar akademi, studenter och UDS.</a:t>
            </a:r>
          </a:p>
          <a:p>
            <a:pPr marL="0" indent="0">
              <a:buNone/>
            </a:pPr>
            <a:r>
              <a:rPr lang="sv-SE" dirty="0"/>
              <a:t>Primära kanaler: </a:t>
            </a:r>
          </a:p>
          <a:p>
            <a:r>
              <a:rPr lang="sv-SE" dirty="0"/>
              <a:t>Funktionsbrevlåda för frågor, tankar och tips </a:t>
            </a:r>
            <a:r>
              <a:rPr lang="sv-SE" dirty="0">
                <a:hlinkClick r:id="rId2"/>
              </a:rPr>
              <a:t>nya-vet-dss@slu.se</a:t>
            </a:r>
            <a:endParaRPr lang="sv-SE" dirty="0"/>
          </a:p>
          <a:p>
            <a:r>
              <a:rPr lang="sv-SE" dirty="0"/>
              <a:t>Webbplats för senaste nytt, dokumentation, frågor och svar </a:t>
            </a:r>
          </a:p>
          <a:p>
            <a:r>
              <a:rPr lang="sv-SE" dirty="0"/>
              <a:t>Kontinuerliga uppdateringar via mailutskick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516D624-55AA-4022-9D25-62E975635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Kommunikation</a:t>
            </a:r>
          </a:p>
        </p:txBody>
      </p:sp>
    </p:spTree>
    <p:extLst>
      <p:ext uri="{BB962C8B-B14F-4D97-AF65-F5344CB8AC3E}">
        <p14:creationId xmlns:p14="http://schemas.microsoft.com/office/powerpoint/2010/main" val="123833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 descr="SLU profilgrafik" title="SLU profilgrafik">
            <a:extLst>
              <a:ext uri="{FF2B5EF4-FFF2-40B4-BE49-F238E27FC236}">
                <a16:creationId xmlns:a16="http://schemas.microsoft.com/office/drawing/2014/main" id="{23017F9C-F67D-4C88-95B6-ED258D5447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bild 2" descr="SLU profilgrafik" title="SLU profilgrafik">
            <a:extLst>
              <a:ext uri="{FF2B5EF4-FFF2-40B4-BE49-F238E27FC236}">
                <a16:creationId xmlns:a16="http://schemas.microsoft.com/office/drawing/2014/main" id="{747CF124-C690-46EE-9592-A1FD2E3F84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4F2BFDCA-4F98-409D-8D5F-722160C32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Tidsplanen för utökningen måste hålla</a:t>
            </a:r>
          </a:p>
          <a:p>
            <a:r>
              <a:rPr lang="sv-SE" dirty="0" err="1"/>
              <a:t>Nytänk</a:t>
            </a:r>
            <a:r>
              <a:rPr lang="sv-SE" dirty="0"/>
              <a:t> i utbildningarnas upplägg</a:t>
            </a:r>
          </a:p>
          <a:p>
            <a:r>
              <a:rPr lang="sv-SE" dirty="0"/>
              <a:t>Kompetenser/personella resurser går före utbyggnad av infrastrukturer</a:t>
            </a:r>
          </a:p>
          <a:p>
            <a:r>
              <a:rPr lang="sv-SE" dirty="0"/>
              <a:t>Skapa utrymme för fortsatta satsningar på personella resurser och forskning</a:t>
            </a:r>
          </a:p>
          <a:p>
            <a:endParaRPr lang="sv-SE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EF84AE30-4AAD-4514-8D3C-60CFBCEA0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Riktlinjer/prioriteringar</a:t>
            </a:r>
          </a:p>
        </p:txBody>
      </p:sp>
    </p:spTree>
    <p:extLst>
      <p:ext uri="{BB962C8B-B14F-4D97-AF65-F5344CB8AC3E}">
        <p14:creationId xmlns:p14="http://schemas.microsoft.com/office/powerpoint/2010/main" val="280761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 descr="SLU profilgrafik" title="SLU profilgrafik">
            <a:extLst>
              <a:ext uri="{FF2B5EF4-FFF2-40B4-BE49-F238E27FC236}">
                <a16:creationId xmlns:a16="http://schemas.microsoft.com/office/drawing/2014/main" id="{2280BC0D-E00C-4857-9592-E2DB3F45D2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bild 2" descr="SLU profilgrafik" title="SLU profilgrafik">
            <a:extLst>
              <a:ext uri="{FF2B5EF4-FFF2-40B4-BE49-F238E27FC236}">
                <a16:creationId xmlns:a16="http://schemas.microsoft.com/office/drawing/2014/main" id="{DA6ED609-B9ED-48AB-82EB-57C0156E8A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graphicFrame>
        <p:nvGraphicFramePr>
          <p:cNvPr id="6" name="Tabell 6">
            <a:extLst>
              <a:ext uri="{FF2B5EF4-FFF2-40B4-BE49-F238E27FC236}">
                <a16:creationId xmlns:a16="http://schemas.microsoft.com/office/drawing/2014/main" id="{671A14DA-27D1-4BA6-80D2-FDD1DA9356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179664"/>
              </p:ext>
            </p:extLst>
          </p:nvPr>
        </p:nvGraphicFramePr>
        <p:xfrm>
          <a:off x="956236" y="3863289"/>
          <a:ext cx="81280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7984923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17938090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7351922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4657253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Antal nybörjarplatser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Nuläge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HT22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HT23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096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Vet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103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145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396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DSS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115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115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582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Totalt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203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225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260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749486"/>
                  </a:ext>
                </a:extLst>
              </a:tr>
            </a:tbl>
          </a:graphicData>
        </a:graphic>
      </p:graphicFrame>
      <p:sp>
        <p:nvSpPr>
          <p:cNvPr id="4" name="Rubrik 3">
            <a:extLst>
              <a:ext uri="{FF2B5EF4-FFF2-40B4-BE49-F238E27FC236}">
                <a16:creationId xmlns:a16="http://schemas.microsoft.com/office/drawing/2014/main" id="{6B4D67A7-2457-4DDA-AF50-5C256A80A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Nybörjarplatser</a:t>
            </a:r>
          </a:p>
        </p:txBody>
      </p:sp>
    </p:spTree>
    <p:extLst>
      <p:ext uri="{BB962C8B-B14F-4D97-AF65-F5344CB8AC3E}">
        <p14:creationId xmlns:p14="http://schemas.microsoft.com/office/powerpoint/2010/main" val="28533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 descr="SLU profilgrafik" title="SLU profilgrafik">
            <a:extLst>
              <a:ext uri="{FF2B5EF4-FFF2-40B4-BE49-F238E27FC236}">
                <a16:creationId xmlns:a16="http://schemas.microsoft.com/office/drawing/2014/main" id="{B7AEAD0D-8AB6-42FD-AFAE-331E291ACC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bild 2" descr="SLU profilgrafik" title="SLU profilgrafik">
            <a:extLst>
              <a:ext uri="{FF2B5EF4-FFF2-40B4-BE49-F238E27FC236}">
                <a16:creationId xmlns:a16="http://schemas.microsoft.com/office/drawing/2014/main" id="{5B906D56-31B4-4B64-B8E3-921049E7FB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graphicFrame>
        <p:nvGraphicFramePr>
          <p:cNvPr id="6" name="Tabell 6">
            <a:extLst>
              <a:ext uri="{FF2B5EF4-FFF2-40B4-BE49-F238E27FC236}">
                <a16:creationId xmlns:a16="http://schemas.microsoft.com/office/drawing/2014/main" id="{9E0F1E62-69D1-4DC1-A0AF-966949736C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105196"/>
              </p:ext>
            </p:extLst>
          </p:nvPr>
        </p:nvGraphicFramePr>
        <p:xfrm>
          <a:off x="663389" y="2751666"/>
          <a:ext cx="81280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35025589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3712975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Funktion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Namn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394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Ordförande, prorektor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Karin Holmgren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2829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Dekan VH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Rauni Niskanen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3776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Universitetsdirektör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Martin Melkersson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5508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Controller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Bo Aspman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446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VMF Ordförande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Mika Berglund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43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VH programnämndsordförande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Johanna Penell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3133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Projektledare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Anders Bjurstam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068955"/>
                  </a:ext>
                </a:extLst>
              </a:tr>
            </a:tbl>
          </a:graphicData>
        </a:graphic>
      </p:graphicFrame>
      <p:sp>
        <p:nvSpPr>
          <p:cNvPr id="4" name="Rubrik 3">
            <a:extLst>
              <a:ext uri="{FF2B5EF4-FFF2-40B4-BE49-F238E27FC236}">
                <a16:creationId xmlns:a16="http://schemas.microsoft.com/office/drawing/2014/main" id="{F4DB54B2-C65E-45BE-8BB2-3E440C1ED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Styrgrupp, träffas månadsvis</a:t>
            </a:r>
          </a:p>
        </p:txBody>
      </p:sp>
    </p:spTree>
    <p:extLst>
      <p:ext uri="{BB962C8B-B14F-4D97-AF65-F5344CB8AC3E}">
        <p14:creationId xmlns:p14="http://schemas.microsoft.com/office/powerpoint/2010/main" val="316630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 descr="SLU profilgrafik" title="SLU profilgrafik">
            <a:extLst>
              <a:ext uri="{FF2B5EF4-FFF2-40B4-BE49-F238E27FC236}">
                <a16:creationId xmlns:a16="http://schemas.microsoft.com/office/drawing/2014/main" id="{20766227-E969-4288-96F1-E0F41201A6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bild 2" descr="SLU profilgrafik" title="SLU profilgrafik">
            <a:extLst>
              <a:ext uri="{FF2B5EF4-FFF2-40B4-BE49-F238E27FC236}">
                <a16:creationId xmlns:a16="http://schemas.microsoft.com/office/drawing/2014/main" id="{749B25F9-F3A9-4998-8AF4-25CBB110D4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graphicFrame>
        <p:nvGraphicFramePr>
          <p:cNvPr id="7" name="Tabell 7">
            <a:extLst>
              <a:ext uri="{FF2B5EF4-FFF2-40B4-BE49-F238E27FC236}">
                <a16:creationId xmlns:a16="http://schemas.microsoft.com/office/drawing/2014/main" id="{70524472-41D8-4EFC-BD48-D546ECBACB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7902520"/>
              </p:ext>
            </p:extLst>
          </p:nvPr>
        </p:nvGraphicFramePr>
        <p:xfrm>
          <a:off x="768720" y="1895467"/>
          <a:ext cx="7743286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6546">
                  <a:extLst>
                    <a:ext uri="{9D8B030D-6E8A-4147-A177-3AD203B41FA5}">
                      <a16:colId xmlns:a16="http://schemas.microsoft.com/office/drawing/2014/main" val="2337471940"/>
                    </a:ext>
                  </a:extLst>
                </a:gridCol>
                <a:gridCol w="3886740">
                  <a:extLst>
                    <a:ext uri="{9D8B030D-6E8A-4147-A177-3AD203B41FA5}">
                      <a16:colId xmlns:a16="http://schemas.microsoft.com/office/drawing/2014/main" val="569869746"/>
                    </a:ext>
                  </a:extLst>
                </a:gridCol>
              </a:tblGrid>
              <a:tr h="303429">
                <a:tc>
                  <a:txBody>
                    <a:bodyPr/>
                    <a:lstStyle/>
                    <a:p>
                      <a:r>
                        <a:rPr lang="sv-SE" sz="1400" dirty="0"/>
                        <a:t>Funktion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Namn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027563"/>
                  </a:ext>
                </a:extLst>
              </a:tr>
              <a:tr h="303429">
                <a:tc>
                  <a:txBody>
                    <a:bodyPr/>
                    <a:lstStyle/>
                    <a:p>
                      <a:r>
                        <a:rPr lang="sv-SE" sz="1400" dirty="0"/>
                        <a:t>VH programnämndsordförande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Johanna Penell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8402529"/>
                  </a:ext>
                </a:extLst>
              </a:tr>
              <a:tr h="303429">
                <a:tc>
                  <a:txBody>
                    <a:bodyPr/>
                    <a:lstStyle/>
                    <a:p>
                      <a:r>
                        <a:rPr lang="sv-SE" sz="1400" dirty="0"/>
                        <a:t>VH vice dekan för klinisk samverkan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Henrik Rönnberg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0506539"/>
                  </a:ext>
                </a:extLst>
              </a:tr>
              <a:tr h="303429">
                <a:tc>
                  <a:txBody>
                    <a:bodyPr/>
                    <a:lstStyle/>
                    <a:p>
                      <a:r>
                        <a:rPr lang="sv-SE" sz="1400" dirty="0"/>
                        <a:t>VH Fakultetsdirektör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Caroline Carlström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863317"/>
                  </a:ext>
                </a:extLst>
              </a:tr>
              <a:tr h="303429">
                <a:tc>
                  <a:txBody>
                    <a:bodyPr/>
                    <a:lstStyle/>
                    <a:p>
                      <a:r>
                        <a:rPr lang="sv-SE" sz="1400" dirty="0"/>
                        <a:t>Planeringschef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Lena Ousbäck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5063744"/>
                  </a:ext>
                </a:extLst>
              </a:tr>
              <a:tr h="303429">
                <a:tc>
                  <a:txBody>
                    <a:bodyPr/>
                    <a:lstStyle/>
                    <a:p>
                      <a:r>
                        <a:rPr lang="sv-SE" sz="1400" dirty="0"/>
                        <a:t>Programstudierektor Vet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Helene Hamlin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6483647"/>
                  </a:ext>
                </a:extLst>
              </a:tr>
              <a:tr h="303429">
                <a:tc>
                  <a:txBody>
                    <a:bodyPr/>
                    <a:lstStyle/>
                    <a:p>
                      <a:r>
                        <a:rPr lang="sv-SE" sz="1400" dirty="0"/>
                        <a:t>Ställföreträdande programstudierektor Vet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Karin Vargmar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8477132"/>
                  </a:ext>
                </a:extLst>
              </a:tr>
              <a:tr h="303429">
                <a:tc>
                  <a:txBody>
                    <a:bodyPr/>
                    <a:lstStyle/>
                    <a:p>
                      <a:r>
                        <a:rPr lang="sv-SE" sz="1400" dirty="0"/>
                        <a:t>Vik. programstudierektor DSS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Ann Hammarberg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4996207"/>
                  </a:ext>
                </a:extLst>
              </a:tr>
              <a:tr h="303429">
                <a:tc>
                  <a:txBody>
                    <a:bodyPr/>
                    <a:lstStyle/>
                    <a:p>
                      <a:r>
                        <a:rPr lang="sv-SE" sz="1400" dirty="0"/>
                        <a:t>Vik. programstudierektor DSS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Elin Svonni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8491439"/>
                  </a:ext>
                </a:extLst>
              </a:tr>
              <a:tr h="303429">
                <a:tc>
                  <a:txBody>
                    <a:bodyPr/>
                    <a:lstStyle/>
                    <a:p>
                      <a:r>
                        <a:rPr lang="sv-SE" sz="1400" dirty="0"/>
                        <a:t>Personaldirektör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Anna-Karin Olofsdotter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113583"/>
                  </a:ext>
                </a:extLst>
              </a:tr>
              <a:tr h="303429">
                <a:tc>
                  <a:txBody>
                    <a:bodyPr/>
                    <a:lstStyle/>
                    <a:p>
                      <a:r>
                        <a:rPr lang="sv-SE" sz="1400" dirty="0"/>
                        <a:t>Vice ordförande VMF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Kristian </a:t>
                      </a:r>
                      <a:r>
                        <a:rPr lang="sv-SE" sz="1400" dirty="0" err="1"/>
                        <a:t>Arkela</a:t>
                      </a:r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05988"/>
                  </a:ext>
                </a:extLst>
              </a:tr>
              <a:tr h="303429">
                <a:tc>
                  <a:txBody>
                    <a:bodyPr/>
                    <a:lstStyle/>
                    <a:p>
                      <a:r>
                        <a:rPr lang="sv-SE" sz="1400" dirty="0"/>
                        <a:t>Kommunikationsstrateg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Ulrika Åström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5146735"/>
                  </a:ext>
                </a:extLst>
              </a:tr>
              <a:tr h="303429">
                <a:tc>
                  <a:txBody>
                    <a:bodyPr/>
                    <a:lstStyle/>
                    <a:p>
                      <a:r>
                        <a:rPr lang="sv-SE" sz="1400" dirty="0"/>
                        <a:t>Utbildningsledare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Karin Camp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9096125"/>
                  </a:ext>
                </a:extLst>
              </a:tr>
              <a:tr h="303429">
                <a:tc>
                  <a:txBody>
                    <a:bodyPr/>
                    <a:lstStyle/>
                    <a:p>
                      <a:r>
                        <a:rPr lang="sv-SE" sz="1400" dirty="0"/>
                        <a:t>Controller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Bo Aspman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5930283"/>
                  </a:ext>
                </a:extLst>
              </a:tr>
              <a:tr h="303429">
                <a:tc>
                  <a:txBody>
                    <a:bodyPr/>
                    <a:lstStyle/>
                    <a:p>
                      <a:r>
                        <a:rPr lang="sv-SE" sz="1400" dirty="0"/>
                        <a:t>Projektledare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Anders Bjurstam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42816"/>
                  </a:ext>
                </a:extLst>
              </a:tr>
            </a:tbl>
          </a:graphicData>
        </a:graphic>
      </p:graphicFrame>
      <p:sp>
        <p:nvSpPr>
          <p:cNvPr id="8" name="textruta 7">
            <a:extLst>
              <a:ext uri="{FF2B5EF4-FFF2-40B4-BE49-F238E27FC236}">
                <a16:creationId xmlns:a16="http://schemas.microsoft.com/office/drawing/2014/main" id="{7559C1F0-1251-45B4-B9BE-8B18B67AC2C5}"/>
              </a:ext>
            </a:extLst>
          </p:cNvPr>
          <p:cNvSpPr txBox="1"/>
          <p:nvPr/>
        </p:nvSpPr>
        <p:spPr>
          <a:xfrm>
            <a:off x="8514294" y="235026"/>
            <a:ext cx="37038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dirty="0"/>
              <a:t>Sekretariat: Controller, kommunikationsstöd.</a:t>
            </a:r>
            <a:endParaRPr lang="sv-SE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096A4988-E35B-4B1A-879A-44440967B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20" y="788840"/>
            <a:ext cx="9862886" cy="880197"/>
          </a:xfrm>
        </p:spPr>
        <p:txBody>
          <a:bodyPr/>
          <a:lstStyle/>
          <a:p>
            <a:r>
              <a:rPr lang="sv-SE" dirty="0"/>
              <a:t>Projektledningsgrupp</a:t>
            </a:r>
          </a:p>
        </p:txBody>
      </p:sp>
    </p:spTree>
    <p:extLst>
      <p:ext uri="{BB962C8B-B14F-4D97-AF65-F5344CB8AC3E}">
        <p14:creationId xmlns:p14="http://schemas.microsoft.com/office/powerpoint/2010/main" val="370609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14B16621-B1BE-4C48-A6A3-85F86C972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072" y="2407521"/>
            <a:ext cx="8976069" cy="3681552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SLU har fått en anslagsökning som innebär en succesiv upptrappning från 37,5 till 71 MSEK för båda programmen. Upptrappningen ska vara fullt genomförd 2027.</a:t>
            </a: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FB2C266D-60D8-4247-AA17-2D03777A0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Anslagsökning enligt proposition</a:t>
            </a:r>
          </a:p>
        </p:txBody>
      </p:sp>
    </p:spTree>
    <p:extLst>
      <p:ext uri="{BB962C8B-B14F-4D97-AF65-F5344CB8AC3E}">
        <p14:creationId xmlns:p14="http://schemas.microsoft.com/office/powerpoint/2010/main" val="72712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 descr="SLU profilgrafik" title="SLU profilgrafik">
            <a:extLst>
              <a:ext uri="{FF2B5EF4-FFF2-40B4-BE49-F238E27FC236}">
                <a16:creationId xmlns:a16="http://schemas.microsoft.com/office/drawing/2014/main" id="{A4BF236B-A893-4CC2-8E73-8E28B9F120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 5" descr="SLU profilgrafik" title="SLU profilgrafik">
            <a:extLst>
              <a:ext uri="{FF2B5EF4-FFF2-40B4-BE49-F238E27FC236}">
                <a16:creationId xmlns:a16="http://schemas.microsoft.com/office/drawing/2014/main" id="{293725AD-3F29-4A30-81B6-109509E656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65213221-AD04-43F3-A075-E67C807E2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720" y="2397440"/>
            <a:ext cx="9462935" cy="3648517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Projektets mål är att ge de underlag och förutsättningar som krävs för att SLU ska klara ökningen av platsantalet på veterinär- och djursjukskötarutbildningarna enligt regeringens uppdrag. Detta med hög utbildningskvalitet, ändamålsenligt lokalutnyttjande, god studiemiljö för studenterna och arbetsmiljö för programmens lärare, inom de ekonomiska ramar som angetts samt enligt stadgad tidsplan.</a:t>
            </a: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346D9A72-C032-4339-9F3E-DF4575191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Projektplan – övergripande projektmål</a:t>
            </a:r>
          </a:p>
        </p:txBody>
      </p:sp>
    </p:spTree>
    <p:extLst>
      <p:ext uri="{BB962C8B-B14F-4D97-AF65-F5344CB8AC3E}">
        <p14:creationId xmlns:p14="http://schemas.microsoft.com/office/powerpoint/2010/main" val="276387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0701B9F3-3C53-4D3B-95F3-3084C54DC7C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31083" y="2549035"/>
            <a:ext cx="5198919" cy="3681552"/>
          </a:xfrm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sv-SE" sz="1600" dirty="0"/>
              <a:t>Resurser för lärarnas arbetstid är identifierade.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Möjlighet till utökad samverkan mellan ämnesområdena husdjurvetenskap, djuromvårdnad och veterinärmedicin är utredd och presenterad till styrgruppen.</a:t>
            </a:r>
          </a:p>
          <a:p>
            <a:pPr>
              <a:lnSpc>
                <a:spcPct val="100000"/>
              </a:lnSpc>
            </a:pPr>
            <a:endParaRPr lang="sv-SE" sz="1600" dirty="0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B9B202B7-7A3A-4EB8-BE3E-E573A7505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072" y="2549035"/>
            <a:ext cx="5198919" cy="368155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v-SE" sz="1600" dirty="0"/>
              <a:t>Bemanningsbehov är fastställda och föreslagna till linjen under såväl under projekttiden samt för säkrad kompetensförsörjning på sikt.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Det finns en tydlig ekonomisk plan för projektet som innebär att budgeten hålls för att genomföra utvecklingen.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Lokalbehoven är identifierade och den prioriterade lokalutvecklingen är genomförd.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Det finns planer för säkerställande av verksamhetsförlagd utbildning och praktiska moment. 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Det finns konkreta förslag på hur infrastrukturer som tex VH:s djuranläggningar och UDS bättre används av utbildningen.</a:t>
            </a:r>
          </a:p>
          <a:p>
            <a:endParaRPr lang="sv-SE" sz="1600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01B13F38-E77D-40A8-B4B8-DDBFB50EA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1" y="886120"/>
            <a:ext cx="10643755" cy="125138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v-SE" dirty="0"/>
              <a:t>Projektplan – delprojektmål</a:t>
            </a:r>
            <a:br>
              <a:rPr lang="sv-SE" dirty="0"/>
            </a:br>
            <a:r>
              <a:rPr lang="sv-SE" sz="1800" b="0" dirty="0"/>
              <a:t>Förankrade underlag nödvändiga för att utveckla veterinär- och djursjukskötarprogrammen är framtagna enligt överenskommen tidsplan samt överlämna till respektive beslutande funktion för implementation, innebärande att;</a:t>
            </a:r>
          </a:p>
        </p:txBody>
      </p:sp>
    </p:spTree>
    <p:extLst>
      <p:ext uri="{BB962C8B-B14F-4D97-AF65-F5344CB8AC3E}">
        <p14:creationId xmlns:p14="http://schemas.microsoft.com/office/powerpoint/2010/main" val="302474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 descr="SLU profilgrafik" title="SLU profilgrafik">
            <a:extLst>
              <a:ext uri="{FF2B5EF4-FFF2-40B4-BE49-F238E27FC236}">
                <a16:creationId xmlns:a16="http://schemas.microsoft.com/office/drawing/2014/main" id="{F3157639-039C-44B3-B3A5-11D04BAC98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bild 2" descr="SLU profilgrafik" title="SLU profilgrafik">
            <a:extLst>
              <a:ext uri="{FF2B5EF4-FFF2-40B4-BE49-F238E27FC236}">
                <a16:creationId xmlns:a16="http://schemas.microsoft.com/office/drawing/2014/main" id="{82A8BBE2-D2B3-42B7-A1D6-CF107F509A3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graphicFrame>
        <p:nvGraphicFramePr>
          <p:cNvPr id="6" name="Tabell 6">
            <a:extLst>
              <a:ext uri="{FF2B5EF4-FFF2-40B4-BE49-F238E27FC236}">
                <a16:creationId xmlns:a16="http://schemas.microsoft.com/office/drawing/2014/main" id="{86C049D2-5A65-406A-9A7E-607BF68AD3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618162"/>
              </p:ext>
            </p:extLst>
          </p:nvPr>
        </p:nvGraphicFramePr>
        <p:xfrm>
          <a:off x="768720" y="2799478"/>
          <a:ext cx="8128000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8739">
                  <a:extLst>
                    <a:ext uri="{9D8B030D-6E8A-4147-A177-3AD203B41FA5}">
                      <a16:colId xmlns:a16="http://schemas.microsoft.com/office/drawing/2014/main" val="249181612"/>
                    </a:ext>
                  </a:extLst>
                </a:gridCol>
                <a:gridCol w="6219261">
                  <a:extLst>
                    <a:ext uri="{9D8B030D-6E8A-4147-A177-3AD203B41FA5}">
                      <a16:colId xmlns:a16="http://schemas.microsoft.com/office/drawing/2014/main" val="29204658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Datum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Milstolpe, beskrivning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9986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2021-10-29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Konstituerande styrgruppsmöte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667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2021-12-14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Det samlade förändringsbehovet är identifierat och återrapporteras till styrgruppen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418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2022-06-30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Förberedelser inför HT22 är genomförda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706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2022-06-30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Planeringsarbetet för HT23 är avslutat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7470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VT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Nödvändiga förändringar för HT23 genomförda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0045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VT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Planeringsarbetet bortanför HT23 presenteras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0216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Dec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Projektfasen avslutas, och projektets samtliga leveranser har överlämnats till och mottagits av verksamheten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643802"/>
                  </a:ext>
                </a:extLst>
              </a:tr>
            </a:tbl>
          </a:graphicData>
        </a:graphic>
      </p:graphicFrame>
      <p:sp>
        <p:nvSpPr>
          <p:cNvPr id="4" name="Rubrik 3">
            <a:extLst>
              <a:ext uri="{FF2B5EF4-FFF2-40B4-BE49-F238E27FC236}">
                <a16:creationId xmlns:a16="http://schemas.microsoft.com/office/drawing/2014/main" id="{FF4D9616-FA5E-4197-9860-B78B76554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Projektets övergripande tidsplan</a:t>
            </a:r>
          </a:p>
        </p:txBody>
      </p:sp>
    </p:spTree>
    <p:extLst>
      <p:ext uri="{BB962C8B-B14F-4D97-AF65-F5344CB8AC3E}">
        <p14:creationId xmlns:p14="http://schemas.microsoft.com/office/powerpoint/2010/main" val="419081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LU mallsidor">
  <a:themeElements>
    <a:clrScheme name="SLU">
      <a:dk1>
        <a:sysClr val="windowText" lastClr="000000"/>
      </a:dk1>
      <a:lt1>
        <a:sysClr val="window" lastClr="FFFFFF"/>
      </a:lt1>
      <a:dk2>
        <a:srgbClr val="FFB81C"/>
      </a:dk2>
      <a:lt2>
        <a:srgbClr val="79863C"/>
      </a:lt2>
      <a:accent1>
        <a:srgbClr val="154734"/>
      </a:accent1>
      <a:accent2>
        <a:srgbClr val="509E2F"/>
      </a:accent2>
      <a:accent3>
        <a:srgbClr val="C4D600"/>
      </a:accent3>
      <a:accent4>
        <a:srgbClr val="007681"/>
      </a:accent4>
      <a:accent5>
        <a:srgbClr val="CE0037"/>
      </a:accent5>
      <a:accent6>
        <a:srgbClr val="672146"/>
      </a:accent6>
      <a:hlink>
        <a:srgbClr val="000000"/>
      </a:hlink>
      <a:folHlink>
        <a:srgbClr val="000000"/>
      </a:folHlink>
    </a:clrScheme>
    <a:fontScheme name="SL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240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ts val="3000"/>
          </a:lnSpc>
          <a:defRPr sz="24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LUmall-sv-16x9-2019-05-09.potx" id="{5743E171-8C1C-487F-95FC-080F75196DA7}" vid="{CB75DD7E-0188-41BE-92AF-C5E48FAFFB90}"/>
    </a:ext>
  </a:extLst>
</a:theme>
</file>

<file path=ppt/theme/theme2.xml><?xml version="1.0" encoding="utf-8"?>
<a:theme xmlns:a="http://schemas.openxmlformats.org/drawingml/2006/main" name="1_SLU mallsidor">
  <a:themeElements>
    <a:clrScheme name="SLU">
      <a:dk1>
        <a:sysClr val="windowText" lastClr="000000"/>
      </a:dk1>
      <a:lt1>
        <a:sysClr val="window" lastClr="FFFFFF"/>
      </a:lt1>
      <a:dk2>
        <a:srgbClr val="FFB81C"/>
      </a:dk2>
      <a:lt2>
        <a:srgbClr val="79863C"/>
      </a:lt2>
      <a:accent1>
        <a:srgbClr val="154734"/>
      </a:accent1>
      <a:accent2>
        <a:srgbClr val="509E2F"/>
      </a:accent2>
      <a:accent3>
        <a:srgbClr val="C4D600"/>
      </a:accent3>
      <a:accent4>
        <a:srgbClr val="007681"/>
      </a:accent4>
      <a:accent5>
        <a:srgbClr val="CE0037"/>
      </a:accent5>
      <a:accent6>
        <a:srgbClr val="672146"/>
      </a:accent6>
      <a:hlink>
        <a:srgbClr val="000000"/>
      </a:hlink>
      <a:folHlink>
        <a:srgbClr val="000000"/>
      </a:folHlink>
    </a:clrScheme>
    <a:fontScheme name="SL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240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ts val="3000"/>
          </a:lnSpc>
          <a:defRPr sz="24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LUpresentation-sv-2019-06-26" id="{28BF4FBB-7209-48C1-847B-BC55F11753FD}" vid="{2CA22267-C2C1-4134-B742-E7D72F9DB2F7}"/>
    </a:ext>
  </a:extLst>
</a:theme>
</file>

<file path=ppt/theme/theme3.xml><?xml version="1.0" encoding="utf-8"?>
<a:theme xmlns:a="http://schemas.openxmlformats.org/drawingml/2006/main" name="2_SLU mallsidor">
  <a:themeElements>
    <a:clrScheme name="SLU">
      <a:dk1>
        <a:sysClr val="windowText" lastClr="000000"/>
      </a:dk1>
      <a:lt1>
        <a:sysClr val="window" lastClr="FFFFFF"/>
      </a:lt1>
      <a:dk2>
        <a:srgbClr val="FFB81C"/>
      </a:dk2>
      <a:lt2>
        <a:srgbClr val="79863C"/>
      </a:lt2>
      <a:accent1>
        <a:srgbClr val="154734"/>
      </a:accent1>
      <a:accent2>
        <a:srgbClr val="509E2F"/>
      </a:accent2>
      <a:accent3>
        <a:srgbClr val="C4D600"/>
      </a:accent3>
      <a:accent4>
        <a:srgbClr val="007681"/>
      </a:accent4>
      <a:accent5>
        <a:srgbClr val="CE0037"/>
      </a:accent5>
      <a:accent6>
        <a:srgbClr val="672146"/>
      </a:accent6>
      <a:hlink>
        <a:srgbClr val="000000"/>
      </a:hlink>
      <a:folHlink>
        <a:srgbClr val="000000"/>
      </a:folHlink>
    </a:clrScheme>
    <a:fontScheme name="SL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240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ts val="3000"/>
          </a:lnSpc>
          <a:defRPr sz="24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4B2BF550-1856-48DA-800D-EC630D0A7CF1}" vid="{3C0BB924-2B92-41BF-9833-548AF8EEC7C4}"/>
    </a:ext>
  </a:extLst>
</a:theme>
</file>

<file path=ppt/theme/theme4.xml><?xml version="1.0" encoding="utf-8"?>
<a:theme xmlns:a="http://schemas.openxmlformats.org/drawingml/2006/main" name="UDS">
  <a:themeElements>
    <a:clrScheme name="UDS">
      <a:dk1>
        <a:sysClr val="windowText" lastClr="000000"/>
      </a:dk1>
      <a:lt1>
        <a:sysClr val="window" lastClr="FFFFFF"/>
      </a:lt1>
      <a:dk2>
        <a:srgbClr val="888B8D"/>
      </a:dk2>
      <a:lt2>
        <a:srgbClr val="000000"/>
      </a:lt2>
      <a:accent1>
        <a:srgbClr val="502B3A"/>
      </a:accent1>
      <a:accent2>
        <a:srgbClr val="672146"/>
      </a:accent2>
      <a:accent3>
        <a:srgbClr val="004851"/>
      </a:accent3>
      <a:accent4>
        <a:srgbClr val="007681"/>
      </a:accent4>
      <a:accent5>
        <a:srgbClr val="53565A"/>
      </a:accent5>
      <a:accent6>
        <a:srgbClr val="CE0037"/>
      </a:accent6>
      <a:hlink>
        <a:srgbClr val="000000"/>
      </a:hlink>
      <a:folHlink>
        <a:srgbClr val="000000"/>
      </a:folHlink>
    </a:clrScheme>
    <a:fontScheme name="Gatehous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DS ppt mall_20200904_SVENSK.potx" id="{1E0FB92E-5B8D-4CC9-9EFD-B15A351788F6}" vid="{79CEAD62-26BC-4E15-9D6B-518DB2169497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B6205470CDB3948BEB6637D6676C1C7" ma:contentTypeVersion="2" ma:contentTypeDescription="Skapa ett nytt dokument." ma:contentTypeScope="" ma:versionID="99ac5decbf68a3c86f70c0260a0b9693">
  <xsd:schema xmlns:xsd="http://www.w3.org/2001/XMLSchema" xmlns:xs="http://www.w3.org/2001/XMLSchema" xmlns:p="http://schemas.microsoft.com/office/2006/metadata/properties" xmlns:ns2="598aeb0d-10b5-4487-91e8-9e19c01fdb4a" targetNamespace="http://schemas.microsoft.com/office/2006/metadata/properties" ma:root="true" ma:fieldsID="c877407fb2467d5e689fdcea85d2758c" ns2:_="">
    <xsd:import namespace="598aeb0d-10b5-4487-91e8-9e19c01fdb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8aeb0d-10b5-4487-91e8-9e19c01fdb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37F0F24-1038-4A4B-B14E-459425803CD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9CD1F8D-172A-46BE-98E4-15A7A159A3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0014C5-21EF-4344-ACD5-3C9E3EB50B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8aeb0d-10b5-4487-91e8-9e19c01fdb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75789</TotalTime>
  <Words>699</Words>
  <Application>Microsoft Office PowerPoint</Application>
  <PresentationFormat>Widescreen</PresentationFormat>
  <Paragraphs>193</Paragraphs>
  <Slides>12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SLU mallsidor</vt:lpstr>
      <vt:lpstr>1_SLU mallsidor</vt:lpstr>
      <vt:lpstr>2_SLU mallsidor</vt:lpstr>
      <vt:lpstr>UDS</vt:lpstr>
      <vt:lpstr>Utvecklingen av veterinär- och djursjukskötarprogrammen</vt:lpstr>
      <vt:lpstr>Riktlinjer/prioriteringar</vt:lpstr>
      <vt:lpstr>Nybörjarplatser</vt:lpstr>
      <vt:lpstr>Styrgrupp, träffas månadsvis</vt:lpstr>
      <vt:lpstr>Projektledningsgrupp</vt:lpstr>
      <vt:lpstr>Anslagsökning enligt proposition</vt:lpstr>
      <vt:lpstr>Projektplan – övergripande projektmål</vt:lpstr>
      <vt:lpstr>Projektplan – delprojektmål Förankrade underlag nödvändiga för att utveckla veterinär- och djursjukskötarprogrammen är framtagna enligt överenskommen tidsplan samt överlämna till respektive beslutande funktion för implementation, innebärande att;</vt:lpstr>
      <vt:lpstr>Projektets övergripande tidsplan</vt:lpstr>
      <vt:lpstr>Ex på delprojektgrupper som är igång.  Bemanningen i delprojektgrupperna varierar över tid, nedan en ögonblicksbild.</vt:lpstr>
      <vt:lpstr>Exempel på delprojektgrupper som kommer startas</vt:lpstr>
      <vt:lpstr>Kommunikation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Tillsammans</dc:title>
  <dc:creator>Anders Bjurstam</dc:creator>
  <cp:lastModifiedBy>Ulrika Åström</cp:lastModifiedBy>
  <cp:revision>215</cp:revision>
  <dcterms:created xsi:type="dcterms:W3CDTF">2020-04-07T17:38:38Z</dcterms:created>
  <dcterms:modified xsi:type="dcterms:W3CDTF">2021-11-30T13:27:32Z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0x0101001B6205470CDB3948BEB6637D6676C1C7</vt:lpwstr>
  </property>
</Properties>
</file>