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099300" cy="102346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32" autoAdjust="0"/>
  </p:normalViewPr>
  <p:slideViewPr>
    <p:cSldViewPr snapToGrid="0" snapToObjects="1">
      <p:cViewPr varScale="1">
        <p:scale>
          <a:sx n="66" d="100"/>
          <a:sy n="66" d="100"/>
        </p:scale>
        <p:origin x="-8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ADA1960-B7BE-4A6A-8002-17A27FC8EAF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FC5F090-D7FF-4F57-B407-F4051310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41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D2E1FF-896A-9246-A275-F93F2C979298}" type="datetimeFigureOut">
              <a:rPr lang="sv-SE" smtClean="0"/>
              <a:t>2013-10-16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379312-60E2-7842-AE54-317F1725CA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08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14" name="Rubrik 1"/>
          <p:cNvSpPr>
            <a:spLocks noGrp="1"/>
          </p:cNvSpPr>
          <p:nvPr>
            <p:ph type="ctrTitle"/>
          </p:nvPr>
        </p:nvSpPr>
        <p:spPr>
          <a:xfrm>
            <a:off x="939612" y="1857670"/>
            <a:ext cx="7673510" cy="550991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15" name="Underrubrik 2"/>
          <p:cNvSpPr>
            <a:spLocks noGrp="1"/>
          </p:cNvSpPr>
          <p:nvPr>
            <p:ph type="subTitle" idx="1"/>
          </p:nvPr>
        </p:nvSpPr>
        <p:spPr>
          <a:xfrm>
            <a:off x="1114394" y="2408661"/>
            <a:ext cx="7678959" cy="420401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653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ög Rubrik (endast 1 rad)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969840"/>
            <a:ext cx="8229600" cy="80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228"/>
            <a:ext cx="8229600" cy="43539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46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940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083914"/>
            <a:ext cx="8229600" cy="4042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err="1" smtClean="0"/>
              <a:t>asdasd</a:t>
            </a:r>
            <a:endParaRPr lang="sv-SE" dirty="0" smtClean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/>
                </a:solidFill>
              </a:defRPr>
            </a:lvl1pPr>
          </a:lstStyle>
          <a:p>
            <a:endParaRPr lang="sv-SE"/>
          </a:p>
        </p:txBody>
      </p:sp>
      <p:pic>
        <p:nvPicPr>
          <p:cNvPr id="7" name="Bildobjekt 6" descr="slu_logo_rgb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285750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284400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Lucida Grande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24400" marR="0" indent="-285750" algn="l" defTabSz="4572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Tx/>
        <a:buFont typeface="Arial"/>
        <a:buChar char="•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284400" algn="l" defTabSz="457200" rtl="0" eaLnBrk="1" latinLnBrk="0" hangingPunct="1">
        <a:spcBef>
          <a:spcPct val="20000"/>
        </a:spcBef>
        <a:buClrTx/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 txBox="1">
            <a:spLocks/>
          </p:cNvSpPr>
          <p:nvPr/>
        </p:nvSpPr>
        <p:spPr>
          <a:xfrm>
            <a:off x="1001486" y="2322118"/>
            <a:ext cx="6879771" cy="550991"/>
          </a:xfrm>
          <a:prstGeom prst="rect">
            <a:avLst/>
          </a:prstGeom>
          <a:effectLst>
            <a:outerShdw blurRad="50800" dist="127000" dir="8100000" algn="tr" rotWithShape="0">
              <a:schemeClr val="accent1">
                <a:lumMod val="75000"/>
                <a:alpha val="30000"/>
              </a:scheme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0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Guidelines</a:t>
            </a:r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for </a:t>
            </a:r>
            <a:r>
              <a:rPr lang="sv-S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admissions</a:t>
            </a:r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v-S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before</a:t>
            </a:r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and </a:t>
            </a:r>
            <a:r>
              <a:rPr lang="sv-S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after</a:t>
            </a:r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</a:t>
            </a:r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v-S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January</a:t>
            </a:r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2013 </a:t>
            </a:r>
            <a:r>
              <a:rPr lang="sv-SE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(1)</a:t>
            </a:r>
            <a:r>
              <a:rPr lang="sv-S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2147582" y="6052451"/>
            <a:ext cx="5098348" cy="550991"/>
          </a:xfrm>
          <a:prstGeom prst="rect">
            <a:avLst/>
          </a:prstGeom>
          <a:effectLst>
            <a:outerShdw blurRad="50800" dist="127000" dir="8100000" algn="tr" rotWithShape="0">
              <a:schemeClr val="accent1">
                <a:lumMod val="75000"/>
                <a:alpha val="30000"/>
              </a:scheme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0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(1)</a:t>
            </a:r>
            <a:r>
              <a:rPr lang="sv-SE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v-SE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 </a:t>
            </a:r>
            <a:r>
              <a:rPr lang="sv-SE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requests</a:t>
            </a:r>
            <a:r>
              <a:rPr lang="sv-SE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for transfer </a:t>
            </a:r>
            <a:r>
              <a:rPr lang="sv-SE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sv-SE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new </a:t>
            </a:r>
            <a:r>
              <a:rPr lang="sv-SE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guidelines</a:t>
            </a:r>
            <a:r>
              <a:rPr lang="sv-SE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v-SE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granted</a:t>
            </a:r>
            <a:endParaRPr lang="sv-SE" sz="1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354284" y="3264544"/>
            <a:ext cx="4586515" cy="3005345"/>
            <a:chOff x="4354284" y="2959750"/>
            <a:chExt cx="4586515" cy="3005345"/>
          </a:xfrm>
        </p:grpSpPr>
        <p:sp>
          <p:nvSpPr>
            <p:cNvPr id="4" name="Rubrik 1"/>
            <p:cNvSpPr txBox="1">
              <a:spLocks/>
            </p:cNvSpPr>
            <p:nvPr/>
          </p:nvSpPr>
          <p:spPr>
            <a:xfrm>
              <a:off x="4354284" y="2959750"/>
              <a:ext cx="4586515" cy="3005345"/>
            </a:xfrm>
            <a:prstGeom prst="rect">
              <a:avLst/>
            </a:prstGeom>
            <a:effectLst>
              <a:outerShdw blurRad="50800" dist="127000" dir="8100000" algn="tr" rotWithShape="0">
                <a:schemeClr val="accent1">
                  <a:lumMod val="75000"/>
                  <a:alpha val="30000"/>
                </a:scheme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500" b="0" kern="1200" cap="none" spc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marL="228600" lvl="0" indent="-228600">
                <a:buFont typeface="+mj-lt"/>
                <a:buAutoNum type="arabicPeriod"/>
              </a:pPr>
              <a:r>
                <a:rPr lang="en-US" sz="1400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Web-based ISP with </a:t>
              </a: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commitments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Credit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load decreased (typically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30-60)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Credits only from courses </a:t>
              </a:r>
              <a:r>
                <a:rPr lang="en-US" sz="1400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approved by Faculty </a:t>
              </a: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board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Intro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essay (4-6 pages) in the 1</a:t>
              </a:r>
              <a:r>
                <a:rPr lang="en-US" sz="14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st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year mandatory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Minimum </a:t>
              </a:r>
              <a:r>
                <a:rPr lang="en-US" sz="1400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thesis </a:t>
              </a: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requirements </a:t>
              </a:r>
              <a:r>
                <a:rPr lang="en-US" sz="1400" baseline="300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(3)</a:t>
              </a:r>
            </a:p>
            <a:p>
              <a:pPr marL="228600" lvl="0" indent="-228600">
                <a:buFont typeface="+mj-lt"/>
                <a:buAutoNum type="arabicPeriod"/>
              </a:pP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Pre-evaluation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not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required, if requirements under point 5 met</a:t>
              </a:r>
            </a:p>
            <a:p>
              <a:pPr lvl="0"/>
              <a:endParaRPr lang="sv-S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r>
                <a:rPr lang="en-US" sz="1200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(3) </a:t>
              </a:r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≥</a:t>
              </a:r>
              <a:r>
                <a: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3ms, ≥2ms 1</a:t>
              </a:r>
              <a:r>
                <a:rPr lang="en-US" sz="12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st</a:t>
              </a:r>
              <a:r>
                <a: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authored or corresponding, ≥ 1ms published</a:t>
              </a:r>
            </a:p>
            <a:p>
              <a:pPr lvl="0"/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endParaRPr lang="sv-S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68798" y="3283523"/>
              <a:ext cx="1593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After</a:t>
              </a:r>
              <a:r>
                <a:rPr lang="sv-SE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3407" y="3548013"/>
            <a:ext cx="4109426" cy="2123892"/>
            <a:chOff x="221183" y="3722181"/>
            <a:chExt cx="3779062" cy="2123892"/>
          </a:xfrm>
        </p:grpSpPr>
        <p:sp>
          <p:nvSpPr>
            <p:cNvPr id="2" name="TextBox 1"/>
            <p:cNvSpPr txBox="1"/>
            <p:nvPr/>
          </p:nvSpPr>
          <p:spPr>
            <a:xfrm>
              <a:off x="221183" y="3722181"/>
              <a:ext cx="1593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Before 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5697" y="4060969"/>
              <a:ext cx="3764548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lvl="0" indent="-342900">
                <a:buFont typeface="+mj-lt"/>
                <a:buAutoNum type="arabicPeriod"/>
              </a:pPr>
              <a:r>
                <a:rPr lang="en-US" sz="1400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ISP does not require commitments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Minimum credit load 60 (sometimes more)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US" sz="1400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Non-course activities can yield credits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 essay not mandatory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US" sz="1400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Minimum thesis </a:t>
              </a:r>
              <a:r>
                <a:rPr lang="en-US" sz="14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requirements </a:t>
              </a:r>
              <a:r>
                <a:rPr lang="en-US" sz="1400" baseline="300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</a:t>
              </a:r>
              <a:endParaRPr lang="en-US" sz="1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Pre-evaluation</a:t>
              </a:r>
            </a:p>
            <a:p>
              <a:endPara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indent="-432000"/>
              <a:r>
                <a:rPr lang="en-US" sz="1200" baseline="30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en-US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≥</a:t>
              </a:r>
              <a:r>
                <a:rPr lang="en-US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3ms, ≥ 1ms </a:t>
              </a:r>
              <a:r>
                <a:rPr lang="en-US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published</a:t>
              </a:r>
              <a:endPara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31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_Mall_2012">
  <a:themeElements>
    <a:clrScheme name="SL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C95B5"/>
      </a:accent1>
      <a:accent2>
        <a:srgbClr val="C1BB00"/>
      </a:accent2>
      <a:accent3>
        <a:srgbClr val="9961C3"/>
      </a:accent3>
      <a:accent4>
        <a:srgbClr val="D28E00"/>
      </a:accent4>
      <a:accent5>
        <a:srgbClr val="CCC7C0"/>
      </a:accent5>
      <a:accent6>
        <a:srgbClr val="616265"/>
      </a:accent6>
      <a:hlink>
        <a:srgbClr val="1B52FF"/>
      </a:hlink>
      <a:folHlink>
        <a:srgbClr val="61A0FF"/>
      </a:folHlink>
    </a:clrScheme>
    <a:fontScheme name="Väsentlig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SLU_Mall_2012</Template>
  <TotalTime>989</TotalTime>
  <Words>125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SLU_Mall_2012</vt:lpstr>
      <vt:lpstr>PowerPoint Presentation</vt:lpstr>
    </vt:vector>
  </TitlesOfParts>
  <Company>SLU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Göran Spong</dc:creator>
  <cp:lastModifiedBy>Göran Spong</cp:lastModifiedBy>
  <cp:revision>28</cp:revision>
  <cp:lastPrinted>2013-10-16T09:53:41Z</cp:lastPrinted>
  <dcterms:created xsi:type="dcterms:W3CDTF">2012-10-18T07:09:46Z</dcterms:created>
  <dcterms:modified xsi:type="dcterms:W3CDTF">2013-10-16T09:58:17Z</dcterms:modified>
</cp:coreProperties>
</file>