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44"/>
  </p:notesMasterIdLst>
  <p:handoutMasterIdLst>
    <p:handoutMasterId r:id="rId145"/>
  </p:handoutMasterIdLst>
  <p:sldIdLst>
    <p:sldId id="256" r:id="rId6"/>
    <p:sldId id="257" r:id="rId7"/>
    <p:sldId id="258" r:id="rId8"/>
    <p:sldId id="259" r:id="rId9"/>
    <p:sldId id="260" r:id="rId10"/>
    <p:sldId id="315" r:id="rId11"/>
    <p:sldId id="316" r:id="rId12"/>
    <p:sldId id="317" r:id="rId13"/>
    <p:sldId id="318" r:id="rId14"/>
    <p:sldId id="335" r:id="rId15"/>
    <p:sldId id="456" r:id="rId16"/>
    <p:sldId id="297" r:id="rId17"/>
    <p:sldId id="298" r:id="rId18"/>
    <p:sldId id="454" r:id="rId19"/>
    <p:sldId id="287" r:id="rId20"/>
    <p:sldId id="288" r:id="rId21"/>
    <p:sldId id="289" r:id="rId22"/>
    <p:sldId id="290" r:id="rId23"/>
    <p:sldId id="351" r:id="rId24"/>
    <p:sldId id="387" r:id="rId25"/>
    <p:sldId id="352" r:id="rId26"/>
    <p:sldId id="359" r:id="rId27"/>
    <p:sldId id="394" r:id="rId28"/>
    <p:sldId id="368" r:id="rId29"/>
    <p:sldId id="451" r:id="rId30"/>
    <p:sldId id="291" r:id="rId31"/>
    <p:sldId id="292" r:id="rId32"/>
    <p:sldId id="360" r:id="rId33"/>
    <p:sldId id="395" r:id="rId34"/>
    <p:sldId id="293" r:id="rId35"/>
    <p:sldId id="787" r:id="rId36"/>
    <p:sldId id="294" r:id="rId37"/>
    <p:sldId id="788" r:id="rId38"/>
    <p:sldId id="361" r:id="rId39"/>
    <p:sldId id="443" r:id="rId40"/>
    <p:sldId id="307" r:id="rId41"/>
    <p:sldId id="308" r:id="rId42"/>
    <p:sldId id="309" r:id="rId43"/>
    <p:sldId id="310" r:id="rId44"/>
    <p:sldId id="311" r:id="rId45"/>
    <p:sldId id="312" r:id="rId46"/>
    <p:sldId id="333" r:id="rId47"/>
    <p:sldId id="295" r:id="rId48"/>
    <p:sldId id="785" r:id="rId49"/>
    <p:sldId id="296" r:id="rId50"/>
    <p:sldId id="786" r:id="rId51"/>
    <p:sldId id="458" r:id="rId52"/>
    <p:sldId id="299" r:id="rId53"/>
    <p:sldId id="300" r:id="rId54"/>
    <p:sldId id="301" r:id="rId55"/>
    <p:sldId id="302" r:id="rId56"/>
    <p:sldId id="303" r:id="rId57"/>
    <p:sldId id="304" r:id="rId58"/>
    <p:sldId id="305" r:id="rId59"/>
    <p:sldId id="306" r:id="rId60"/>
    <p:sldId id="329" r:id="rId61"/>
    <p:sldId id="330" r:id="rId62"/>
    <p:sldId id="331" r:id="rId63"/>
    <p:sldId id="332" r:id="rId64"/>
    <p:sldId id="337" r:id="rId65"/>
    <p:sldId id="371" r:id="rId66"/>
    <p:sldId id="345" r:id="rId67"/>
    <p:sldId id="380" r:id="rId68"/>
    <p:sldId id="362" r:id="rId69"/>
    <p:sldId id="444" r:id="rId70"/>
    <p:sldId id="261" r:id="rId71"/>
    <p:sldId id="269" r:id="rId72"/>
    <p:sldId id="271" r:id="rId73"/>
    <p:sldId id="470" r:id="rId74"/>
    <p:sldId id="784" r:id="rId75"/>
    <p:sldId id="336" r:id="rId76"/>
    <p:sldId id="370" r:id="rId77"/>
    <p:sldId id="344" r:id="rId78"/>
    <p:sldId id="379" r:id="rId79"/>
    <p:sldId id="354" r:id="rId80"/>
    <p:sldId id="389" r:id="rId81"/>
    <p:sldId id="356" r:id="rId82"/>
    <p:sldId id="391" r:id="rId83"/>
    <p:sldId id="358" r:id="rId84"/>
    <p:sldId id="393" r:id="rId85"/>
    <p:sldId id="270" r:id="rId86"/>
    <p:sldId id="272" r:id="rId87"/>
    <p:sldId id="273" r:id="rId88"/>
    <p:sldId id="275" r:id="rId89"/>
    <p:sldId id="274" r:id="rId90"/>
    <p:sldId id="457" r:id="rId91"/>
    <p:sldId id="338" r:id="rId92"/>
    <p:sldId id="372" r:id="rId93"/>
    <p:sldId id="373" r:id="rId94"/>
    <p:sldId id="346" r:id="rId95"/>
    <p:sldId id="381" r:id="rId96"/>
    <p:sldId id="382" r:id="rId97"/>
    <p:sldId id="363" r:id="rId98"/>
    <p:sldId id="445" r:id="rId99"/>
    <p:sldId id="446" r:id="rId100"/>
    <p:sldId id="277" r:id="rId101"/>
    <p:sldId id="279" r:id="rId102"/>
    <p:sldId id="278" r:id="rId103"/>
    <p:sldId id="339" r:id="rId104"/>
    <p:sldId id="374" r:id="rId105"/>
    <p:sldId id="340" r:id="rId106"/>
    <p:sldId id="375" r:id="rId107"/>
    <p:sldId id="347" r:id="rId108"/>
    <p:sldId id="383" r:id="rId109"/>
    <p:sldId id="348" r:id="rId110"/>
    <p:sldId id="384" r:id="rId111"/>
    <p:sldId id="364" r:id="rId112"/>
    <p:sldId id="365" r:id="rId113"/>
    <p:sldId id="447" r:id="rId114"/>
    <p:sldId id="448" r:id="rId115"/>
    <p:sldId id="281" r:id="rId116"/>
    <p:sldId id="283" r:id="rId117"/>
    <p:sldId id="282" r:id="rId118"/>
    <p:sldId id="341" r:id="rId119"/>
    <p:sldId id="376" r:id="rId120"/>
    <p:sldId id="349" r:id="rId121"/>
    <p:sldId id="385" r:id="rId122"/>
    <p:sldId id="366" r:id="rId123"/>
    <p:sldId id="449" r:id="rId124"/>
    <p:sldId id="285" r:id="rId125"/>
    <p:sldId id="1766" r:id="rId126"/>
    <p:sldId id="342" r:id="rId127"/>
    <p:sldId id="377" r:id="rId128"/>
    <p:sldId id="350" r:id="rId129"/>
    <p:sldId id="386" r:id="rId130"/>
    <p:sldId id="367" r:id="rId131"/>
    <p:sldId id="450" r:id="rId132"/>
    <p:sldId id="313" r:id="rId133"/>
    <p:sldId id="314" r:id="rId134"/>
    <p:sldId id="319" r:id="rId135"/>
    <p:sldId id="320" r:id="rId136"/>
    <p:sldId id="321" r:id="rId137"/>
    <p:sldId id="322" r:id="rId138"/>
    <p:sldId id="323" r:id="rId139"/>
    <p:sldId id="324" r:id="rId140"/>
    <p:sldId id="325" r:id="rId141"/>
    <p:sldId id="326" r:id="rId142"/>
    <p:sldId id="334" r:id="rId1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919"/>
    <a:srgbClr val="E38C8C"/>
    <a:srgbClr val="7FD9FF"/>
    <a:srgbClr val="00B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6D05A-CE1B-447F-B935-2F9F5930A01C}" v="83" dt="2023-05-15T14:26:41.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05" d="100"/>
          <a:sy n="105" d="100"/>
        </p:scale>
        <p:origin x="69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tableStyles" Target="tableStyles.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microsoft.com/office/2016/11/relationships/changesInfo" Target="changesInfos/changesInfo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notesMaster" Target="notesMasters/notesMaster1.xml"/><Relationship Id="rId90" Type="http://schemas.openxmlformats.org/officeDocument/2006/relationships/slide" Target="slides/slide8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Ahlund" userId="S::sebastian.ahlund@slu.se::8ea3dfa9-3017-47a2-b84e-03d097614061" providerId="AD" clId="Web-{4D46D05A-CE1B-447F-B935-2F9F5930A01C}"/>
    <pc:docChg chg="delSld">
      <pc:chgData name="Sebastian Ahlund" userId="S::sebastian.ahlund@slu.se::8ea3dfa9-3017-47a2-b84e-03d097614061" providerId="AD" clId="Web-{4D46D05A-CE1B-447F-B935-2F9F5930A01C}" dt="2023-05-15T14:26:41.496" v="82"/>
      <pc:docMkLst>
        <pc:docMk/>
      </pc:docMkLst>
      <pc:sldChg chg="del">
        <pc:chgData name="Sebastian Ahlund" userId="S::sebastian.ahlund@slu.se::8ea3dfa9-3017-47a2-b84e-03d097614061" providerId="AD" clId="Web-{4D46D05A-CE1B-447F-B935-2F9F5930A01C}" dt="2023-05-15T14:26:41.496" v="82"/>
        <pc:sldMkLst>
          <pc:docMk/>
          <pc:sldMk cId="657103188" sldId="263"/>
        </pc:sldMkLst>
      </pc:sldChg>
      <pc:sldChg chg="del">
        <pc:chgData name="Sebastian Ahlund" userId="S::sebastian.ahlund@slu.se::8ea3dfa9-3017-47a2-b84e-03d097614061" providerId="AD" clId="Web-{4D46D05A-CE1B-447F-B935-2F9F5930A01C}" dt="2023-05-15T14:26:41.418" v="6"/>
        <pc:sldMkLst>
          <pc:docMk/>
          <pc:sldMk cId="1829124787" sldId="264"/>
        </pc:sldMkLst>
      </pc:sldChg>
      <pc:sldChg chg="del">
        <pc:chgData name="Sebastian Ahlund" userId="S::sebastian.ahlund@slu.se::8ea3dfa9-3017-47a2-b84e-03d097614061" providerId="AD" clId="Web-{4D46D05A-CE1B-447F-B935-2F9F5930A01C}" dt="2023-05-15T14:26:41.402" v="4"/>
        <pc:sldMkLst>
          <pc:docMk/>
          <pc:sldMk cId="3562604277" sldId="265"/>
        </pc:sldMkLst>
      </pc:sldChg>
      <pc:sldChg chg="del">
        <pc:chgData name="Sebastian Ahlund" userId="S::sebastian.ahlund@slu.se::8ea3dfa9-3017-47a2-b84e-03d097614061" providerId="AD" clId="Web-{4D46D05A-CE1B-447F-B935-2F9F5930A01C}" dt="2023-05-15T14:26:41.402" v="3"/>
        <pc:sldMkLst>
          <pc:docMk/>
          <pc:sldMk cId="3013987695" sldId="266"/>
        </pc:sldMkLst>
      </pc:sldChg>
      <pc:sldChg chg="del">
        <pc:chgData name="Sebastian Ahlund" userId="S::sebastian.ahlund@slu.se::8ea3dfa9-3017-47a2-b84e-03d097614061" providerId="AD" clId="Web-{4D46D05A-CE1B-447F-B935-2F9F5930A01C}" dt="2023-05-15T14:26:41.402" v="2"/>
        <pc:sldMkLst>
          <pc:docMk/>
          <pc:sldMk cId="501356336" sldId="268"/>
        </pc:sldMkLst>
      </pc:sldChg>
      <pc:sldChg chg="del">
        <pc:chgData name="Sebastian Ahlund" userId="S::sebastian.ahlund@slu.se::8ea3dfa9-3017-47a2-b84e-03d097614061" providerId="AD" clId="Web-{4D46D05A-CE1B-447F-B935-2F9F5930A01C}" dt="2023-05-15T14:26:41.402" v="1"/>
        <pc:sldMkLst>
          <pc:docMk/>
          <pc:sldMk cId="2807205542" sldId="327"/>
        </pc:sldMkLst>
      </pc:sldChg>
      <pc:sldChg chg="del">
        <pc:chgData name="Sebastian Ahlund" userId="S::sebastian.ahlund@slu.se::8ea3dfa9-3017-47a2-b84e-03d097614061" providerId="AD" clId="Web-{4D46D05A-CE1B-447F-B935-2F9F5930A01C}" dt="2023-05-15T14:26:41.402" v="0"/>
        <pc:sldMkLst>
          <pc:docMk/>
          <pc:sldMk cId="402446838" sldId="328"/>
        </pc:sldMkLst>
      </pc:sldChg>
      <pc:sldChg chg="del">
        <pc:chgData name="Sebastian Ahlund" userId="S::sebastian.ahlund@slu.se::8ea3dfa9-3017-47a2-b84e-03d097614061" providerId="AD" clId="Web-{4D46D05A-CE1B-447F-B935-2F9F5930A01C}" dt="2023-05-15T14:26:41.496" v="81"/>
        <pc:sldMkLst>
          <pc:docMk/>
          <pc:sldMk cId="2557316523" sldId="343"/>
        </pc:sldMkLst>
      </pc:sldChg>
      <pc:sldChg chg="del">
        <pc:chgData name="Sebastian Ahlund" userId="S::sebastian.ahlund@slu.se::8ea3dfa9-3017-47a2-b84e-03d097614061" providerId="AD" clId="Web-{4D46D05A-CE1B-447F-B935-2F9F5930A01C}" dt="2023-05-15T14:26:41.496" v="80"/>
        <pc:sldMkLst>
          <pc:docMk/>
          <pc:sldMk cId="3818801026" sldId="353"/>
        </pc:sldMkLst>
      </pc:sldChg>
      <pc:sldChg chg="del">
        <pc:chgData name="Sebastian Ahlund" userId="S::sebastian.ahlund@slu.se::8ea3dfa9-3017-47a2-b84e-03d097614061" providerId="AD" clId="Web-{4D46D05A-CE1B-447F-B935-2F9F5930A01C}" dt="2023-05-15T14:26:41.496" v="79"/>
        <pc:sldMkLst>
          <pc:docMk/>
          <pc:sldMk cId="47602012" sldId="355"/>
        </pc:sldMkLst>
      </pc:sldChg>
      <pc:sldChg chg="del">
        <pc:chgData name="Sebastian Ahlund" userId="S::sebastian.ahlund@slu.se::8ea3dfa9-3017-47a2-b84e-03d097614061" providerId="AD" clId="Web-{4D46D05A-CE1B-447F-B935-2F9F5930A01C}" dt="2023-05-15T14:26:41.496" v="78"/>
        <pc:sldMkLst>
          <pc:docMk/>
          <pc:sldMk cId="1830472303" sldId="357"/>
        </pc:sldMkLst>
      </pc:sldChg>
      <pc:sldChg chg="del">
        <pc:chgData name="Sebastian Ahlund" userId="S::sebastian.ahlund@slu.se::8ea3dfa9-3017-47a2-b84e-03d097614061" providerId="AD" clId="Web-{4D46D05A-CE1B-447F-B935-2F9F5930A01C}" dt="2023-05-15T14:26:41.481" v="74"/>
        <pc:sldMkLst>
          <pc:docMk/>
          <pc:sldMk cId="1427446145" sldId="369"/>
        </pc:sldMkLst>
      </pc:sldChg>
      <pc:sldChg chg="del">
        <pc:chgData name="Sebastian Ahlund" userId="S::sebastian.ahlund@slu.se::8ea3dfa9-3017-47a2-b84e-03d097614061" providerId="AD" clId="Web-{4D46D05A-CE1B-447F-B935-2F9F5930A01C}" dt="2023-05-15T14:26:41.481" v="73"/>
        <pc:sldMkLst>
          <pc:docMk/>
          <pc:sldMk cId="1382862016" sldId="378"/>
        </pc:sldMkLst>
      </pc:sldChg>
      <pc:sldChg chg="del">
        <pc:chgData name="Sebastian Ahlund" userId="S::sebastian.ahlund@slu.se::8ea3dfa9-3017-47a2-b84e-03d097614061" providerId="AD" clId="Web-{4D46D05A-CE1B-447F-B935-2F9F5930A01C}" dt="2023-05-15T14:26:41.481" v="72"/>
        <pc:sldMkLst>
          <pc:docMk/>
          <pc:sldMk cId="32489116" sldId="388"/>
        </pc:sldMkLst>
      </pc:sldChg>
      <pc:sldChg chg="del">
        <pc:chgData name="Sebastian Ahlund" userId="S::sebastian.ahlund@slu.se::8ea3dfa9-3017-47a2-b84e-03d097614061" providerId="AD" clId="Web-{4D46D05A-CE1B-447F-B935-2F9F5930A01C}" dt="2023-05-15T14:26:41.481" v="71"/>
        <pc:sldMkLst>
          <pc:docMk/>
          <pc:sldMk cId="4115255786" sldId="390"/>
        </pc:sldMkLst>
      </pc:sldChg>
      <pc:sldChg chg="del">
        <pc:chgData name="Sebastian Ahlund" userId="S::sebastian.ahlund@slu.se::8ea3dfa9-3017-47a2-b84e-03d097614061" providerId="AD" clId="Web-{4D46D05A-CE1B-447F-B935-2F9F5930A01C}" dt="2023-05-15T14:26:41.481" v="70"/>
        <pc:sldMkLst>
          <pc:docMk/>
          <pc:sldMk cId="2278819410" sldId="392"/>
        </pc:sldMkLst>
      </pc:sldChg>
      <pc:sldChg chg="del">
        <pc:chgData name="Sebastian Ahlund" userId="S::sebastian.ahlund@slu.se::8ea3dfa9-3017-47a2-b84e-03d097614061" providerId="AD" clId="Web-{4D46D05A-CE1B-447F-B935-2F9F5930A01C}" dt="2023-05-15T14:26:41.465" v="59"/>
        <pc:sldMkLst>
          <pc:docMk/>
          <pc:sldMk cId="2517266190" sldId="396"/>
        </pc:sldMkLst>
      </pc:sldChg>
      <pc:sldChg chg="del">
        <pc:chgData name="Sebastian Ahlund" userId="S::sebastian.ahlund@slu.se::8ea3dfa9-3017-47a2-b84e-03d097614061" providerId="AD" clId="Web-{4D46D05A-CE1B-447F-B935-2F9F5930A01C}" dt="2023-05-15T14:26:41.465" v="58"/>
        <pc:sldMkLst>
          <pc:docMk/>
          <pc:sldMk cId="2547773986" sldId="397"/>
        </pc:sldMkLst>
      </pc:sldChg>
      <pc:sldChg chg="del">
        <pc:chgData name="Sebastian Ahlund" userId="S::sebastian.ahlund@slu.se::8ea3dfa9-3017-47a2-b84e-03d097614061" providerId="AD" clId="Web-{4D46D05A-CE1B-447F-B935-2F9F5930A01C}" dt="2023-05-15T14:26:41.465" v="57"/>
        <pc:sldMkLst>
          <pc:docMk/>
          <pc:sldMk cId="573441973" sldId="398"/>
        </pc:sldMkLst>
      </pc:sldChg>
      <pc:sldChg chg="del">
        <pc:chgData name="Sebastian Ahlund" userId="S::sebastian.ahlund@slu.se::8ea3dfa9-3017-47a2-b84e-03d097614061" providerId="AD" clId="Web-{4D46D05A-CE1B-447F-B935-2F9F5930A01C}" dt="2023-05-15T14:26:41.465" v="55"/>
        <pc:sldMkLst>
          <pc:docMk/>
          <pc:sldMk cId="3938404430" sldId="399"/>
        </pc:sldMkLst>
      </pc:sldChg>
      <pc:sldChg chg="del">
        <pc:chgData name="Sebastian Ahlund" userId="S::sebastian.ahlund@slu.se::8ea3dfa9-3017-47a2-b84e-03d097614061" providerId="AD" clId="Web-{4D46D05A-CE1B-447F-B935-2F9F5930A01C}" dt="2023-05-15T14:26:41.465" v="54"/>
        <pc:sldMkLst>
          <pc:docMk/>
          <pc:sldMk cId="3289291436" sldId="400"/>
        </pc:sldMkLst>
      </pc:sldChg>
      <pc:sldChg chg="del">
        <pc:chgData name="Sebastian Ahlund" userId="S::sebastian.ahlund@slu.se::8ea3dfa9-3017-47a2-b84e-03d097614061" providerId="AD" clId="Web-{4D46D05A-CE1B-447F-B935-2F9F5930A01C}" dt="2023-05-15T14:26:41.465" v="53"/>
        <pc:sldMkLst>
          <pc:docMk/>
          <pc:sldMk cId="1736537922" sldId="401"/>
        </pc:sldMkLst>
      </pc:sldChg>
      <pc:sldChg chg="del">
        <pc:chgData name="Sebastian Ahlund" userId="S::sebastian.ahlund@slu.se::8ea3dfa9-3017-47a2-b84e-03d097614061" providerId="AD" clId="Web-{4D46D05A-CE1B-447F-B935-2F9F5930A01C}" dt="2023-05-15T14:26:41.465" v="52"/>
        <pc:sldMkLst>
          <pc:docMk/>
          <pc:sldMk cId="480986856" sldId="402"/>
        </pc:sldMkLst>
      </pc:sldChg>
      <pc:sldChg chg="del">
        <pc:chgData name="Sebastian Ahlund" userId="S::sebastian.ahlund@slu.se::8ea3dfa9-3017-47a2-b84e-03d097614061" providerId="AD" clId="Web-{4D46D05A-CE1B-447F-B935-2F9F5930A01C}" dt="2023-05-15T14:26:41.465" v="51"/>
        <pc:sldMkLst>
          <pc:docMk/>
          <pc:sldMk cId="2377094922" sldId="403"/>
        </pc:sldMkLst>
      </pc:sldChg>
      <pc:sldChg chg="del">
        <pc:chgData name="Sebastian Ahlund" userId="S::sebastian.ahlund@slu.se::8ea3dfa9-3017-47a2-b84e-03d097614061" providerId="AD" clId="Web-{4D46D05A-CE1B-447F-B935-2F9F5930A01C}" dt="2023-05-15T14:26:41.465" v="50"/>
        <pc:sldMkLst>
          <pc:docMk/>
          <pc:sldMk cId="1427098515" sldId="404"/>
        </pc:sldMkLst>
      </pc:sldChg>
      <pc:sldChg chg="del">
        <pc:chgData name="Sebastian Ahlund" userId="S::sebastian.ahlund@slu.se::8ea3dfa9-3017-47a2-b84e-03d097614061" providerId="AD" clId="Web-{4D46D05A-CE1B-447F-B935-2F9F5930A01C}" dt="2023-05-15T14:26:41.465" v="49"/>
        <pc:sldMkLst>
          <pc:docMk/>
          <pc:sldMk cId="4113147919" sldId="405"/>
        </pc:sldMkLst>
      </pc:sldChg>
      <pc:sldChg chg="del">
        <pc:chgData name="Sebastian Ahlund" userId="S::sebastian.ahlund@slu.se::8ea3dfa9-3017-47a2-b84e-03d097614061" providerId="AD" clId="Web-{4D46D05A-CE1B-447F-B935-2F9F5930A01C}" dt="2023-05-15T14:26:41.449" v="48"/>
        <pc:sldMkLst>
          <pc:docMk/>
          <pc:sldMk cId="2302939798" sldId="406"/>
        </pc:sldMkLst>
      </pc:sldChg>
      <pc:sldChg chg="del">
        <pc:chgData name="Sebastian Ahlund" userId="S::sebastian.ahlund@slu.se::8ea3dfa9-3017-47a2-b84e-03d097614061" providerId="AD" clId="Web-{4D46D05A-CE1B-447F-B935-2F9F5930A01C}" dt="2023-05-15T14:26:41.449" v="47"/>
        <pc:sldMkLst>
          <pc:docMk/>
          <pc:sldMk cId="282911564" sldId="407"/>
        </pc:sldMkLst>
      </pc:sldChg>
      <pc:sldChg chg="del">
        <pc:chgData name="Sebastian Ahlund" userId="S::sebastian.ahlund@slu.se::8ea3dfa9-3017-47a2-b84e-03d097614061" providerId="AD" clId="Web-{4D46D05A-CE1B-447F-B935-2F9F5930A01C}" dt="2023-05-15T14:26:41.449" v="46"/>
        <pc:sldMkLst>
          <pc:docMk/>
          <pc:sldMk cId="1192877425" sldId="408"/>
        </pc:sldMkLst>
      </pc:sldChg>
      <pc:sldChg chg="del">
        <pc:chgData name="Sebastian Ahlund" userId="S::sebastian.ahlund@slu.se::8ea3dfa9-3017-47a2-b84e-03d097614061" providerId="AD" clId="Web-{4D46D05A-CE1B-447F-B935-2F9F5930A01C}" dt="2023-05-15T14:26:41.449" v="45"/>
        <pc:sldMkLst>
          <pc:docMk/>
          <pc:sldMk cId="1776042676" sldId="409"/>
        </pc:sldMkLst>
      </pc:sldChg>
      <pc:sldChg chg="del">
        <pc:chgData name="Sebastian Ahlund" userId="S::sebastian.ahlund@slu.se::8ea3dfa9-3017-47a2-b84e-03d097614061" providerId="AD" clId="Web-{4D46D05A-CE1B-447F-B935-2F9F5930A01C}" dt="2023-05-15T14:26:41.449" v="44"/>
        <pc:sldMkLst>
          <pc:docMk/>
          <pc:sldMk cId="2566590308" sldId="410"/>
        </pc:sldMkLst>
      </pc:sldChg>
      <pc:sldChg chg="del">
        <pc:chgData name="Sebastian Ahlund" userId="S::sebastian.ahlund@slu.se::8ea3dfa9-3017-47a2-b84e-03d097614061" providerId="AD" clId="Web-{4D46D05A-CE1B-447F-B935-2F9F5930A01C}" dt="2023-05-15T14:26:41.449" v="43"/>
        <pc:sldMkLst>
          <pc:docMk/>
          <pc:sldMk cId="2679085651" sldId="411"/>
        </pc:sldMkLst>
      </pc:sldChg>
      <pc:sldChg chg="del">
        <pc:chgData name="Sebastian Ahlund" userId="S::sebastian.ahlund@slu.se::8ea3dfa9-3017-47a2-b84e-03d097614061" providerId="AD" clId="Web-{4D46D05A-CE1B-447F-B935-2F9F5930A01C}" dt="2023-05-15T14:26:41.449" v="42"/>
        <pc:sldMkLst>
          <pc:docMk/>
          <pc:sldMk cId="279563134" sldId="412"/>
        </pc:sldMkLst>
      </pc:sldChg>
      <pc:sldChg chg="del">
        <pc:chgData name="Sebastian Ahlund" userId="S::sebastian.ahlund@slu.se::8ea3dfa9-3017-47a2-b84e-03d097614061" providerId="AD" clId="Web-{4D46D05A-CE1B-447F-B935-2F9F5930A01C}" dt="2023-05-15T14:26:41.449" v="41"/>
        <pc:sldMkLst>
          <pc:docMk/>
          <pc:sldMk cId="1503617931" sldId="413"/>
        </pc:sldMkLst>
      </pc:sldChg>
      <pc:sldChg chg="del">
        <pc:chgData name="Sebastian Ahlund" userId="S::sebastian.ahlund@slu.se::8ea3dfa9-3017-47a2-b84e-03d097614061" providerId="AD" clId="Web-{4D46D05A-CE1B-447F-B935-2F9F5930A01C}" dt="2023-05-15T14:26:41.449" v="40"/>
        <pc:sldMkLst>
          <pc:docMk/>
          <pc:sldMk cId="528126232" sldId="414"/>
        </pc:sldMkLst>
      </pc:sldChg>
      <pc:sldChg chg="del">
        <pc:chgData name="Sebastian Ahlund" userId="S::sebastian.ahlund@slu.se::8ea3dfa9-3017-47a2-b84e-03d097614061" providerId="AD" clId="Web-{4D46D05A-CE1B-447F-B935-2F9F5930A01C}" dt="2023-05-15T14:26:41.449" v="39"/>
        <pc:sldMkLst>
          <pc:docMk/>
          <pc:sldMk cId="2030666720" sldId="415"/>
        </pc:sldMkLst>
      </pc:sldChg>
      <pc:sldChg chg="del">
        <pc:chgData name="Sebastian Ahlund" userId="S::sebastian.ahlund@slu.se::8ea3dfa9-3017-47a2-b84e-03d097614061" providerId="AD" clId="Web-{4D46D05A-CE1B-447F-B935-2F9F5930A01C}" dt="2023-05-15T14:26:41.449" v="38"/>
        <pc:sldMkLst>
          <pc:docMk/>
          <pc:sldMk cId="1572390874" sldId="416"/>
        </pc:sldMkLst>
      </pc:sldChg>
      <pc:sldChg chg="del">
        <pc:chgData name="Sebastian Ahlund" userId="S::sebastian.ahlund@slu.se::8ea3dfa9-3017-47a2-b84e-03d097614061" providerId="AD" clId="Web-{4D46D05A-CE1B-447F-B935-2F9F5930A01C}" dt="2023-05-15T14:26:41.449" v="37"/>
        <pc:sldMkLst>
          <pc:docMk/>
          <pc:sldMk cId="3696851228" sldId="417"/>
        </pc:sldMkLst>
      </pc:sldChg>
      <pc:sldChg chg="del">
        <pc:chgData name="Sebastian Ahlund" userId="S::sebastian.ahlund@slu.se::8ea3dfa9-3017-47a2-b84e-03d097614061" providerId="AD" clId="Web-{4D46D05A-CE1B-447F-B935-2F9F5930A01C}" dt="2023-05-15T14:26:41.449" v="36"/>
        <pc:sldMkLst>
          <pc:docMk/>
          <pc:sldMk cId="617925525" sldId="418"/>
        </pc:sldMkLst>
      </pc:sldChg>
      <pc:sldChg chg="del">
        <pc:chgData name="Sebastian Ahlund" userId="S::sebastian.ahlund@slu.se::8ea3dfa9-3017-47a2-b84e-03d097614061" providerId="AD" clId="Web-{4D46D05A-CE1B-447F-B935-2F9F5930A01C}" dt="2023-05-15T14:26:41.449" v="35"/>
        <pc:sldMkLst>
          <pc:docMk/>
          <pc:sldMk cId="1244062200" sldId="419"/>
        </pc:sldMkLst>
      </pc:sldChg>
      <pc:sldChg chg="del">
        <pc:chgData name="Sebastian Ahlund" userId="S::sebastian.ahlund@slu.se::8ea3dfa9-3017-47a2-b84e-03d097614061" providerId="AD" clId="Web-{4D46D05A-CE1B-447F-B935-2F9F5930A01C}" dt="2023-05-15T14:26:41.449" v="34"/>
        <pc:sldMkLst>
          <pc:docMk/>
          <pc:sldMk cId="890621640" sldId="420"/>
        </pc:sldMkLst>
      </pc:sldChg>
      <pc:sldChg chg="del">
        <pc:chgData name="Sebastian Ahlund" userId="S::sebastian.ahlund@slu.se::8ea3dfa9-3017-47a2-b84e-03d097614061" providerId="AD" clId="Web-{4D46D05A-CE1B-447F-B935-2F9F5930A01C}" dt="2023-05-15T14:26:41.434" v="33"/>
        <pc:sldMkLst>
          <pc:docMk/>
          <pc:sldMk cId="3706364847" sldId="421"/>
        </pc:sldMkLst>
      </pc:sldChg>
      <pc:sldChg chg="del">
        <pc:chgData name="Sebastian Ahlund" userId="S::sebastian.ahlund@slu.se::8ea3dfa9-3017-47a2-b84e-03d097614061" providerId="AD" clId="Web-{4D46D05A-CE1B-447F-B935-2F9F5930A01C}" dt="2023-05-15T14:26:41.434" v="32"/>
        <pc:sldMkLst>
          <pc:docMk/>
          <pc:sldMk cId="1457444202" sldId="422"/>
        </pc:sldMkLst>
      </pc:sldChg>
      <pc:sldChg chg="del">
        <pc:chgData name="Sebastian Ahlund" userId="S::sebastian.ahlund@slu.se::8ea3dfa9-3017-47a2-b84e-03d097614061" providerId="AD" clId="Web-{4D46D05A-CE1B-447F-B935-2F9F5930A01C}" dt="2023-05-15T14:26:41.418" v="17"/>
        <pc:sldMkLst>
          <pc:docMk/>
          <pc:sldMk cId="2792667818" sldId="423"/>
        </pc:sldMkLst>
      </pc:sldChg>
      <pc:sldChg chg="del">
        <pc:chgData name="Sebastian Ahlund" userId="S::sebastian.ahlund@slu.se::8ea3dfa9-3017-47a2-b84e-03d097614061" providerId="AD" clId="Web-{4D46D05A-CE1B-447F-B935-2F9F5930A01C}" dt="2023-05-15T14:26:41.418" v="16"/>
        <pc:sldMkLst>
          <pc:docMk/>
          <pc:sldMk cId="2336202823" sldId="424"/>
        </pc:sldMkLst>
      </pc:sldChg>
      <pc:sldChg chg="del">
        <pc:chgData name="Sebastian Ahlund" userId="S::sebastian.ahlund@slu.se::8ea3dfa9-3017-47a2-b84e-03d097614061" providerId="AD" clId="Web-{4D46D05A-CE1B-447F-B935-2F9F5930A01C}" dt="2023-05-15T14:26:41.418" v="15"/>
        <pc:sldMkLst>
          <pc:docMk/>
          <pc:sldMk cId="1420847138" sldId="425"/>
        </pc:sldMkLst>
      </pc:sldChg>
      <pc:sldChg chg="del">
        <pc:chgData name="Sebastian Ahlund" userId="S::sebastian.ahlund@slu.se::8ea3dfa9-3017-47a2-b84e-03d097614061" providerId="AD" clId="Web-{4D46D05A-CE1B-447F-B935-2F9F5930A01C}" dt="2023-05-15T14:26:41.418" v="14"/>
        <pc:sldMkLst>
          <pc:docMk/>
          <pc:sldMk cId="1815038794" sldId="426"/>
        </pc:sldMkLst>
      </pc:sldChg>
      <pc:sldChg chg="del">
        <pc:chgData name="Sebastian Ahlund" userId="S::sebastian.ahlund@slu.se::8ea3dfa9-3017-47a2-b84e-03d097614061" providerId="AD" clId="Web-{4D46D05A-CE1B-447F-B935-2F9F5930A01C}" dt="2023-05-15T14:26:41.434" v="31"/>
        <pc:sldMkLst>
          <pc:docMk/>
          <pc:sldMk cId="295156473" sldId="427"/>
        </pc:sldMkLst>
      </pc:sldChg>
      <pc:sldChg chg="del">
        <pc:chgData name="Sebastian Ahlund" userId="S::sebastian.ahlund@slu.se::8ea3dfa9-3017-47a2-b84e-03d097614061" providerId="AD" clId="Web-{4D46D05A-CE1B-447F-B935-2F9F5930A01C}" dt="2023-05-15T14:26:41.434" v="30"/>
        <pc:sldMkLst>
          <pc:docMk/>
          <pc:sldMk cId="1954048896" sldId="428"/>
        </pc:sldMkLst>
      </pc:sldChg>
      <pc:sldChg chg="del">
        <pc:chgData name="Sebastian Ahlund" userId="S::sebastian.ahlund@slu.se::8ea3dfa9-3017-47a2-b84e-03d097614061" providerId="AD" clId="Web-{4D46D05A-CE1B-447F-B935-2F9F5930A01C}" dt="2023-05-15T14:26:41.434" v="29"/>
        <pc:sldMkLst>
          <pc:docMk/>
          <pc:sldMk cId="1309703229" sldId="429"/>
        </pc:sldMkLst>
      </pc:sldChg>
      <pc:sldChg chg="del">
        <pc:chgData name="Sebastian Ahlund" userId="S::sebastian.ahlund@slu.se::8ea3dfa9-3017-47a2-b84e-03d097614061" providerId="AD" clId="Web-{4D46D05A-CE1B-447F-B935-2F9F5930A01C}" dt="2023-05-15T14:26:41.434" v="28"/>
        <pc:sldMkLst>
          <pc:docMk/>
          <pc:sldMk cId="2642878814" sldId="430"/>
        </pc:sldMkLst>
      </pc:sldChg>
      <pc:sldChg chg="del">
        <pc:chgData name="Sebastian Ahlund" userId="S::sebastian.ahlund@slu.se::8ea3dfa9-3017-47a2-b84e-03d097614061" providerId="AD" clId="Web-{4D46D05A-CE1B-447F-B935-2F9F5930A01C}" dt="2023-05-15T14:26:41.434" v="27"/>
        <pc:sldMkLst>
          <pc:docMk/>
          <pc:sldMk cId="2562791438" sldId="431"/>
        </pc:sldMkLst>
      </pc:sldChg>
      <pc:sldChg chg="del">
        <pc:chgData name="Sebastian Ahlund" userId="S::sebastian.ahlund@slu.se::8ea3dfa9-3017-47a2-b84e-03d097614061" providerId="AD" clId="Web-{4D46D05A-CE1B-447F-B935-2F9F5930A01C}" dt="2023-05-15T14:26:41.434" v="26"/>
        <pc:sldMkLst>
          <pc:docMk/>
          <pc:sldMk cId="4199171307" sldId="432"/>
        </pc:sldMkLst>
      </pc:sldChg>
      <pc:sldChg chg="del">
        <pc:chgData name="Sebastian Ahlund" userId="S::sebastian.ahlund@slu.se::8ea3dfa9-3017-47a2-b84e-03d097614061" providerId="AD" clId="Web-{4D46D05A-CE1B-447F-B935-2F9F5930A01C}" dt="2023-05-15T14:26:41.434" v="25"/>
        <pc:sldMkLst>
          <pc:docMk/>
          <pc:sldMk cId="1843403601" sldId="433"/>
        </pc:sldMkLst>
      </pc:sldChg>
      <pc:sldChg chg="del">
        <pc:chgData name="Sebastian Ahlund" userId="S::sebastian.ahlund@slu.se::8ea3dfa9-3017-47a2-b84e-03d097614061" providerId="AD" clId="Web-{4D46D05A-CE1B-447F-B935-2F9F5930A01C}" dt="2023-05-15T14:26:41.434" v="24"/>
        <pc:sldMkLst>
          <pc:docMk/>
          <pc:sldMk cId="1478408483" sldId="434"/>
        </pc:sldMkLst>
      </pc:sldChg>
      <pc:sldChg chg="del">
        <pc:chgData name="Sebastian Ahlund" userId="S::sebastian.ahlund@slu.se::8ea3dfa9-3017-47a2-b84e-03d097614061" providerId="AD" clId="Web-{4D46D05A-CE1B-447F-B935-2F9F5930A01C}" dt="2023-05-15T14:26:41.434" v="21"/>
        <pc:sldMkLst>
          <pc:docMk/>
          <pc:sldMk cId="2773273875" sldId="436"/>
        </pc:sldMkLst>
      </pc:sldChg>
      <pc:sldChg chg="del">
        <pc:chgData name="Sebastian Ahlund" userId="S::sebastian.ahlund@slu.se::8ea3dfa9-3017-47a2-b84e-03d097614061" providerId="AD" clId="Web-{4D46D05A-CE1B-447F-B935-2F9F5930A01C}" dt="2023-05-15T14:26:41.434" v="20"/>
        <pc:sldMkLst>
          <pc:docMk/>
          <pc:sldMk cId="4221322056" sldId="437"/>
        </pc:sldMkLst>
      </pc:sldChg>
      <pc:sldChg chg="del">
        <pc:chgData name="Sebastian Ahlund" userId="S::sebastian.ahlund@slu.se::8ea3dfa9-3017-47a2-b84e-03d097614061" providerId="AD" clId="Web-{4D46D05A-CE1B-447F-B935-2F9F5930A01C}" dt="2023-05-15T14:26:41.434" v="22"/>
        <pc:sldMkLst>
          <pc:docMk/>
          <pc:sldMk cId="3052494323" sldId="438"/>
        </pc:sldMkLst>
      </pc:sldChg>
      <pc:sldChg chg="del">
        <pc:chgData name="Sebastian Ahlund" userId="S::sebastian.ahlund@slu.se::8ea3dfa9-3017-47a2-b84e-03d097614061" providerId="AD" clId="Web-{4D46D05A-CE1B-447F-B935-2F9F5930A01C}" dt="2023-05-15T14:26:41.434" v="19"/>
        <pc:sldMkLst>
          <pc:docMk/>
          <pc:sldMk cId="1746893492" sldId="439"/>
        </pc:sldMkLst>
      </pc:sldChg>
      <pc:sldChg chg="del">
        <pc:chgData name="Sebastian Ahlund" userId="S::sebastian.ahlund@slu.se::8ea3dfa9-3017-47a2-b84e-03d097614061" providerId="AD" clId="Web-{4D46D05A-CE1B-447F-B935-2F9F5930A01C}" dt="2023-05-15T14:26:41.418" v="18"/>
        <pc:sldMkLst>
          <pc:docMk/>
          <pc:sldMk cId="4020065055" sldId="440"/>
        </pc:sldMkLst>
      </pc:sldChg>
      <pc:sldChg chg="del">
        <pc:chgData name="Sebastian Ahlund" userId="S::sebastian.ahlund@slu.se::8ea3dfa9-3017-47a2-b84e-03d097614061" providerId="AD" clId="Web-{4D46D05A-CE1B-447F-B935-2F9F5930A01C}" dt="2023-05-15T14:26:41.418" v="13"/>
        <pc:sldMkLst>
          <pc:docMk/>
          <pc:sldMk cId="3047584299" sldId="441"/>
        </pc:sldMkLst>
      </pc:sldChg>
      <pc:sldChg chg="del">
        <pc:chgData name="Sebastian Ahlund" userId="S::sebastian.ahlund@slu.se::8ea3dfa9-3017-47a2-b84e-03d097614061" providerId="AD" clId="Web-{4D46D05A-CE1B-447F-B935-2F9F5930A01C}" dt="2023-05-15T14:26:41.418" v="12"/>
        <pc:sldMkLst>
          <pc:docMk/>
          <pc:sldMk cId="3201415532" sldId="442"/>
        </pc:sldMkLst>
      </pc:sldChg>
      <pc:sldChg chg="del">
        <pc:chgData name="Sebastian Ahlund" userId="S::sebastian.ahlund@slu.se::8ea3dfa9-3017-47a2-b84e-03d097614061" providerId="AD" clId="Web-{4D46D05A-CE1B-447F-B935-2F9F5930A01C}" dt="2023-05-15T14:26:41.481" v="69"/>
        <pc:sldMkLst>
          <pc:docMk/>
          <pc:sldMk cId="4181715739" sldId="452"/>
        </pc:sldMkLst>
      </pc:sldChg>
      <pc:sldChg chg="del">
        <pc:chgData name="Sebastian Ahlund" userId="S::sebastian.ahlund@slu.se::8ea3dfa9-3017-47a2-b84e-03d097614061" providerId="AD" clId="Web-{4D46D05A-CE1B-447F-B935-2F9F5930A01C}" dt="2023-05-15T14:26:41.481" v="68"/>
        <pc:sldMkLst>
          <pc:docMk/>
          <pc:sldMk cId="1973401132" sldId="453"/>
        </pc:sldMkLst>
      </pc:sldChg>
      <pc:sldChg chg="del">
        <pc:chgData name="Sebastian Ahlund" userId="S::sebastian.ahlund@slu.se::8ea3dfa9-3017-47a2-b84e-03d097614061" providerId="AD" clId="Web-{4D46D05A-CE1B-447F-B935-2F9F5930A01C}" dt="2023-05-15T14:26:41.481" v="75"/>
        <pc:sldMkLst>
          <pc:docMk/>
          <pc:sldMk cId="239739944" sldId="455"/>
        </pc:sldMkLst>
      </pc:sldChg>
      <pc:sldChg chg="del">
        <pc:chgData name="Sebastian Ahlund" userId="S::sebastian.ahlund@slu.se::8ea3dfa9-3017-47a2-b84e-03d097614061" providerId="AD" clId="Web-{4D46D05A-CE1B-447F-B935-2F9F5930A01C}" dt="2023-05-15T14:26:41.481" v="67"/>
        <pc:sldMkLst>
          <pc:docMk/>
          <pc:sldMk cId="2919487515" sldId="459"/>
        </pc:sldMkLst>
      </pc:sldChg>
      <pc:sldChg chg="del">
        <pc:chgData name="Sebastian Ahlund" userId="S::sebastian.ahlund@slu.se::8ea3dfa9-3017-47a2-b84e-03d097614061" providerId="AD" clId="Web-{4D46D05A-CE1B-447F-B935-2F9F5930A01C}" dt="2023-05-15T14:26:41.481" v="66"/>
        <pc:sldMkLst>
          <pc:docMk/>
          <pc:sldMk cId="515983352" sldId="460"/>
        </pc:sldMkLst>
      </pc:sldChg>
      <pc:sldChg chg="del">
        <pc:chgData name="Sebastian Ahlund" userId="S::sebastian.ahlund@slu.se::8ea3dfa9-3017-47a2-b84e-03d097614061" providerId="AD" clId="Web-{4D46D05A-CE1B-447F-B935-2F9F5930A01C}" dt="2023-05-15T14:26:41.481" v="65"/>
        <pc:sldMkLst>
          <pc:docMk/>
          <pc:sldMk cId="753803534" sldId="461"/>
        </pc:sldMkLst>
      </pc:sldChg>
      <pc:sldChg chg="del">
        <pc:chgData name="Sebastian Ahlund" userId="S::sebastian.ahlund@slu.se::8ea3dfa9-3017-47a2-b84e-03d097614061" providerId="AD" clId="Web-{4D46D05A-CE1B-447F-B935-2F9F5930A01C}" dt="2023-05-15T14:26:41.481" v="64"/>
        <pc:sldMkLst>
          <pc:docMk/>
          <pc:sldMk cId="4173175629" sldId="462"/>
        </pc:sldMkLst>
      </pc:sldChg>
      <pc:sldChg chg="del">
        <pc:chgData name="Sebastian Ahlund" userId="S::sebastian.ahlund@slu.se::8ea3dfa9-3017-47a2-b84e-03d097614061" providerId="AD" clId="Web-{4D46D05A-CE1B-447F-B935-2F9F5930A01C}" dt="2023-05-15T14:26:41.481" v="63"/>
        <pc:sldMkLst>
          <pc:docMk/>
          <pc:sldMk cId="2706277158" sldId="463"/>
        </pc:sldMkLst>
      </pc:sldChg>
      <pc:sldChg chg="del">
        <pc:chgData name="Sebastian Ahlund" userId="S::sebastian.ahlund@slu.se::8ea3dfa9-3017-47a2-b84e-03d097614061" providerId="AD" clId="Web-{4D46D05A-CE1B-447F-B935-2F9F5930A01C}" dt="2023-05-15T14:26:41.465" v="56"/>
        <pc:sldMkLst>
          <pc:docMk/>
          <pc:sldMk cId="3627138343" sldId="464"/>
        </pc:sldMkLst>
      </pc:sldChg>
      <pc:sldChg chg="del">
        <pc:chgData name="Sebastian Ahlund" userId="S::sebastian.ahlund@slu.se::8ea3dfa9-3017-47a2-b84e-03d097614061" providerId="AD" clId="Web-{4D46D05A-CE1B-447F-B935-2F9F5930A01C}" dt="2023-05-15T14:26:41.481" v="77"/>
        <pc:sldMkLst>
          <pc:docMk/>
          <pc:sldMk cId="3868983705" sldId="465"/>
        </pc:sldMkLst>
      </pc:sldChg>
      <pc:sldChg chg="del">
        <pc:chgData name="Sebastian Ahlund" userId="S::sebastian.ahlund@slu.se::8ea3dfa9-3017-47a2-b84e-03d097614061" providerId="AD" clId="Web-{4D46D05A-CE1B-447F-B935-2F9F5930A01C}" dt="2023-05-15T14:26:41.481" v="76"/>
        <pc:sldMkLst>
          <pc:docMk/>
          <pc:sldMk cId="405252907" sldId="466"/>
        </pc:sldMkLst>
      </pc:sldChg>
      <pc:sldChg chg="del">
        <pc:chgData name="Sebastian Ahlund" userId="S::sebastian.ahlund@slu.se::8ea3dfa9-3017-47a2-b84e-03d097614061" providerId="AD" clId="Web-{4D46D05A-CE1B-447F-B935-2F9F5930A01C}" dt="2023-05-15T14:26:41.481" v="62"/>
        <pc:sldMkLst>
          <pc:docMk/>
          <pc:sldMk cId="1340903149" sldId="467"/>
        </pc:sldMkLst>
      </pc:sldChg>
      <pc:sldChg chg="del">
        <pc:chgData name="Sebastian Ahlund" userId="S::sebastian.ahlund@slu.se::8ea3dfa9-3017-47a2-b84e-03d097614061" providerId="AD" clId="Web-{4D46D05A-CE1B-447F-B935-2F9F5930A01C}" dt="2023-05-15T14:26:41.465" v="61"/>
        <pc:sldMkLst>
          <pc:docMk/>
          <pc:sldMk cId="4180420791" sldId="468"/>
        </pc:sldMkLst>
      </pc:sldChg>
      <pc:sldChg chg="del">
        <pc:chgData name="Sebastian Ahlund" userId="S::sebastian.ahlund@slu.se::8ea3dfa9-3017-47a2-b84e-03d097614061" providerId="AD" clId="Web-{4D46D05A-CE1B-447F-B935-2F9F5930A01C}" dt="2023-05-15T14:26:41.465" v="60"/>
        <pc:sldMkLst>
          <pc:docMk/>
          <pc:sldMk cId="2070300377" sldId="469"/>
        </pc:sldMkLst>
      </pc:sldChg>
      <pc:sldChg chg="del">
        <pc:chgData name="Sebastian Ahlund" userId="S::sebastian.ahlund@slu.se::8ea3dfa9-3017-47a2-b84e-03d097614061" providerId="AD" clId="Web-{4D46D05A-CE1B-447F-B935-2F9F5930A01C}" dt="2023-05-15T14:26:41.418" v="8"/>
        <pc:sldMkLst>
          <pc:docMk/>
          <pc:sldMk cId="3376932038" sldId="773"/>
        </pc:sldMkLst>
      </pc:sldChg>
      <pc:sldChg chg="del">
        <pc:chgData name="Sebastian Ahlund" userId="S::sebastian.ahlund@slu.se::8ea3dfa9-3017-47a2-b84e-03d097614061" providerId="AD" clId="Web-{4D46D05A-CE1B-447F-B935-2F9F5930A01C}" dt="2023-05-15T14:26:41.418" v="9"/>
        <pc:sldMkLst>
          <pc:docMk/>
          <pc:sldMk cId="3811873156" sldId="1759"/>
        </pc:sldMkLst>
      </pc:sldChg>
      <pc:sldChg chg="del">
        <pc:chgData name="Sebastian Ahlund" userId="S::sebastian.ahlund@slu.se::8ea3dfa9-3017-47a2-b84e-03d097614061" providerId="AD" clId="Web-{4D46D05A-CE1B-447F-B935-2F9F5930A01C}" dt="2023-05-15T14:26:41.418" v="10"/>
        <pc:sldMkLst>
          <pc:docMk/>
          <pc:sldMk cId="1959129406" sldId="1761"/>
        </pc:sldMkLst>
      </pc:sldChg>
      <pc:sldChg chg="del">
        <pc:chgData name="Sebastian Ahlund" userId="S::sebastian.ahlund@slu.se::8ea3dfa9-3017-47a2-b84e-03d097614061" providerId="AD" clId="Web-{4D46D05A-CE1B-447F-B935-2F9F5930A01C}" dt="2023-05-15T14:26:41.434" v="23"/>
        <pc:sldMkLst>
          <pc:docMk/>
          <pc:sldMk cId="359970572" sldId="1762"/>
        </pc:sldMkLst>
      </pc:sldChg>
      <pc:sldChg chg="del">
        <pc:chgData name="Sebastian Ahlund" userId="S::sebastian.ahlund@slu.se::8ea3dfa9-3017-47a2-b84e-03d097614061" providerId="AD" clId="Web-{4D46D05A-CE1B-447F-B935-2F9F5930A01C}" dt="2023-05-15T14:26:41.418" v="11"/>
        <pc:sldMkLst>
          <pc:docMk/>
          <pc:sldMk cId="612834514" sldId="1763"/>
        </pc:sldMkLst>
      </pc:sldChg>
      <pc:sldChg chg="del">
        <pc:chgData name="Sebastian Ahlund" userId="S::sebastian.ahlund@slu.se::8ea3dfa9-3017-47a2-b84e-03d097614061" providerId="AD" clId="Web-{4D46D05A-CE1B-447F-B935-2F9F5930A01C}" dt="2023-05-15T14:26:41.418" v="5"/>
        <pc:sldMkLst>
          <pc:docMk/>
          <pc:sldMk cId="2415408928" sldId="1764"/>
        </pc:sldMkLst>
      </pc:sldChg>
      <pc:sldChg chg="del">
        <pc:chgData name="Sebastian Ahlund" userId="S::sebastian.ahlund@slu.se::8ea3dfa9-3017-47a2-b84e-03d097614061" providerId="AD" clId="Web-{4D46D05A-CE1B-447F-B935-2F9F5930A01C}" dt="2023-05-15T14:26:41.418" v="7"/>
        <pc:sldMkLst>
          <pc:docMk/>
          <pc:sldMk cId="170503176" sldId="17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1858548-D001-4E49-A8F1-4AB728F5C1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C5557FB-8079-4431-9839-0BE8ACFC27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73523A-85CD-43FE-B2D1-C63180312329}" type="datetimeFigureOut">
              <a:rPr lang="sv-SE" smtClean="0"/>
              <a:t>2023-05-15</a:t>
            </a:fld>
            <a:endParaRPr lang="sv-SE"/>
          </a:p>
        </p:txBody>
      </p:sp>
      <p:sp>
        <p:nvSpPr>
          <p:cNvPr id="4" name="Platshållare för sidfot 3">
            <a:extLst>
              <a:ext uri="{FF2B5EF4-FFF2-40B4-BE49-F238E27FC236}">
                <a16:creationId xmlns:a16="http://schemas.microsoft.com/office/drawing/2014/main" id="{2F41221A-81CC-4300-9530-756B21199C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94430C3-0D12-49AA-9C1B-907C2BCAED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ECC01-ACF7-4A79-9C23-609EC72EFE43}" type="slidenum">
              <a:rPr lang="sv-SE" smtClean="0"/>
              <a:t>‹#›</a:t>
            </a:fld>
            <a:endParaRPr lang="sv-SE"/>
          </a:p>
        </p:txBody>
      </p:sp>
    </p:spTree>
    <p:extLst>
      <p:ext uri="{BB962C8B-B14F-4D97-AF65-F5344CB8AC3E}">
        <p14:creationId xmlns:p14="http://schemas.microsoft.com/office/powerpoint/2010/main" val="31031177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19B0E-44B5-48E2-93B3-E313C26D033B}" type="datetimeFigureOut">
              <a:rPr lang="sv-SE" smtClean="0"/>
              <a:t>2023-05-15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2B993-778C-47DF-BD7D-108D6F3EA261}" type="slidenum">
              <a:rPr lang="sv-SE" smtClean="0"/>
              <a:t>‹#›</a:t>
            </a:fld>
            <a:endParaRPr lang="sv-SE"/>
          </a:p>
        </p:txBody>
      </p:sp>
    </p:spTree>
    <p:extLst>
      <p:ext uri="{BB962C8B-B14F-4D97-AF65-F5344CB8AC3E}">
        <p14:creationId xmlns:p14="http://schemas.microsoft.com/office/powerpoint/2010/main" val="207772752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1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A75BCA-6980-49C7-A490-86FA70B538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983B9A-BF1F-4F66-A19C-712AE8DB9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5E2E812-0AD2-4132-988E-37C232F75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D28FA43-534D-410E-AB22-DD49F13C3A44}"/>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6" name="Platshållare för sidfot 5">
            <a:extLst>
              <a:ext uri="{FF2B5EF4-FFF2-40B4-BE49-F238E27FC236}">
                <a16:creationId xmlns:a16="http://schemas.microsoft.com/office/drawing/2014/main" id="{B06489F8-B5CC-4A1E-9AA8-D2D228851C9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0179B5C-3092-41D6-AF1F-F87328C173C2}"/>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103409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A8D1B-EC26-4BF2-8C1D-82F05C5C24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27A4712-C2E5-4F49-B129-5F949FAFC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A5D606E-F009-402D-9EE8-497DFD125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09AD9E4-1CC5-4325-98FE-2DDAFDF15A8F}"/>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6" name="Platshållare för sidfot 5">
            <a:extLst>
              <a:ext uri="{FF2B5EF4-FFF2-40B4-BE49-F238E27FC236}">
                <a16:creationId xmlns:a16="http://schemas.microsoft.com/office/drawing/2014/main" id="{D0DB37DC-11EB-47E9-A6C3-995F3F20717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D9C074-7D78-4DC6-BADA-E8818FF82AD3}"/>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420219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83F766-9AF8-4D08-B58F-B9D137E531F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C434987-0FDD-4E78-BE80-C6C90C0C1CC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157AA6-B0DA-4F77-B955-8629B7DCC90C}"/>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14FB6B9B-3B25-4561-869B-B50CFA35F3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ED53E8-D233-4134-88D0-5895658D3C04}"/>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283238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80E0552-C231-4C3A-BD69-B53D4A7129D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66D4743-F978-4D68-A6F7-DD8EA96834C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B594F1-EFA6-4E3F-9078-7FA63A1F6E2E}"/>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C666B13A-798E-4D37-9766-C217B885C5E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D1D84E-6FDF-441C-B1B0-A353EFBA7775}"/>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50970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pitelsida 8">
    <p:spTree>
      <p:nvGrpSpPr>
        <p:cNvPr id="1" name=""/>
        <p:cNvGrpSpPr/>
        <p:nvPr/>
      </p:nvGrpSpPr>
      <p:grpSpPr>
        <a:xfrm>
          <a:off x="0" y="0"/>
          <a:ext cx="0" cy="0"/>
          <a:chOff x="0" y="0"/>
          <a:chExt cx="0" cy="0"/>
        </a:xfrm>
      </p:grpSpPr>
      <p:sp>
        <p:nvSpPr>
          <p:cNvPr id="2" name="Rubrik 1"/>
          <p:cNvSpPr>
            <a:spLocks noGrp="1"/>
          </p:cNvSpPr>
          <p:nvPr>
            <p:ph type="ctrTitle"/>
          </p:nvPr>
        </p:nvSpPr>
        <p:spPr>
          <a:xfrm>
            <a:off x="442913" y="1371600"/>
            <a:ext cx="11293199" cy="2057400"/>
          </a:xfrm>
          <a:noFill/>
        </p:spPr>
        <p:txBody>
          <a:bodyPr tIns="0" bIns="0" anchor="t" anchorCtr="0">
            <a:normAutofit/>
          </a:bodyPr>
          <a:lstStyle>
            <a:lvl1pPr algn="l">
              <a:defRPr sz="4200">
                <a:solidFill>
                  <a:schemeClr val="tx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14 september 2018</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p:cNvSpPr>
            <a:spLocks noGrp="1"/>
          </p:cNvSpPr>
          <p:nvPr>
            <p:ph type="sldNum" sz="quarter" idx="12"/>
          </p:nvPr>
        </p:nvSpPr>
        <p:spPr>
          <a:xfrm>
            <a:off x="5825734" y="6493921"/>
            <a:ext cx="540000" cy="108000"/>
          </a:xfrm>
        </p:spPr>
        <p:txBody>
          <a:bodyPr/>
          <a:lstStyle>
            <a:lvl1pPr>
              <a:defRPr>
                <a:solidFill>
                  <a:schemeClr val="tx1"/>
                </a:solidFill>
              </a:defRPr>
            </a:lvl1pPr>
          </a:lstStyle>
          <a:p>
            <a:fld id="{328EC690-4205-452D-8738-44AC2C0A25D9}" type="slidenum">
              <a:rPr lang="sv-SE" smtClean="0"/>
              <a:pPr/>
              <a:t>‹#›</a:t>
            </a:fld>
            <a:endParaRPr lang="sv-SE"/>
          </a:p>
        </p:txBody>
      </p:sp>
    </p:spTree>
    <p:extLst>
      <p:ext uri="{BB962C8B-B14F-4D97-AF65-F5344CB8AC3E}">
        <p14:creationId xmlns:p14="http://schemas.microsoft.com/office/powerpoint/2010/main" val="532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3FE4BF-442B-464F-B549-D4544E04CEC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07077F2-1FC5-4D6F-86DE-6A2E875A6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C0D364-FAC7-41E2-B405-89DA8C12B37D}"/>
              </a:ext>
            </a:extLst>
          </p:cNvPr>
          <p:cNvSpPr>
            <a:spLocks noGrp="1"/>
          </p:cNvSpPr>
          <p:nvPr>
            <p:ph type="dt" sz="half" idx="10"/>
          </p:nvPr>
        </p:nvSpPr>
        <p:spPr/>
        <p:txBody>
          <a:bodyPr/>
          <a:lstStyle/>
          <a:p>
            <a:fld id="{D620D263-20A3-44A2-80C3-A89A1CDC54B0}" type="datetimeFigureOut">
              <a:rPr lang="sv-SE" smtClean="0"/>
              <a:t>2023-05-15</a:t>
            </a:fld>
            <a:endParaRPr lang="sv-SE"/>
          </a:p>
        </p:txBody>
      </p:sp>
      <p:sp>
        <p:nvSpPr>
          <p:cNvPr id="5" name="Platshållare för sidfot 4">
            <a:extLst>
              <a:ext uri="{FF2B5EF4-FFF2-40B4-BE49-F238E27FC236}">
                <a16:creationId xmlns:a16="http://schemas.microsoft.com/office/drawing/2014/main" id="{94F95328-D9B7-4FD0-9E7E-0940AE3098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09643E-4017-480C-AA6B-B514C45E2F4F}"/>
              </a:ext>
            </a:extLst>
          </p:cNvPr>
          <p:cNvSpPr>
            <a:spLocks noGrp="1"/>
          </p:cNvSpPr>
          <p:nvPr>
            <p:ph type="sldNum" sz="quarter" idx="12"/>
          </p:nvPr>
        </p:nvSpPr>
        <p:spPr/>
        <p:txBody>
          <a:bodyPr/>
          <a:lstStyle/>
          <a:p>
            <a:fld id="{01F93FD0-750F-4961-9B1E-C44A1944D5B1}" type="slidenum">
              <a:rPr lang="sv-SE" smtClean="0"/>
              <a:t>‹#›</a:t>
            </a:fld>
            <a:endParaRPr lang="sv-SE"/>
          </a:p>
        </p:txBody>
      </p:sp>
    </p:spTree>
    <p:extLst>
      <p:ext uri="{BB962C8B-B14F-4D97-AF65-F5344CB8AC3E}">
        <p14:creationId xmlns:p14="http://schemas.microsoft.com/office/powerpoint/2010/main" val="346176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589D2-FC68-4913-9ED7-BC2CC2CAF68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5B35B59-B524-44CF-9E37-43163F2AE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CC5D403-DCD2-4D0B-A08C-8814872782BF}"/>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556D0640-77D4-4E81-B716-2D55A6CE85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58842F-C39D-4A8A-ADDC-829A05275C33}"/>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403797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A6A86-D963-48C5-BA77-41A7BA022D5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B31536-47C7-4B49-BD81-7DABCBB612C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82AAEB-CE39-4655-952F-CD6B6CA12411}"/>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05CF3963-DC88-4CE4-A59B-EE1BBBF881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0C0D10-CA75-456F-B839-84F07800F0C0}"/>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341144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25AED-3DA1-4691-8A2B-7D59ED32E46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88B893-BBD6-4A99-B055-0598AFFD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2E4E34F-F82A-4442-B598-710B71688D21}"/>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BC1D1122-6811-4670-A1D1-F1DF440B92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846DD6-170C-43BB-8E2C-736DDF5C3342}"/>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423489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F95C33-C581-467B-88C5-C5C510E116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A2D634-2477-47F2-B002-543553D15C7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E994F68-8284-42D2-BA55-BEEE7BA6142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D3701D0-F357-4B79-8F7D-1F4DBC597464}"/>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6" name="Platshållare för sidfot 5">
            <a:extLst>
              <a:ext uri="{FF2B5EF4-FFF2-40B4-BE49-F238E27FC236}">
                <a16:creationId xmlns:a16="http://schemas.microsoft.com/office/drawing/2014/main" id="{CCD4BD1F-A881-433D-BB14-B05A34AE54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492778F-B515-4EF7-824B-3B86D68DAC33}"/>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26073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53E85C-BAC9-4C75-B059-7663BDA673E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F4DF5C-0B6E-4FA1-B421-87A47DC034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B23326-970F-48B5-990C-934B88CB55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9803D98-5E0F-4648-9D96-11B00A549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4FF50BB-A1A5-42CB-98E5-2DBACCBAA7D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E122401-750B-4DAD-9887-60181E9CC93F}"/>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8" name="Platshållare för sidfot 7">
            <a:extLst>
              <a:ext uri="{FF2B5EF4-FFF2-40B4-BE49-F238E27FC236}">
                <a16:creationId xmlns:a16="http://schemas.microsoft.com/office/drawing/2014/main" id="{A7FF9089-D6F9-4D6E-B867-269CDBD0FC3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A122B79-9B89-482B-A232-1510003CCE56}"/>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376700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5478B-CFD9-4575-935B-6E20924AF2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AA8F88F-9E4A-444A-8E76-C3D9FD73A331}"/>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4" name="Platshållare för sidfot 3">
            <a:extLst>
              <a:ext uri="{FF2B5EF4-FFF2-40B4-BE49-F238E27FC236}">
                <a16:creationId xmlns:a16="http://schemas.microsoft.com/office/drawing/2014/main" id="{52FEEC98-F5E3-43C0-A4A5-CE1AF963963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E903F69-A335-45A7-955C-BB3FD43B3191}"/>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106523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2FCDFC-F017-4426-8E51-7FB9A3221CD4}"/>
              </a:ext>
            </a:extLst>
          </p:cNvPr>
          <p:cNvSpPr>
            <a:spLocks noGrp="1"/>
          </p:cNvSpPr>
          <p:nvPr>
            <p:ph type="dt" sz="half" idx="10"/>
          </p:nvPr>
        </p:nvSpPr>
        <p:spPr/>
        <p:txBody>
          <a:bodyPr/>
          <a:lstStyle/>
          <a:p>
            <a:fld id="{E5A84E23-F3C9-4D35-ACC3-1E12B0D821BF}" type="datetimeFigureOut">
              <a:rPr lang="sv-SE" smtClean="0"/>
              <a:t>2023-05-15</a:t>
            </a:fld>
            <a:endParaRPr lang="sv-SE"/>
          </a:p>
        </p:txBody>
      </p:sp>
      <p:sp>
        <p:nvSpPr>
          <p:cNvPr id="3" name="Platshållare för sidfot 2">
            <a:extLst>
              <a:ext uri="{FF2B5EF4-FFF2-40B4-BE49-F238E27FC236}">
                <a16:creationId xmlns:a16="http://schemas.microsoft.com/office/drawing/2014/main" id="{744D342C-BE1E-4F57-879D-AA50D6A1790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17768F0-569B-4BFC-8B69-2F0D515DC2DD}"/>
              </a:ext>
            </a:extLst>
          </p:cNvPr>
          <p:cNvSpPr>
            <a:spLocks noGrp="1"/>
          </p:cNvSpPr>
          <p:nvPr>
            <p:ph type="sldNum" sz="quarter" idx="12"/>
          </p:nvPr>
        </p:nvSpPr>
        <p:spPr/>
        <p:txBody>
          <a:bodyPr/>
          <a:lstStyle/>
          <a:p>
            <a:fld id="{EAFF0F3A-8BB4-4E5E-BDC0-2B8361B0829D}" type="slidenum">
              <a:rPr lang="sv-SE" smtClean="0"/>
              <a:t>‹#›</a:t>
            </a:fld>
            <a:endParaRPr lang="sv-SE"/>
          </a:p>
        </p:txBody>
      </p:sp>
    </p:spTree>
    <p:extLst>
      <p:ext uri="{BB962C8B-B14F-4D97-AF65-F5344CB8AC3E}">
        <p14:creationId xmlns:p14="http://schemas.microsoft.com/office/powerpoint/2010/main" val="2188476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FB0890BA-0FF4-422B-B53F-505A4357009D}"/>
              </a:ext>
            </a:extLst>
          </p:cNvPr>
          <p:cNvSpPr txBox="1">
            <a:spLocks noChangeArrowheads="1"/>
          </p:cNvSpPr>
          <p:nvPr userDrawn="1"/>
        </p:nvSpPr>
        <p:spPr bwMode="auto">
          <a:xfrm>
            <a:off x="3543300" y="6467016"/>
            <a:ext cx="5105400" cy="230188"/>
          </a:xfrm>
          <a:prstGeom prst="rect">
            <a:avLst/>
          </a:prstGeom>
          <a:noFill/>
          <a:ln>
            <a:noFill/>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sv-SE" sz="900" dirty="0">
                <a:solidFill>
                  <a:srgbClr val="000000"/>
                </a:solidFill>
                <a:latin typeface="Verdana" pitchFamily="34" charset="0"/>
              </a:rPr>
              <a:t>Copyright </a:t>
            </a:r>
            <a:r>
              <a:rPr lang="sv-SE" sz="900" dirty="0">
                <a:solidFill>
                  <a:srgbClr val="000000"/>
                </a:solidFill>
                <a:latin typeface="Verdana" pitchFamily="34" charset="0"/>
                <a:cs typeface="Times New Roman" pitchFamily="18" charset="0"/>
              </a:rPr>
              <a:t>© </a:t>
            </a:r>
            <a:r>
              <a:rPr lang="sv-SE" sz="900" dirty="0">
                <a:solidFill>
                  <a:srgbClr val="000000"/>
                </a:solidFill>
                <a:latin typeface="Verdana" pitchFamily="34" charset="0"/>
              </a:rPr>
              <a:t>Web Service Award AB, Stockholm 2023, info@webserviceaward.com</a:t>
            </a:r>
          </a:p>
        </p:txBody>
      </p:sp>
      <p:pic>
        <p:nvPicPr>
          <p:cNvPr id="10" name="Picture 3" descr="C:\Documents and Settings\daniel\Desktop\wsa.gif">
            <a:extLst>
              <a:ext uri="{FF2B5EF4-FFF2-40B4-BE49-F238E27FC236}">
                <a16:creationId xmlns:a16="http://schemas.microsoft.com/office/drawing/2014/main" id="{AC0E93F3-EA3C-4B32-8993-36A3035CE8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03" t="5339" r="1003" b="5339"/>
          <a:stretch>
            <a:fillRect/>
          </a:stretch>
        </p:blipFill>
        <p:spPr bwMode="auto">
          <a:xfrm>
            <a:off x="8991600" y="6307473"/>
            <a:ext cx="320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Rak 10">
            <a:extLst>
              <a:ext uri="{FF2B5EF4-FFF2-40B4-BE49-F238E27FC236}">
                <a16:creationId xmlns:a16="http://schemas.microsoft.com/office/drawing/2014/main" id="{D0873867-5F38-485D-AF12-762085D52644}"/>
              </a:ext>
            </a:extLst>
          </p:cNvPr>
          <p:cNvCxnSpPr>
            <a:cxnSpLocks/>
          </p:cNvCxnSpPr>
          <p:nvPr userDrawn="1"/>
        </p:nvCxnSpPr>
        <p:spPr>
          <a:xfrm>
            <a:off x="0" y="665955"/>
            <a:ext cx="12192000" cy="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F99FFB03-2E5C-433F-9D93-E7DAB536C5EA}"/>
              </a:ext>
            </a:extLst>
          </p:cNvPr>
          <p:cNvCxnSpPr>
            <a:cxnSpLocks/>
          </p:cNvCxnSpPr>
          <p:nvPr userDrawn="1"/>
        </p:nvCxnSpPr>
        <p:spPr>
          <a:xfrm>
            <a:off x="0" y="6282533"/>
            <a:ext cx="12192000" cy="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60802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D144D9-3363-4C29-BB4C-84EA01037C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2FEA47-7468-4520-9D0D-DB33CD9F6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7B1689-1ECC-4EAA-B4FC-A63EA2A86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84E23-F3C9-4D35-ACC3-1E12B0D821BF}" type="datetimeFigureOut">
              <a:rPr lang="sv-SE" smtClean="0"/>
              <a:t>2023-05-15</a:t>
            </a:fld>
            <a:endParaRPr lang="sv-SE"/>
          </a:p>
        </p:txBody>
      </p:sp>
      <p:sp>
        <p:nvSpPr>
          <p:cNvPr id="5" name="Platshållare för sidfot 4">
            <a:extLst>
              <a:ext uri="{FF2B5EF4-FFF2-40B4-BE49-F238E27FC236}">
                <a16:creationId xmlns:a16="http://schemas.microsoft.com/office/drawing/2014/main" id="{5358A7B6-6EB5-461D-B7EA-D9ACD424E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8C1E430-3A56-44ED-A415-F881BEC29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F0F3A-8BB4-4E5E-BDC0-2B8361B0829D}" type="slidenum">
              <a:rPr lang="sv-SE" smtClean="0"/>
              <a:t>‹#›</a:t>
            </a:fld>
            <a:endParaRPr lang="sv-SE"/>
          </a:p>
        </p:txBody>
      </p:sp>
      <p:pic>
        <p:nvPicPr>
          <p:cNvPr id="7" name="Bildobjekt 6">
            <a:extLst>
              <a:ext uri="{FF2B5EF4-FFF2-40B4-BE49-F238E27FC236}">
                <a16:creationId xmlns:a16="http://schemas.microsoft.com/office/drawing/2014/main" id="{4AE744E7-2B0F-4DC2-B2BE-582AF3B5B520}"/>
              </a:ext>
            </a:extLst>
          </p:cNvPr>
          <p:cNvPicPr>
            <a:picLocks noChangeAspect="1"/>
          </p:cNvPicPr>
          <p:nvPr userDrawn="1"/>
        </p:nvPicPr>
        <p:blipFill>
          <a:blip r:embed="rId15"/>
          <a:stretch>
            <a:fillRect/>
          </a:stretch>
        </p:blipFill>
        <p:spPr>
          <a:xfrm>
            <a:off x="122134" y="6356350"/>
            <a:ext cx="2087666" cy="386605"/>
          </a:xfrm>
          <a:prstGeom prst="rect">
            <a:avLst/>
          </a:prstGeom>
        </p:spPr>
      </p:pic>
    </p:spTree>
    <p:extLst>
      <p:ext uri="{BB962C8B-B14F-4D97-AF65-F5344CB8AC3E}">
        <p14:creationId xmlns:p14="http://schemas.microsoft.com/office/powerpoint/2010/main" val="236381286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3D73283-AF8E-432B-A31C-DCFC1792A63C}"/>
              </a:ext>
            </a:extLst>
          </p:cNvPr>
          <p:cNvSpPr txBox="1"/>
          <p:nvPr/>
        </p:nvSpPr>
        <p:spPr>
          <a:xfrm>
            <a:off x="198539" y="47625"/>
            <a:ext cx="11794921" cy="584775"/>
          </a:xfrm>
          <a:prstGeom prst="rect">
            <a:avLst/>
          </a:prstGeom>
          <a:noFill/>
        </p:spPr>
        <p:txBody>
          <a:bodyPr wrap="square" rtlCol="0">
            <a:spAutoFit/>
          </a:bodyPr>
          <a:lstStyle/>
          <a:p>
            <a:pPr algn="ctr"/>
            <a:r>
              <a:rPr lang="sv-SE" sz="3200" b="1" dirty="0">
                <a:latin typeface="Verdana" panose="020B0604030504040204" pitchFamily="34" charset="0"/>
                <a:ea typeface="Verdana" panose="020B0604030504040204" pitchFamily="34" charset="0"/>
              </a:rPr>
              <a:t>slu.se</a:t>
            </a:r>
          </a:p>
        </p:txBody>
      </p:sp>
      <p:pic>
        <p:nvPicPr>
          <p:cNvPr id="3" name="Bildobjekt 2">
            <a:extLst>
              <a:ext uri="{FF2B5EF4-FFF2-40B4-BE49-F238E27FC236}">
                <a16:creationId xmlns:a16="http://schemas.microsoft.com/office/drawing/2014/main" id="{64A70925-136F-44CA-ACB1-C3DA64DF5686}"/>
              </a:ext>
            </a:extLst>
          </p:cNvPr>
          <p:cNvPicPr>
            <a:picLocks noChangeAspect="1"/>
          </p:cNvPicPr>
          <p:nvPr/>
        </p:nvPicPr>
        <p:blipFill>
          <a:blip r:embed="rId2"/>
          <a:stretch>
            <a:fillRect/>
          </a:stretch>
        </p:blipFill>
        <p:spPr>
          <a:xfrm>
            <a:off x="198539" y="1023864"/>
            <a:ext cx="8817552" cy="4810269"/>
          </a:xfrm>
          <a:prstGeom prst="rect">
            <a:avLst/>
          </a:prstGeom>
        </p:spPr>
      </p:pic>
      <p:pic>
        <p:nvPicPr>
          <p:cNvPr id="1026" name="43A4FB74-4BB4-47AB-98DC-66C0D1743D0E" descr="Skärmavbild 2023-04-03 kl. 11.47.46.png">
            <a:extLst>
              <a:ext uri="{FF2B5EF4-FFF2-40B4-BE49-F238E27FC236}">
                <a16:creationId xmlns:a16="http://schemas.microsoft.com/office/drawing/2014/main" id="{CB3ECE65-1FF9-BB03-8D24-37B1D627A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997" y="1102373"/>
            <a:ext cx="2574463" cy="46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A71E144-2B8A-4233-9099-F588B2552AF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B3CEE04E-FC6B-4C35-9A91-0996578A4DF9}"/>
              </a:ext>
            </a:extLst>
          </p:cNvPr>
          <p:cNvSpPr txBox="1"/>
          <p:nvPr/>
        </p:nvSpPr>
        <p:spPr>
          <a:xfrm>
            <a:off x="201336" y="2905780"/>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Demografi</a:t>
            </a:r>
          </a:p>
        </p:txBody>
      </p:sp>
    </p:spTree>
    <p:extLst>
      <p:ext uri="{BB962C8B-B14F-4D97-AF65-F5344CB8AC3E}">
        <p14:creationId xmlns:p14="http://schemas.microsoft.com/office/powerpoint/2010/main" val="8851862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1F11355-8FA1-E046-183B-C2CBCBDD354C}"/>
              </a:ext>
            </a:extLst>
          </p:cNvPr>
          <p:cNvPicPr>
            <a:picLocks noChangeAspect="1"/>
          </p:cNvPicPr>
          <p:nvPr/>
        </p:nvPicPr>
        <p:blipFill>
          <a:blip r:embed="rId2"/>
          <a:stretch>
            <a:fillRect/>
          </a:stretch>
        </p:blipFill>
        <p:spPr>
          <a:xfrm>
            <a:off x="1633537" y="2209800"/>
            <a:ext cx="8924925" cy="2438400"/>
          </a:xfrm>
          <a:prstGeom prst="rect">
            <a:avLst/>
          </a:prstGeom>
        </p:spPr>
      </p:pic>
      <p:sp>
        <p:nvSpPr>
          <p:cNvPr id="3" name="textruta 2">
            <a:extLst>
              <a:ext uri="{FF2B5EF4-FFF2-40B4-BE49-F238E27FC236}">
                <a16:creationId xmlns:a16="http://schemas.microsoft.com/office/drawing/2014/main" id="{AC757D54-AB66-FF06-CC47-DC93CA712A3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6A841495-8B64-B84E-793C-5DB508DB3269}"/>
              </a:ext>
            </a:extLst>
          </p:cNvPr>
          <p:cNvSpPr/>
          <p:nvPr/>
        </p:nvSpPr>
        <p:spPr>
          <a:xfrm>
            <a:off x="76260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9404917-0F71-5845-5BF2-50012B37A328}"/>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9E26FCA-AE24-E2AE-ADF6-19087AACE068}"/>
              </a:ext>
            </a:extLst>
          </p:cNvPr>
          <p:cNvSpPr/>
          <p:nvPr/>
        </p:nvSpPr>
        <p:spPr>
          <a:xfrm>
            <a:off x="88452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7662706-8180-8B9E-63B9-C35A3B63736A}"/>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91DEDE8-9586-8901-A8FA-D1368D49BF26}"/>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98E3C62-E3F3-A407-5A3D-F6961DDC88E8}"/>
              </a:ext>
            </a:extLst>
          </p:cNvPr>
          <p:cNvSpPr/>
          <p:nvPr/>
        </p:nvSpPr>
        <p:spPr>
          <a:xfrm>
            <a:off x="76413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F656122D-4AD9-1C21-2C1E-FBACBEA14FF5}"/>
              </a:ext>
            </a:extLst>
          </p:cNvPr>
          <p:cNvSpPr/>
          <p:nvPr/>
        </p:nvSpPr>
        <p:spPr>
          <a:xfrm>
            <a:off x="10098024"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3581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B386E6D-8DD3-5D87-1DB0-5DA49A7CD61F}"/>
              </a:ext>
            </a:extLst>
          </p:cNvPr>
          <p:cNvPicPr>
            <a:picLocks noChangeAspect="1"/>
          </p:cNvPicPr>
          <p:nvPr/>
        </p:nvPicPr>
        <p:blipFill>
          <a:blip r:embed="rId2"/>
          <a:stretch>
            <a:fillRect/>
          </a:stretch>
        </p:blipFill>
        <p:spPr>
          <a:xfrm>
            <a:off x="1590675" y="2209800"/>
            <a:ext cx="9010650" cy="2438400"/>
          </a:xfrm>
          <a:prstGeom prst="rect">
            <a:avLst/>
          </a:prstGeom>
        </p:spPr>
      </p:pic>
      <p:sp>
        <p:nvSpPr>
          <p:cNvPr id="3" name="textruta 2">
            <a:extLst>
              <a:ext uri="{FF2B5EF4-FFF2-40B4-BE49-F238E27FC236}">
                <a16:creationId xmlns:a16="http://schemas.microsoft.com/office/drawing/2014/main" id="{6E5746B0-1EE8-DA5E-9C60-F3CAF55B7C7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AFDBA9EF-FE87-8A66-A7FE-BFDB0C5FDDC5}"/>
              </a:ext>
            </a:extLst>
          </p:cNvPr>
          <p:cNvSpPr/>
          <p:nvPr/>
        </p:nvSpPr>
        <p:spPr>
          <a:xfrm>
            <a:off x="7671816" y="309676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8F9CA1E-0C28-F851-2932-645A2F4E1C21}"/>
              </a:ext>
            </a:extLst>
          </p:cNvPr>
          <p:cNvSpPr/>
          <p:nvPr/>
        </p:nvSpPr>
        <p:spPr>
          <a:xfrm>
            <a:off x="8253984"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D5E950F-8452-F8F0-649A-1ADAB5A32D55}"/>
              </a:ext>
            </a:extLst>
          </p:cNvPr>
          <p:cNvSpPr/>
          <p:nvPr/>
        </p:nvSpPr>
        <p:spPr>
          <a:xfrm>
            <a:off x="8881872"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5F7CE55-DF89-8AF7-B0E2-7CCCAAD49853}"/>
              </a:ext>
            </a:extLst>
          </p:cNvPr>
          <p:cNvSpPr/>
          <p:nvPr/>
        </p:nvSpPr>
        <p:spPr>
          <a:xfrm>
            <a:off x="9491472"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AD54D78-8435-428F-70E1-87065C59E2D0}"/>
              </a:ext>
            </a:extLst>
          </p:cNvPr>
          <p:cNvSpPr/>
          <p:nvPr/>
        </p:nvSpPr>
        <p:spPr>
          <a:xfrm>
            <a:off x="7650480"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BB9062D-B284-7C0C-CCA3-9420AA3F7F94}"/>
              </a:ext>
            </a:extLst>
          </p:cNvPr>
          <p:cNvSpPr/>
          <p:nvPr/>
        </p:nvSpPr>
        <p:spPr>
          <a:xfrm>
            <a:off x="10107168"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CEAB5DD1-A1C4-948C-DCB3-7FFF9927D15A}"/>
              </a:ext>
            </a:extLst>
          </p:cNvPr>
          <p:cNvSpPr/>
          <p:nvPr/>
        </p:nvSpPr>
        <p:spPr>
          <a:xfrm>
            <a:off x="10101072" y="310286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30806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1847C55-2742-C215-9142-D6587C340F30}"/>
              </a:ext>
            </a:extLst>
          </p:cNvPr>
          <p:cNvPicPr>
            <a:picLocks noChangeAspect="1"/>
          </p:cNvPicPr>
          <p:nvPr/>
        </p:nvPicPr>
        <p:blipFill>
          <a:blip r:embed="rId2"/>
          <a:stretch>
            <a:fillRect/>
          </a:stretch>
        </p:blipFill>
        <p:spPr>
          <a:xfrm>
            <a:off x="1633537" y="2209800"/>
            <a:ext cx="8924925" cy="2438400"/>
          </a:xfrm>
          <a:prstGeom prst="rect">
            <a:avLst/>
          </a:prstGeom>
        </p:spPr>
      </p:pic>
      <p:sp>
        <p:nvSpPr>
          <p:cNvPr id="3" name="textruta 2">
            <a:extLst>
              <a:ext uri="{FF2B5EF4-FFF2-40B4-BE49-F238E27FC236}">
                <a16:creationId xmlns:a16="http://schemas.microsoft.com/office/drawing/2014/main" id="{24661AD0-8400-A60B-685B-75D1E669AD4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76E22852-AFDB-662B-0E4B-0F6975F6B037}"/>
              </a:ext>
            </a:extLst>
          </p:cNvPr>
          <p:cNvSpPr/>
          <p:nvPr/>
        </p:nvSpPr>
        <p:spPr>
          <a:xfrm>
            <a:off x="76260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382AAA-3152-7824-B4A6-E34FC2E65039}"/>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996D2606-C452-CCCD-8009-DAF4970D4D6B}"/>
              </a:ext>
            </a:extLst>
          </p:cNvPr>
          <p:cNvSpPr/>
          <p:nvPr/>
        </p:nvSpPr>
        <p:spPr>
          <a:xfrm>
            <a:off x="88452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C0967C3-CA43-0A8E-B8FB-230D033A9B31}"/>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613806F-92E3-4126-E5FE-32A7B6A43432}"/>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466BD52-8779-644D-1BC6-EE0DDD17C89B}"/>
              </a:ext>
            </a:extLst>
          </p:cNvPr>
          <p:cNvSpPr/>
          <p:nvPr/>
        </p:nvSpPr>
        <p:spPr>
          <a:xfrm>
            <a:off x="10098024"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90400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F73D5ED-A29A-02AA-24D5-87773936803C}"/>
              </a:ext>
            </a:extLst>
          </p:cNvPr>
          <p:cNvPicPr>
            <a:picLocks noChangeAspect="1"/>
          </p:cNvPicPr>
          <p:nvPr/>
        </p:nvPicPr>
        <p:blipFill>
          <a:blip r:embed="rId2"/>
          <a:stretch>
            <a:fillRect/>
          </a:stretch>
        </p:blipFill>
        <p:spPr>
          <a:xfrm>
            <a:off x="2886075" y="2138362"/>
            <a:ext cx="6419850" cy="2581275"/>
          </a:xfrm>
          <a:prstGeom prst="rect">
            <a:avLst/>
          </a:prstGeom>
        </p:spPr>
      </p:pic>
      <p:sp>
        <p:nvSpPr>
          <p:cNvPr id="3" name="textruta 2">
            <a:extLst>
              <a:ext uri="{FF2B5EF4-FFF2-40B4-BE49-F238E27FC236}">
                <a16:creationId xmlns:a16="http://schemas.microsoft.com/office/drawing/2014/main" id="{6ADFBAE5-CA68-B4DB-1747-79C9803FC7F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BE1A244F-B68E-CDC8-6B1E-6307D008F0C6}"/>
              </a:ext>
            </a:extLst>
          </p:cNvPr>
          <p:cNvSpPr/>
          <p:nvPr/>
        </p:nvSpPr>
        <p:spPr>
          <a:xfrm>
            <a:off x="5614416" y="318211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C1752C9-DE1A-1EBC-A5C5-65A6D2E9F0C6}"/>
              </a:ext>
            </a:extLst>
          </p:cNvPr>
          <p:cNvSpPr/>
          <p:nvPr/>
        </p:nvSpPr>
        <p:spPr>
          <a:xfrm>
            <a:off x="6416040"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E5CC506-89C1-2161-8425-C7720EB53647}"/>
              </a:ext>
            </a:extLst>
          </p:cNvPr>
          <p:cNvSpPr/>
          <p:nvPr/>
        </p:nvSpPr>
        <p:spPr>
          <a:xfrm>
            <a:off x="7235952" y="3176016"/>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EB51C13-15E9-4D7F-D8F7-83EC3C060312}"/>
              </a:ext>
            </a:extLst>
          </p:cNvPr>
          <p:cNvSpPr/>
          <p:nvPr/>
        </p:nvSpPr>
        <p:spPr>
          <a:xfrm>
            <a:off x="7973568" y="318211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584A81F-21E4-36AE-421B-3026AF9299C6}"/>
              </a:ext>
            </a:extLst>
          </p:cNvPr>
          <p:cNvSpPr/>
          <p:nvPr/>
        </p:nvSpPr>
        <p:spPr>
          <a:xfrm>
            <a:off x="8711184"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F7DFD8C-FD0B-3F30-9757-6C9AD6373FDA}"/>
              </a:ext>
            </a:extLst>
          </p:cNvPr>
          <p:cNvSpPr/>
          <p:nvPr/>
        </p:nvSpPr>
        <p:spPr>
          <a:xfrm>
            <a:off x="5629656" y="431292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EEC131EF-B44D-79BB-B8A1-0294A6871C6E}"/>
              </a:ext>
            </a:extLst>
          </p:cNvPr>
          <p:cNvSpPr/>
          <p:nvPr/>
        </p:nvSpPr>
        <p:spPr>
          <a:xfrm>
            <a:off x="7232904" y="4306824"/>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20107B8-7029-4B9B-CFDE-69D900FD2B1F}"/>
              </a:ext>
            </a:extLst>
          </p:cNvPr>
          <p:cNvSpPr/>
          <p:nvPr/>
        </p:nvSpPr>
        <p:spPr>
          <a:xfrm>
            <a:off x="7988808" y="431292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2FFD793-9C81-FEF8-1D1B-F795AF7C2F82}"/>
              </a:ext>
            </a:extLst>
          </p:cNvPr>
          <p:cNvSpPr/>
          <p:nvPr/>
        </p:nvSpPr>
        <p:spPr>
          <a:xfrm>
            <a:off x="8726424" y="430987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80642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B4FFE02-EAB6-9D2E-53D9-778CA215F1CC}"/>
              </a:ext>
            </a:extLst>
          </p:cNvPr>
          <p:cNvPicPr>
            <a:picLocks noChangeAspect="1"/>
          </p:cNvPicPr>
          <p:nvPr/>
        </p:nvPicPr>
        <p:blipFill>
          <a:blip r:embed="rId2"/>
          <a:stretch>
            <a:fillRect/>
          </a:stretch>
        </p:blipFill>
        <p:spPr>
          <a:xfrm>
            <a:off x="2952750" y="2138362"/>
            <a:ext cx="6286500" cy="2581275"/>
          </a:xfrm>
          <a:prstGeom prst="rect">
            <a:avLst/>
          </a:prstGeom>
        </p:spPr>
      </p:pic>
      <p:sp>
        <p:nvSpPr>
          <p:cNvPr id="3" name="textruta 2">
            <a:extLst>
              <a:ext uri="{FF2B5EF4-FFF2-40B4-BE49-F238E27FC236}">
                <a16:creationId xmlns:a16="http://schemas.microsoft.com/office/drawing/2014/main" id="{F317B2C5-9518-2DF7-C017-228D4496EDE5}"/>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298097AA-2424-74FE-17C5-64A40B581713}"/>
              </a:ext>
            </a:extLst>
          </p:cNvPr>
          <p:cNvSpPr/>
          <p:nvPr/>
        </p:nvSpPr>
        <p:spPr>
          <a:xfrm>
            <a:off x="5340096"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C9DD4DE-BEEA-4FD0-C1E3-3EDD04E05F89}"/>
              </a:ext>
            </a:extLst>
          </p:cNvPr>
          <p:cNvSpPr/>
          <p:nvPr/>
        </p:nvSpPr>
        <p:spPr>
          <a:xfrm>
            <a:off x="6169152"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24FFB18-F44E-7EA7-7756-5377AC62342D}"/>
              </a:ext>
            </a:extLst>
          </p:cNvPr>
          <p:cNvSpPr/>
          <p:nvPr/>
        </p:nvSpPr>
        <p:spPr>
          <a:xfrm>
            <a:off x="7071360"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141B64-05DE-7F94-F850-DF0AA46177B1}"/>
              </a:ext>
            </a:extLst>
          </p:cNvPr>
          <p:cNvSpPr/>
          <p:nvPr/>
        </p:nvSpPr>
        <p:spPr>
          <a:xfrm>
            <a:off x="790041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A7337D8-5A59-B8E9-5949-EB87B536D953}"/>
              </a:ext>
            </a:extLst>
          </p:cNvPr>
          <p:cNvSpPr/>
          <p:nvPr/>
        </p:nvSpPr>
        <p:spPr>
          <a:xfrm>
            <a:off x="864717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C15F7C8-16E9-3CB8-E154-B3396E15BF44}"/>
              </a:ext>
            </a:extLst>
          </p:cNvPr>
          <p:cNvSpPr/>
          <p:nvPr/>
        </p:nvSpPr>
        <p:spPr>
          <a:xfrm>
            <a:off x="534619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7B342A14-BB7D-326F-4CDC-7AF654646183}"/>
              </a:ext>
            </a:extLst>
          </p:cNvPr>
          <p:cNvSpPr/>
          <p:nvPr/>
        </p:nvSpPr>
        <p:spPr>
          <a:xfrm>
            <a:off x="7077456"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828523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A7DA2A2-0E05-B8CF-97DA-1111C68D24F5}"/>
              </a:ext>
            </a:extLst>
          </p:cNvPr>
          <p:cNvPicPr>
            <a:picLocks noChangeAspect="1"/>
          </p:cNvPicPr>
          <p:nvPr/>
        </p:nvPicPr>
        <p:blipFill>
          <a:blip r:embed="rId2"/>
          <a:stretch>
            <a:fillRect/>
          </a:stretch>
        </p:blipFill>
        <p:spPr>
          <a:xfrm>
            <a:off x="2886075" y="2095500"/>
            <a:ext cx="6419850" cy="2667000"/>
          </a:xfrm>
          <a:prstGeom prst="rect">
            <a:avLst/>
          </a:prstGeom>
        </p:spPr>
      </p:pic>
      <p:sp>
        <p:nvSpPr>
          <p:cNvPr id="3" name="textruta 2">
            <a:extLst>
              <a:ext uri="{FF2B5EF4-FFF2-40B4-BE49-F238E27FC236}">
                <a16:creationId xmlns:a16="http://schemas.microsoft.com/office/drawing/2014/main" id="{C30D20F6-AC79-E7CF-B12C-68C4D5414E8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75325F31-B880-B7EA-03FD-5B10E85A5CB0}"/>
              </a:ext>
            </a:extLst>
          </p:cNvPr>
          <p:cNvSpPr/>
          <p:nvPr/>
        </p:nvSpPr>
        <p:spPr>
          <a:xfrm>
            <a:off x="5614416" y="3218688"/>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0C30A02-3C0F-5BE0-DAEC-D6BA719B8E15}"/>
              </a:ext>
            </a:extLst>
          </p:cNvPr>
          <p:cNvSpPr/>
          <p:nvPr/>
        </p:nvSpPr>
        <p:spPr>
          <a:xfrm>
            <a:off x="6416040" y="3215640"/>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41FA962E-8410-E118-243F-3C39F333DB83}"/>
              </a:ext>
            </a:extLst>
          </p:cNvPr>
          <p:cNvSpPr/>
          <p:nvPr/>
        </p:nvSpPr>
        <p:spPr>
          <a:xfrm>
            <a:off x="7235952" y="321259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12D34A1-42D5-6D3B-428C-D2D7B5D5B838}"/>
              </a:ext>
            </a:extLst>
          </p:cNvPr>
          <p:cNvSpPr/>
          <p:nvPr/>
        </p:nvSpPr>
        <p:spPr>
          <a:xfrm>
            <a:off x="7973568" y="3218688"/>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B544427-0796-380E-5C61-1669DA2E1650}"/>
              </a:ext>
            </a:extLst>
          </p:cNvPr>
          <p:cNvSpPr/>
          <p:nvPr/>
        </p:nvSpPr>
        <p:spPr>
          <a:xfrm>
            <a:off x="8711184" y="3215640"/>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214C086-4F80-71F2-DF62-A2977BDD1054}"/>
              </a:ext>
            </a:extLst>
          </p:cNvPr>
          <p:cNvSpPr/>
          <p:nvPr/>
        </p:nvSpPr>
        <p:spPr>
          <a:xfrm>
            <a:off x="5629656" y="4349496"/>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35E7F05-1D6C-403E-DBEB-161421D0E1C2}"/>
              </a:ext>
            </a:extLst>
          </p:cNvPr>
          <p:cNvSpPr/>
          <p:nvPr/>
        </p:nvSpPr>
        <p:spPr>
          <a:xfrm>
            <a:off x="7232904" y="434340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69687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8629E4-CF29-D3DC-FD59-68AAF1A310D5}"/>
              </a:ext>
            </a:extLst>
          </p:cNvPr>
          <p:cNvPicPr>
            <a:picLocks noChangeAspect="1"/>
          </p:cNvPicPr>
          <p:nvPr/>
        </p:nvPicPr>
        <p:blipFill>
          <a:blip r:embed="rId2"/>
          <a:stretch>
            <a:fillRect/>
          </a:stretch>
        </p:blipFill>
        <p:spPr>
          <a:xfrm>
            <a:off x="2952750" y="2138362"/>
            <a:ext cx="6286500" cy="2581275"/>
          </a:xfrm>
          <a:prstGeom prst="rect">
            <a:avLst/>
          </a:prstGeom>
        </p:spPr>
      </p:pic>
      <p:sp>
        <p:nvSpPr>
          <p:cNvPr id="3" name="textruta 2">
            <a:extLst>
              <a:ext uri="{FF2B5EF4-FFF2-40B4-BE49-F238E27FC236}">
                <a16:creationId xmlns:a16="http://schemas.microsoft.com/office/drawing/2014/main" id="{D7458D4D-ACAC-4E90-0FFE-54544EF7917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CECE6772-D3D7-A5C2-077A-EB667ABB0776}"/>
              </a:ext>
            </a:extLst>
          </p:cNvPr>
          <p:cNvSpPr/>
          <p:nvPr/>
        </p:nvSpPr>
        <p:spPr>
          <a:xfrm>
            <a:off x="5340096"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E7BFB96A-BC09-ED7E-E30E-8A67614CD956}"/>
              </a:ext>
            </a:extLst>
          </p:cNvPr>
          <p:cNvSpPr/>
          <p:nvPr/>
        </p:nvSpPr>
        <p:spPr>
          <a:xfrm>
            <a:off x="6169152"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21C9058-E803-D6D1-3158-016EE4261296}"/>
              </a:ext>
            </a:extLst>
          </p:cNvPr>
          <p:cNvSpPr/>
          <p:nvPr/>
        </p:nvSpPr>
        <p:spPr>
          <a:xfrm>
            <a:off x="7071360"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AD48433-56C5-C96A-C566-DAAAB92F1FF0}"/>
              </a:ext>
            </a:extLst>
          </p:cNvPr>
          <p:cNvSpPr/>
          <p:nvPr/>
        </p:nvSpPr>
        <p:spPr>
          <a:xfrm>
            <a:off x="790041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B88E021-7F13-15A9-E425-97813550EEF0}"/>
              </a:ext>
            </a:extLst>
          </p:cNvPr>
          <p:cNvSpPr/>
          <p:nvPr/>
        </p:nvSpPr>
        <p:spPr>
          <a:xfrm>
            <a:off x="864717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4F7E3D0-7FD0-E431-A0DC-09E22F4257EF}"/>
              </a:ext>
            </a:extLst>
          </p:cNvPr>
          <p:cNvSpPr/>
          <p:nvPr/>
        </p:nvSpPr>
        <p:spPr>
          <a:xfrm>
            <a:off x="534619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6338C4DA-7CD0-BE4C-F2B3-C8A257BFA15E}"/>
              </a:ext>
            </a:extLst>
          </p:cNvPr>
          <p:cNvSpPr/>
          <p:nvPr/>
        </p:nvSpPr>
        <p:spPr>
          <a:xfrm>
            <a:off x="865327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5497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E7FAA6C-57E2-DCA6-FD4A-368A63279A36}"/>
              </a:ext>
            </a:extLst>
          </p:cNvPr>
          <p:cNvPicPr>
            <a:picLocks noChangeAspect="1"/>
          </p:cNvPicPr>
          <p:nvPr/>
        </p:nvPicPr>
        <p:blipFill>
          <a:blip r:embed="rId2"/>
          <a:stretch>
            <a:fillRect/>
          </a:stretch>
        </p:blipFill>
        <p:spPr>
          <a:xfrm>
            <a:off x="4019550" y="2095500"/>
            <a:ext cx="4152900" cy="2667000"/>
          </a:xfrm>
          <a:prstGeom prst="rect">
            <a:avLst/>
          </a:prstGeom>
        </p:spPr>
      </p:pic>
      <p:sp>
        <p:nvSpPr>
          <p:cNvPr id="3" name="textruta 2">
            <a:extLst>
              <a:ext uri="{FF2B5EF4-FFF2-40B4-BE49-F238E27FC236}">
                <a16:creationId xmlns:a16="http://schemas.microsoft.com/office/drawing/2014/main" id="{BBB71920-52C8-D4A8-C61D-B95299EB0C65}"/>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D8CE44B9-3501-7D04-BEA7-7ACD75C8B9B6}"/>
              </a:ext>
            </a:extLst>
          </p:cNvPr>
          <p:cNvSpPr/>
          <p:nvPr/>
        </p:nvSpPr>
        <p:spPr>
          <a:xfrm>
            <a:off x="7543800" y="3209544"/>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99AB361-1BBE-464F-8165-984FABD3630A}"/>
              </a:ext>
            </a:extLst>
          </p:cNvPr>
          <p:cNvSpPr/>
          <p:nvPr/>
        </p:nvSpPr>
        <p:spPr>
          <a:xfrm>
            <a:off x="6763512" y="319735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0C5BD15-BFC3-97CB-CA0B-5B95E3CE1F1B}"/>
              </a:ext>
            </a:extLst>
          </p:cNvPr>
          <p:cNvSpPr/>
          <p:nvPr/>
        </p:nvSpPr>
        <p:spPr>
          <a:xfrm>
            <a:off x="6769608" y="4346448"/>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318041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33C666B-6976-1BEC-F92E-B55F23FF6F38}"/>
              </a:ext>
            </a:extLst>
          </p:cNvPr>
          <p:cNvPicPr>
            <a:picLocks noChangeAspect="1"/>
          </p:cNvPicPr>
          <p:nvPr/>
        </p:nvPicPr>
        <p:blipFill>
          <a:blip r:embed="rId2"/>
          <a:stretch>
            <a:fillRect/>
          </a:stretch>
        </p:blipFill>
        <p:spPr>
          <a:xfrm>
            <a:off x="4019550" y="2095500"/>
            <a:ext cx="4152900" cy="2667000"/>
          </a:xfrm>
          <a:prstGeom prst="rect">
            <a:avLst/>
          </a:prstGeom>
        </p:spPr>
      </p:pic>
      <p:sp>
        <p:nvSpPr>
          <p:cNvPr id="3" name="textruta 2">
            <a:extLst>
              <a:ext uri="{FF2B5EF4-FFF2-40B4-BE49-F238E27FC236}">
                <a16:creationId xmlns:a16="http://schemas.microsoft.com/office/drawing/2014/main" id="{C1311A21-6107-A845-3697-E141CB3A87D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FD80BDB3-3087-A897-B4ED-31A6C027CFE5}"/>
              </a:ext>
            </a:extLst>
          </p:cNvPr>
          <p:cNvSpPr/>
          <p:nvPr/>
        </p:nvSpPr>
        <p:spPr>
          <a:xfrm>
            <a:off x="7543800" y="3209544"/>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B94A983-12B3-C09F-E6DF-C2B172B0A144}"/>
              </a:ext>
            </a:extLst>
          </p:cNvPr>
          <p:cNvSpPr/>
          <p:nvPr/>
        </p:nvSpPr>
        <p:spPr>
          <a:xfrm>
            <a:off x="6763512" y="319735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B9CB0D0-A854-D7B6-7ABF-8DBB9C21810D}"/>
              </a:ext>
            </a:extLst>
          </p:cNvPr>
          <p:cNvSpPr/>
          <p:nvPr/>
        </p:nvSpPr>
        <p:spPr>
          <a:xfrm>
            <a:off x="6769608" y="4346448"/>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650526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153E6DF-2EA7-A271-1551-B39C05EA790F}"/>
              </a:ext>
            </a:extLst>
          </p:cNvPr>
          <p:cNvPicPr>
            <a:picLocks noChangeAspect="1"/>
          </p:cNvPicPr>
          <p:nvPr/>
        </p:nvPicPr>
        <p:blipFill>
          <a:blip r:embed="rId2"/>
          <a:stretch>
            <a:fillRect/>
          </a:stretch>
        </p:blipFill>
        <p:spPr>
          <a:xfrm>
            <a:off x="4219575" y="2095500"/>
            <a:ext cx="3752850" cy="2667000"/>
          </a:xfrm>
          <a:prstGeom prst="rect">
            <a:avLst/>
          </a:prstGeom>
        </p:spPr>
      </p:pic>
      <p:sp>
        <p:nvSpPr>
          <p:cNvPr id="3" name="textruta 2">
            <a:extLst>
              <a:ext uri="{FF2B5EF4-FFF2-40B4-BE49-F238E27FC236}">
                <a16:creationId xmlns:a16="http://schemas.microsoft.com/office/drawing/2014/main" id="{3591E79B-2D5C-5397-429C-B02EF4D316E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F6A20FCA-2D56-54A1-397E-2891A530CFA0}"/>
              </a:ext>
            </a:extLst>
          </p:cNvPr>
          <p:cNvSpPr/>
          <p:nvPr/>
        </p:nvSpPr>
        <p:spPr>
          <a:xfrm>
            <a:off x="6720840" y="3191256"/>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2B3295A-3610-6BC9-0D41-4ED696169C72}"/>
              </a:ext>
            </a:extLst>
          </p:cNvPr>
          <p:cNvSpPr/>
          <p:nvPr/>
        </p:nvSpPr>
        <p:spPr>
          <a:xfrm>
            <a:off x="7458456" y="3191256"/>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7D0E73C-3682-DC87-7E42-3A49B7893816}"/>
              </a:ext>
            </a:extLst>
          </p:cNvPr>
          <p:cNvSpPr/>
          <p:nvPr/>
        </p:nvSpPr>
        <p:spPr>
          <a:xfrm>
            <a:off x="6736080"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776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C2F2E5-762A-2E74-3A79-7D04FC96577D}"/>
              </a:ext>
            </a:extLst>
          </p:cNvPr>
          <p:cNvPicPr>
            <a:picLocks noChangeAspect="1"/>
          </p:cNvPicPr>
          <p:nvPr/>
        </p:nvPicPr>
        <p:blipFill>
          <a:blip r:embed="rId2"/>
          <a:stretch>
            <a:fillRect/>
          </a:stretch>
        </p:blipFill>
        <p:spPr>
          <a:xfrm>
            <a:off x="1690687" y="1671635"/>
            <a:ext cx="3019425" cy="2371725"/>
          </a:xfrm>
          <a:prstGeom prst="rect">
            <a:avLst/>
          </a:prstGeom>
        </p:spPr>
      </p:pic>
      <p:pic>
        <p:nvPicPr>
          <p:cNvPr id="5" name="Bildobjekt 4">
            <a:extLst>
              <a:ext uri="{FF2B5EF4-FFF2-40B4-BE49-F238E27FC236}">
                <a16:creationId xmlns:a16="http://schemas.microsoft.com/office/drawing/2014/main" id="{AD336718-E591-A8FD-854B-BB50B2837E30}"/>
              </a:ext>
            </a:extLst>
          </p:cNvPr>
          <p:cNvPicPr>
            <a:picLocks noChangeAspect="1"/>
          </p:cNvPicPr>
          <p:nvPr/>
        </p:nvPicPr>
        <p:blipFill>
          <a:blip r:embed="rId3"/>
          <a:stretch>
            <a:fillRect/>
          </a:stretch>
        </p:blipFill>
        <p:spPr>
          <a:xfrm>
            <a:off x="5610225" y="1595436"/>
            <a:ext cx="2838450" cy="2371725"/>
          </a:xfrm>
          <a:prstGeom prst="rect">
            <a:avLst/>
          </a:prstGeom>
        </p:spPr>
      </p:pic>
      <p:sp>
        <p:nvSpPr>
          <p:cNvPr id="2" name="textruta 1">
            <a:extLst>
              <a:ext uri="{FF2B5EF4-FFF2-40B4-BE49-F238E27FC236}">
                <a16:creationId xmlns:a16="http://schemas.microsoft.com/office/drawing/2014/main" id="{06C06535-7A1B-7623-4BBE-BA9E977FC730}"/>
              </a:ext>
            </a:extLst>
          </p:cNvPr>
          <p:cNvSpPr txBox="1"/>
          <p:nvPr/>
        </p:nvSpPr>
        <p:spPr>
          <a:xfrm>
            <a:off x="1836991" y="1214366"/>
            <a:ext cx="741617" cy="369332"/>
          </a:xfrm>
          <a:prstGeom prst="rect">
            <a:avLst/>
          </a:prstGeom>
          <a:noFill/>
        </p:spPr>
        <p:txBody>
          <a:bodyPr wrap="square" rtlCol="0">
            <a:spAutoFit/>
          </a:bodyPr>
          <a:lstStyle/>
          <a:p>
            <a:r>
              <a:rPr lang="sv-SE" dirty="0"/>
              <a:t>SE</a:t>
            </a:r>
          </a:p>
        </p:txBody>
      </p:sp>
      <p:sp>
        <p:nvSpPr>
          <p:cNvPr id="4" name="textruta 3">
            <a:extLst>
              <a:ext uri="{FF2B5EF4-FFF2-40B4-BE49-F238E27FC236}">
                <a16:creationId xmlns:a16="http://schemas.microsoft.com/office/drawing/2014/main" id="{88E1D701-9B47-981C-4271-6D467550F23B}"/>
              </a:ext>
            </a:extLst>
          </p:cNvPr>
          <p:cNvSpPr txBox="1"/>
          <p:nvPr/>
        </p:nvSpPr>
        <p:spPr>
          <a:xfrm>
            <a:off x="5610225" y="1226104"/>
            <a:ext cx="741617" cy="369332"/>
          </a:xfrm>
          <a:prstGeom prst="rect">
            <a:avLst/>
          </a:prstGeom>
          <a:noFill/>
        </p:spPr>
        <p:txBody>
          <a:bodyPr wrap="square" rtlCol="0">
            <a:spAutoFit/>
          </a:bodyPr>
          <a:lstStyle/>
          <a:p>
            <a:r>
              <a:rPr lang="sv-SE" dirty="0"/>
              <a:t>EN</a:t>
            </a:r>
          </a:p>
        </p:txBody>
      </p:sp>
    </p:spTree>
    <p:extLst>
      <p:ext uri="{BB962C8B-B14F-4D97-AF65-F5344CB8AC3E}">
        <p14:creationId xmlns:p14="http://schemas.microsoft.com/office/powerpoint/2010/main" val="2620444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CD47D4F-07E3-5D85-E666-29DA46D00E02}"/>
              </a:ext>
            </a:extLst>
          </p:cNvPr>
          <p:cNvPicPr>
            <a:picLocks noChangeAspect="1"/>
          </p:cNvPicPr>
          <p:nvPr/>
        </p:nvPicPr>
        <p:blipFill>
          <a:blip r:embed="rId2"/>
          <a:stretch>
            <a:fillRect/>
          </a:stretch>
        </p:blipFill>
        <p:spPr>
          <a:xfrm>
            <a:off x="4219575" y="2095500"/>
            <a:ext cx="3752850" cy="2667000"/>
          </a:xfrm>
          <a:prstGeom prst="rect">
            <a:avLst/>
          </a:prstGeom>
        </p:spPr>
      </p:pic>
      <p:sp>
        <p:nvSpPr>
          <p:cNvPr id="3" name="textruta 2">
            <a:extLst>
              <a:ext uri="{FF2B5EF4-FFF2-40B4-BE49-F238E27FC236}">
                <a16:creationId xmlns:a16="http://schemas.microsoft.com/office/drawing/2014/main" id="{5A97512F-D582-544B-79CC-109653E2643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F6D82F18-B697-F0F0-E6A9-5B0371CD5F61}"/>
              </a:ext>
            </a:extLst>
          </p:cNvPr>
          <p:cNvSpPr/>
          <p:nvPr/>
        </p:nvSpPr>
        <p:spPr>
          <a:xfrm>
            <a:off x="6720840" y="3191256"/>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E9F3A9AD-E6F1-EBC3-78B7-CFC0B4481E3A}"/>
              </a:ext>
            </a:extLst>
          </p:cNvPr>
          <p:cNvSpPr/>
          <p:nvPr/>
        </p:nvSpPr>
        <p:spPr>
          <a:xfrm>
            <a:off x="7458456" y="3191256"/>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BE284EB-4F3A-6530-070F-BF5C7A857471}"/>
              </a:ext>
            </a:extLst>
          </p:cNvPr>
          <p:cNvSpPr/>
          <p:nvPr/>
        </p:nvSpPr>
        <p:spPr>
          <a:xfrm>
            <a:off x="7473696"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496454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BC67DC1-DD61-2E97-749B-9EDEA4207DC4}"/>
              </a:ext>
            </a:extLst>
          </p:cNvPr>
          <p:cNvSpPr>
            <a:spLocks noChangeArrowheads="1"/>
          </p:cNvSpPr>
          <p:nvPr/>
        </p:nvSpPr>
        <p:spPr bwMode="auto">
          <a:xfrm>
            <a:off x="1968500"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593</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83A15295-DBF1-878B-12D6-D06D0258822A}"/>
              </a:ext>
            </a:extLst>
          </p:cNvPr>
          <p:cNvSpPr>
            <a:spLocks noChangeArrowheads="1"/>
          </p:cNvSpPr>
          <p:nvPr/>
        </p:nvSpPr>
        <p:spPr bwMode="auto">
          <a:xfrm>
            <a:off x="1900238" y="1001713"/>
            <a:ext cx="124301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DESIGN</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96D71B26-F305-70BD-90ED-350930181391}"/>
              </a:ext>
            </a:extLst>
          </p:cNvPr>
          <p:cNvSpPr>
            <a:spLocks noChangeArrowheads="1"/>
          </p:cNvSpPr>
          <p:nvPr/>
        </p:nvSpPr>
        <p:spPr bwMode="auto">
          <a:xfrm>
            <a:off x="1949450"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A23C9902-1166-B86A-F3F0-9DBA682A2351}"/>
              </a:ext>
            </a:extLst>
          </p:cNvPr>
          <p:cNvSpPr>
            <a:spLocks noChangeArrowheads="1"/>
          </p:cNvSpPr>
          <p:nvPr/>
        </p:nvSpPr>
        <p:spPr bwMode="auto">
          <a:xfrm>
            <a:off x="1809750" y="5300663"/>
            <a:ext cx="3381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15FF46B5-31CC-6B05-210C-2C593393E25D}"/>
              </a:ext>
            </a:extLst>
          </p:cNvPr>
          <p:cNvSpPr>
            <a:spLocks noChangeShapeType="1"/>
          </p:cNvSpPr>
          <p:nvPr/>
        </p:nvSpPr>
        <p:spPr bwMode="auto">
          <a:xfrm>
            <a:off x="269557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2F50D920-053D-BCD5-A595-5108FD0E79DA}"/>
              </a:ext>
            </a:extLst>
          </p:cNvPr>
          <p:cNvSpPr>
            <a:spLocks noChangeArrowheads="1"/>
          </p:cNvSpPr>
          <p:nvPr/>
        </p:nvSpPr>
        <p:spPr bwMode="auto">
          <a:xfrm>
            <a:off x="2555875" y="5300663"/>
            <a:ext cx="3381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C86BA6B6-B00A-9F9F-AC57-338BFF241A56}"/>
              </a:ext>
            </a:extLst>
          </p:cNvPr>
          <p:cNvSpPr>
            <a:spLocks noChangeShapeType="1"/>
          </p:cNvSpPr>
          <p:nvPr/>
        </p:nvSpPr>
        <p:spPr bwMode="auto">
          <a:xfrm>
            <a:off x="3441700"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F45B1A29-169A-743D-6AE7-439087FAABD7}"/>
              </a:ext>
            </a:extLst>
          </p:cNvPr>
          <p:cNvSpPr>
            <a:spLocks noChangeArrowheads="1"/>
          </p:cNvSpPr>
          <p:nvPr/>
        </p:nvSpPr>
        <p:spPr bwMode="auto">
          <a:xfrm>
            <a:off x="3352800"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322A1106-4286-D3DA-00AE-3C8F820A33A3}"/>
              </a:ext>
            </a:extLst>
          </p:cNvPr>
          <p:cNvSpPr>
            <a:spLocks noChangeShapeType="1"/>
          </p:cNvSpPr>
          <p:nvPr/>
        </p:nvSpPr>
        <p:spPr bwMode="auto">
          <a:xfrm>
            <a:off x="418782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D6F64E4C-1480-30BF-3B9D-894E336EE45D}"/>
              </a:ext>
            </a:extLst>
          </p:cNvPr>
          <p:cNvSpPr>
            <a:spLocks noChangeArrowheads="1"/>
          </p:cNvSpPr>
          <p:nvPr/>
        </p:nvSpPr>
        <p:spPr bwMode="auto">
          <a:xfrm>
            <a:off x="4068763"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79C29FD2-98F1-EFEB-B36F-92B78073F557}"/>
              </a:ext>
            </a:extLst>
          </p:cNvPr>
          <p:cNvSpPr>
            <a:spLocks noChangeShapeType="1"/>
          </p:cNvSpPr>
          <p:nvPr/>
        </p:nvSpPr>
        <p:spPr bwMode="auto">
          <a:xfrm>
            <a:off x="4933950"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35463A21-0308-5795-C9EF-4743AE5058EE}"/>
              </a:ext>
            </a:extLst>
          </p:cNvPr>
          <p:cNvSpPr>
            <a:spLocks noChangeArrowheads="1"/>
          </p:cNvSpPr>
          <p:nvPr/>
        </p:nvSpPr>
        <p:spPr bwMode="auto">
          <a:xfrm>
            <a:off x="4814888"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9633F055-042C-3538-5A7E-3F624CB93A65}"/>
              </a:ext>
            </a:extLst>
          </p:cNvPr>
          <p:cNvSpPr>
            <a:spLocks noChangeShapeType="1"/>
          </p:cNvSpPr>
          <p:nvPr/>
        </p:nvSpPr>
        <p:spPr bwMode="auto">
          <a:xfrm>
            <a:off x="568007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5B88A79F-9F78-4264-BB83-A0C19AE3EB9D}"/>
              </a:ext>
            </a:extLst>
          </p:cNvPr>
          <p:cNvSpPr>
            <a:spLocks noChangeArrowheads="1"/>
          </p:cNvSpPr>
          <p:nvPr/>
        </p:nvSpPr>
        <p:spPr bwMode="auto">
          <a:xfrm>
            <a:off x="5561013"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C88619F6-4830-B747-DE24-C133518FE24F}"/>
              </a:ext>
            </a:extLst>
          </p:cNvPr>
          <p:cNvSpPr>
            <a:spLocks noChangeArrowheads="1"/>
          </p:cNvSpPr>
          <p:nvPr/>
        </p:nvSpPr>
        <p:spPr bwMode="auto">
          <a:xfrm>
            <a:off x="6276975"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C1711FEB-A019-63D1-9429-27A65CE2D300}"/>
              </a:ext>
            </a:extLst>
          </p:cNvPr>
          <p:cNvSpPr>
            <a:spLocks noChangeShapeType="1"/>
          </p:cNvSpPr>
          <p:nvPr/>
        </p:nvSpPr>
        <p:spPr bwMode="auto">
          <a:xfrm flipV="1">
            <a:off x="3441700"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45BFB5B9-C48E-7BE5-F4B0-4364C05BB4BC}"/>
              </a:ext>
            </a:extLst>
          </p:cNvPr>
          <p:cNvSpPr>
            <a:spLocks noChangeArrowheads="1"/>
          </p:cNvSpPr>
          <p:nvPr/>
        </p:nvSpPr>
        <p:spPr bwMode="auto">
          <a:xfrm>
            <a:off x="1949450" y="5578475"/>
            <a:ext cx="6119813"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822454E7-65EF-2EB7-8C80-BB7B542615F0}"/>
              </a:ext>
            </a:extLst>
          </p:cNvPr>
          <p:cNvSpPr>
            <a:spLocks noChangeArrowheads="1"/>
          </p:cNvSpPr>
          <p:nvPr/>
        </p:nvSpPr>
        <p:spPr bwMode="auto">
          <a:xfrm>
            <a:off x="2049463"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D3A20963-90B5-557F-ABB4-39A5B486AB7E}"/>
              </a:ext>
            </a:extLst>
          </p:cNvPr>
          <p:cNvSpPr>
            <a:spLocks noChangeArrowheads="1"/>
          </p:cNvSpPr>
          <p:nvPr/>
        </p:nvSpPr>
        <p:spPr bwMode="auto">
          <a:xfrm>
            <a:off x="204946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C2FEEC20-9585-3FC7-87FE-348122349513}"/>
              </a:ext>
            </a:extLst>
          </p:cNvPr>
          <p:cNvSpPr>
            <a:spLocks noChangeArrowheads="1"/>
          </p:cNvSpPr>
          <p:nvPr/>
        </p:nvSpPr>
        <p:spPr bwMode="auto">
          <a:xfrm>
            <a:off x="3411538" y="5648325"/>
            <a:ext cx="160337"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82BF9920-B7C7-2EC8-F997-991E389E5F6B}"/>
              </a:ext>
            </a:extLst>
          </p:cNvPr>
          <p:cNvSpPr>
            <a:spLocks noChangeArrowheads="1"/>
          </p:cNvSpPr>
          <p:nvPr/>
        </p:nvSpPr>
        <p:spPr bwMode="auto">
          <a:xfrm>
            <a:off x="3411538" y="5648325"/>
            <a:ext cx="160337"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26F313F3-BD40-AB79-146A-25970867CA82}"/>
              </a:ext>
            </a:extLst>
          </p:cNvPr>
          <p:cNvSpPr>
            <a:spLocks noChangeArrowheads="1"/>
          </p:cNvSpPr>
          <p:nvPr/>
        </p:nvSpPr>
        <p:spPr bwMode="auto">
          <a:xfrm>
            <a:off x="5332413"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8937254B-0EC5-27F6-62CE-5A1A7D0D3CC7}"/>
              </a:ext>
            </a:extLst>
          </p:cNvPr>
          <p:cNvSpPr>
            <a:spLocks noChangeArrowheads="1"/>
          </p:cNvSpPr>
          <p:nvPr/>
        </p:nvSpPr>
        <p:spPr bwMode="auto">
          <a:xfrm>
            <a:off x="533241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85767931-5ED2-D4DC-8D69-57490C78036D}"/>
              </a:ext>
            </a:extLst>
          </p:cNvPr>
          <p:cNvSpPr>
            <a:spLocks noChangeArrowheads="1"/>
          </p:cNvSpPr>
          <p:nvPr/>
        </p:nvSpPr>
        <p:spPr bwMode="auto">
          <a:xfrm>
            <a:off x="6824663"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FA8EE747-16FA-AFC4-1C10-A869B301A990}"/>
              </a:ext>
            </a:extLst>
          </p:cNvPr>
          <p:cNvSpPr>
            <a:spLocks noChangeArrowheads="1"/>
          </p:cNvSpPr>
          <p:nvPr/>
        </p:nvSpPr>
        <p:spPr bwMode="auto">
          <a:xfrm>
            <a:off x="682466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C9D488AF-F794-DBA5-B9F1-552368A79A3E}"/>
              </a:ext>
            </a:extLst>
          </p:cNvPr>
          <p:cNvSpPr>
            <a:spLocks noChangeArrowheads="1"/>
          </p:cNvSpPr>
          <p:nvPr/>
        </p:nvSpPr>
        <p:spPr bwMode="auto">
          <a:xfrm>
            <a:off x="2266950" y="5649913"/>
            <a:ext cx="11445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DD334DC7-AD50-9BB9-82D9-2929C8502398}"/>
              </a:ext>
            </a:extLst>
          </p:cNvPr>
          <p:cNvSpPr>
            <a:spLocks noChangeArrowheads="1"/>
          </p:cNvSpPr>
          <p:nvPr/>
        </p:nvSpPr>
        <p:spPr bwMode="auto">
          <a:xfrm>
            <a:off x="3630613"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D1E10D75-8A78-BA89-F4F8-530EBE992ABD}"/>
              </a:ext>
            </a:extLst>
          </p:cNvPr>
          <p:cNvSpPr>
            <a:spLocks noChangeArrowheads="1"/>
          </p:cNvSpPr>
          <p:nvPr/>
        </p:nvSpPr>
        <p:spPr bwMode="auto">
          <a:xfrm>
            <a:off x="5551488" y="5649913"/>
            <a:ext cx="12938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A9D50A61-1021-BCB1-1F8A-07A237D50931}"/>
              </a:ext>
            </a:extLst>
          </p:cNvPr>
          <p:cNvSpPr>
            <a:spLocks noChangeArrowheads="1"/>
          </p:cNvSpPr>
          <p:nvPr/>
        </p:nvSpPr>
        <p:spPr bwMode="auto">
          <a:xfrm>
            <a:off x="7043738"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B49EEAB0-5591-9DCF-6A64-8014C6D1B7EA}"/>
              </a:ext>
            </a:extLst>
          </p:cNvPr>
          <p:cNvSpPr>
            <a:spLocks noChangeArrowheads="1"/>
          </p:cNvSpPr>
          <p:nvPr/>
        </p:nvSpPr>
        <p:spPr bwMode="auto">
          <a:xfrm>
            <a:off x="66754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3953FD73-E21F-49AA-0122-5AE836EDC0D4}"/>
              </a:ext>
            </a:extLst>
          </p:cNvPr>
          <p:cNvSpPr>
            <a:spLocks noChangeArrowheads="1"/>
          </p:cNvSpPr>
          <p:nvPr/>
        </p:nvSpPr>
        <p:spPr bwMode="auto">
          <a:xfrm>
            <a:off x="66754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38F50865-639C-1851-B2E3-C6C1E119A308}"/>
              </a:ext>
            </a:extLst>
          </p:cNvPr>
          <p:cNvSpPr>
            <a:spLocks noChangeArrowheads="1"/>
          </p:cNvSpPr>
          <p:nvPr/>
        </p:nvSpPr>
        <p:spPr bwMode="auto">
          <a:xfrm>
            <a:off x="717232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C9F4D190-0B74-F359-42B1-E6A78BC276D1}"/>
              </a:ext>
            </a:extLst>
          </p:cNvPr>
          <p:cNvSpPr>
            <a:spLocks noChangeArrowheads="1"/>
          </p:cNvSpPr>
          <p:nvPr/>
        </p:nvSpPr>
        <p:spPr bwMode="auto">
          <a:xfrm>
            <a:off x="717232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8BFCCB08-5510-FECA-0487-3D88F6A2861A}"/>
              </a:ext>
            </a:extLst>
          </p:cNvPr>
          <p:cNvSpPr>
            <a:spLocks noChangeArrowheads="1"/>
          </p:cNvSpPr>
          <p:nvPr/>
        </p:nvSpPr>
        <p:spPr bwMode="auto">
          <a:xfrm>
            <a:off x="76708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85BD0A75-B503-E187-EDC4-0E8913770A5C}"/>
              </a:ext>
            </a:extLst>
          </p:cNvPr>
          <p:cNvSpPr>
            <a:spLocks noChangeArrowheads="1"/>
          </p:cNvSpPr>
          <p:nvPr/>
        </p:nvSpPr>
        <p:spPr bwMode="auto">
          <a:xfrm>
            <a:off x="76708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EAD31C44-D37E-D151-120B-1E04F3D0FA82}"/>
              </a:ext>
            </a:extLst>
          </p:cNvPr>
          <p:cNvSpPr>
            <a:spLocks noChangeArrowheads="1"/>
          </p:cNvSpPr>
          <p:nvPr/>
        </p:nvSpPr>
        <p:spPr bwMode="auto">
          <a:xfrm>
            <a:off x="81676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5435C0F3-44EE-DEB7-0CA8-E4D506334E6A}"/>
              </a:ext>
            </a:extLst>
          </p:cNvPr>
          <p:cNvSpPr>
            <a:spLocks noChangeArrowheads="1"/>
          </p:cNvSpPr>
          <p:nvPr/>
        </p:nvSpPr>
        <p:spPr bwMode="auto">
          <a:xfrm>
            <a:off x="81676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4563B046-C243-D053-5C05-3585D4BD869C}"/>
              </a:ext>
            </a:extLst>
          </p:cNvPr>
          <p:cNvSpPr>
            <a:spLocks noChangeArrowheads="1"/>
          </p:cNvSpPr>
          <p:nvPr/>
        </p:nvSpPr>
        <p:spPr bwMode="auto">
          <a:xfrm>
            <a:off x="8666163"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2246E8EE-672A-D32C-0E49-306F20FB395A}"/>
              </a:ext>
            </a:extLst>
          </p:cNvPr>
          <p:cNvSpPr>
            <a:spLocks noChangeArrowheads="1"/>
          </p:cNvSpPr>
          <p:nvPr/>
        </p:nvSpPr>
        <p:spPr bwMode="auto">
          <a:xfrm>
            <a:off x="8666163"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00C148B3-76AC-700A-6F8A-0A000425EC3E}"/>
              </a:ext>
            </a:extLst>
          </p:cNvPr>
          <p:cNvSpPr>
            <a:spLocks noChangeArrowheads="1"/>
          </p:cNvSpPr>
          <p:nvPr/>
        </p:nvSpPr>
        <p:spPr bwMode="auto">
          <a:xfrm>
            <a:off x="6754813"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4B9BCA6C-BBD6-5FAB-ACDB-7097AAC4426B}"/>
              </a:ext>
            </a:extLst>
          </p:cNvPr>
          <p:cNvSpPr>
            <a:spLocks noChangeArrowheads="1"/>
          </p:cNvSpPr>
          <p:nvPr/>
        </p:nvSpPr>
        <p:spPr bwMode="auto">
          <a:xfrm>
            <a:off x="6684963" y="1508125"/>
            <a:ext cx="4079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8387B098-9352-025F-773F-CF2FC6ECE805}"/>
              </a:ext>
            </a:extLst>
          </p:cNvPr>
          <p:cNvSpPr>
            <a:spLocks noChangeArrowheads="1"/>
          </p:cNvSpPr>
          <p:nvPr/>
        </p:nvSpPr>
        <p:spPr bwMode="auto">
          <a:xfrm>
            <a:off x="7162800" y="1387475"/>
            <a:ext cx="4778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5DE3B043-4A1B-5C79-1A96-7126A44440DE}"/>
              </a:ext>
            </a:extLst>
          </p:cNvPr>
          <p:cNvSpPr>
            <a:spLocks noChangeArrowheads="1"/>
          </p:cNvSpPr>
          <p:nvPr/>
        </p:nvSpPr>
        <p:spPr bwMode="auto">
          <a:xfrm>
            <a:off x="7232650" y="1508125"/>
            <a:ext cx="3190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D9340AD5-4F23-5165-37DF-51ADF2324C02}"/>
              </a:ext>
            </a:extLst>
          </p:cNvPr>
          <p:cNvSpPr>
            <a:spLocks noChangeArrowheads="1"/>
          </p:cNvSpPr>
          <p:nvPr/>
        </p:nvSpPr>
        <p:spPr bwMode="auto">
          <a:xfrm>
            <a:off x="7640638" y="1508125"/>
            <a:ext cx="4968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97A5FF57-E513-21FA-D9B3-40386F7CAA42}"/>
              </a:ext>
            </a:extLst>
          </p:cNvPr>
          <p:cNvSpPr>
            <a:spLocks noChangeArrowheads="1"/>
          </p:cNvSpPr>
          <p:nvPr/>
        </p:nvSpPr>
        <p:spPr bwMode="auto">
          <a:xfrm>
            <a:off x="8188325"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ED3E8158-0C0F-0492-BBF1-E2504F871E70}"/>
              </a:ext>
            </a:extLst>
          </p:cNvPr>
          <p:cNvSpPr>
            <a:spLocks noChangeArrowheads="1"/>
          </p:cNvSpPr>
          <p:nvPr/>
        </p:nvSpPr>
        <p:spPr bwMode="auto">
          <a:xfrm>
            <a:off x="8685213"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F3063D28-FD39-EB37-E542-B7470BA99B46}"/>
              </a:ext>
            </a:extLst>
          </p:cNvPr>
          <p:cNvSpPr>
            <a:spLocks noChangeArrowheads="1"/>
          </p:cNvSpPr>
          <p:nvPr/>
        </p:nvSpPr>
        <p:spPr bwMode="auto">
          <a:xfrm>
            <a:off x="8745538"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78D4FDF3-9098-0B4D-79C3-10E23F1EA99B}"/>
              </a:ext>
            </a:extLst>
          </p:cNvPr>
          <p:cNvSpPr>
            <a:spLocks noChangeArrowheads="1"/>
          </p:cNvSpPr>
          <p:nvPr/>
        </p:nvSpPr>
        <p:spPr bwMode="auto">
          <a:xfrm>
            <a:off x="3113088" y="1797050"/>
            <a:ext cx="328612"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6EBA1DEA-2A71-48C5-4D15-E69CFE22CF4B}"/>
              </a:ext>
            </a:extLst>
          </p:cNvPr>
          <p:cNvSpPr>
            <a:spLocks noChangeArrowheads="1"/>
          </p:cNvSpPr>
          <p:nvPr/>
        </p:nvSpPr>
        <p:spPr bwMode="auto">
          <a:xfrm>
            <a:off x="3113088" y="1797050"/>
            <a:ext cx="32861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3A62C3A1-4CE4-8A1A-CD65-5D24871183B8}"/>
              </a:ext>
            </a:extLst>
          </p:cNvPr>
          <p:cNvSpPr>
            <a:spLocks noChangeArrowheads="1"/>
          </p:cNvSpPr>
          <p:nvPr/>
        </p:nvSpPr>
        <p:spPr bwMode="auto">
          <a:xfrm>
            <a:off x="2844800" y="1797050"/>
            <a:ext cx="268288"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173B8321-4642-7B34-49CD-2EBCA6862E9B}"/>
              </a:ext>
            </a:extLst>
          </p:cNvPr>
          <p:cNvSpPr>
            <a:spLocks noChangeArrowheads="1"/>
          </p:cNvSpPr>
          <p:nvPr/>
        </p:nvSpPr>
        <p:spPr bwMode="auto">
          <a:xfrm>
            <a:off x="2844800" y="1797050"/>
            <a:ext cx="268288"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ADC46B15-15F0-DB12-248F-1E5F4E12914F}"/>
              </a:ext>
            </a:extLst>
          </p:cNvPr>
          <p:cNvSpPr>
            <a:spLocks noChangeArrowheads="1"/>
          </p:cNvSpPr>
          <p:nvPr/>
        </p:nvSpPr>
        <p:spPr bwMode="auto">
          <a:xfrm>
            <a:off x="3441700" y="1797050"/>
            <a:ext cx="895350"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305AE62B-67B0-734C-6EE6-4A5E1655A80B}"/>
              </a:ext>
            </a:extLst>
          </p:cNvPr>
          <p:cNvSpPr>
            <a:spLocks noChangeArrowheads="1"/>
          </p:cNvSpPr>
          <p:nvPr/>
        </p:nvSpPr>
        <p:spPr bwMode="auto">
          <a:xfrm>
            <a:off x="3441700" y="1797050"/>
            <a:ext cx="8953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A1175B80-1CE9-5FE0-45EF-C25C5AB6E564}"/>
              </a:ext>
            </a:extLst>
          </p:cNvPr>
          <p:cNvSpPr>
            <a:spLocks noChangeArrowheads="1"/>
          </p:cNvSpPr>
          <p:nvPr/>
        </p:nvSpPr>
        <p:spPr bwMode="auto">
          <a:xfrm>
            <a:off x="4337050" y="1797050"/>
            <a:ext cx="955675"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0AD6E020-2CEB-7D20-2239-2B03E232641C}"/>
              </a:ext>
            </a:extLst>
          </p:cNvPr>
          <p:cNvSpPr>
            <a:spLocks noChangeArrowheads="1"/>
          </p:cNvSpPr>
          <p:nvPr/>
        </p:nvSpPr>
        <p:spPr bwMode="auto">
          <a:xfrm>
            <a:off x="4337050" y="1797050"/>
            <a:ext cx="9556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8E8C9450-8A86-CDD8-7B18-AFD9EB751729}"/>
              </a:ext>
            </a:extLst>
          </p:cNvPr>
          <p:cNvSpPr>
            <a:spLocks noChangeArrowheads="1"/>
          </p:cNvSpPr>
          <p:nvPr/>
        </p:nvSpPr>
        <p:spPr bwMode="auto">
          <a:xfrm>
            <a:off x="488950" y="1966913"/>
            <a:ext cx="13176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Design underlättar nav.</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2A988350-3F12-81D4-F102-996CF00F69C0}"/>
              </a:ext>
            </a:extLst>
          </p:cNvPr>
          <p:cNvSpPr>
            <a:spLocks noChangeArrowheads="1"/>
          </p:cNvSpPr>
          <p:nvPr/>
        </p:nvSpPr>
        <p:spPr bwMode="auto">
          <a:xfrm>
            <a:off x="2625725"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B72161AD-65DA-9B8F-61E8-7E52FA2FE331}"/>
              </a:ext>
            </a:extLst>
          </p:cNvPr>
          <p:cNvSpPr>
            <a:spLocks noChangeArrowheads="1"/>
          </p:cNvSpPr>
          <p:nvPr/>
        </p:nvSpPr>
        <p:spPr bwMode="auto">
          <a:xfrm>
            <a:off x="5362575"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62</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69ED2AFB-50A4-7110-1B3D-F4219C5B503D}"/>
              </a:ext>
            </a:extLst>
          </p:cNvPr>
          <p:cNvSpPr>
            <a:spLocks noChangeArrowheads="1"/>
          </p:cNvSpPr>
          <p:nvPr/>
        </p:nvSpPr>
        <p:spPr bwMode="auto">
          <a:xfrm>
            <a:off x="68056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62</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AC145A47-03E2-A680-5BE7-AEE3A27901F6}"/>
              </a:ext>
            </a:extLst>
          </p:cNvPr>
          <p:cNvSpPr>
            <a:spLocks noChangeArrowheads="1"/>
          </p:cNvSpPr>
          <p:nvPr/>
        </p:nvSpPr>
        <p:spPr bwMode="auto">
          <a:xfrm>
            <a:off x="730250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52</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72F64A83-6D08-D4B9-1C7C-EC5F5094BDED}"/>
              </a:ext>
            </a:extLst>
          </p:cNvPr>
          <p:cNvSpPr>
            <a:spLocks noChangeArrowheads="1"/>
          </p:cNvSpPr>
          <p:nvPr/>
        </p:nvSpPr>
        <p:spPr bwMode="auto">
          <a:xfrm>
            <a:off x="779938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67</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A462399F-20C0-38D7-8407-C89169229B03}"/>
              </a:ext>
            </a:extLst>
          </p:cNvPr>
          <p:cNvSpPr>
            <a:spLocks noChangeArrowheads="1"/>
          </p:cNvSpPr>
          <p:nvPr/>
        </p:nvSpPr>
        <p:spPr bwMode="auto">
          <a:xfrm>
            <a:off x="82978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2626EA2A-6B53-8030-8E20-46B0C1FBE861}"/>
              </a:ext>
            </a:extLst>
          </p:cNvPr>
          <p:cNvSpPr>
            <a:spLocks noChangeArrowheads="1"/>
          </p:cNvSpPr>
          <p:nvPr/>
        </p:nvSpPr>
        <p:spPr bwMode="auto">
          <a:xfrm>
            <a:off x="87947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40</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DB587449-55EC-CCED-7269-FBECEAC933D6}"/>
              </a:ext>
            </a:extLst>
          </p:cNvPr>
          <p:cNvSpPr>
            <a:spLocks noChangeArrowheads="1"/>
          </p:cNvSpPr>
          <p:nvPr/>
        </p:nvSpPr>
        <p:spPr bwMode="auto">
          <a:xfrm>
            <a:off x="3203575" y="2344738"/>
            <a:ext cx="238125" cy="496887"/>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3F82730E-782D-49A1-2FFC-1651D4C116B8}"/>
              </a:ext>
            </a:extLst>
          </p:cNvPr>
          <p:cNvSpPr>
            <a:spLocks noChangeArrowheads="1"/>
          </p:cNvSpPr>
          <p:nvPr/>
        </p:nvSpPr>
        <p:spPr bwMode="auto">
          <a:xfrm>
            <a:off x="3203575" y="2344738"/>
            <a:ext cx="23812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696E29AD-AA56-B836-B399-EDA6090E6D7C}"/>
              </a:ext>
            </a:extLst>
          </p:cNvPr>
          <p:cNvSpPr>
            <a:spLocks noChangeArrowheads="1"/>
          </p:cNvSpPr>
          <p:nvPr/>
        </p:nvSpPr>
        <p:spPr bwMode="auto">
          <a:xfrm>
            <a:off x="3024188" y="2344738"/>
            <a:ext cx="179387" cy="496887"/>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388DE88A-7B3C-F24A-D759-7093C26C93C8}"/>
              </a:ext>
            </a:extLst>
          </p:cNvPr>
          <p:cNvSpPr>
            <a:spLocks noChangeArrowheads="1"/>
          </p:cNvSpPr>
          <p:nvPr/>
        </p:nvSpPr>
        <p:spPr bwMode="auto">
          <a:xfrm>
            <a:off x="3024188" y="2344738"/>
            <a:ext cx="179387"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AC39B8BD-F8DB-07AC-6047-D9A98D75A11C}"/>
              </a:ext>
            </a:extLst>
          </p:cNvPr>
          <p:cNvSpPr>
            <a:spLocks noChangeArrowheads="1"/>
          </p:cNvSpPr>
          <p:nvPr/>
        </p:nvSpPr>
        <p:spPr bwMode="auto">
          <a:xfrm>
            <a:off x="3441700" y="2344738"/>
            <a:ext cx="925513" cy="496887"/>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DF3D01C9-DD98-A157-FE54-489E75F25344}"/>
              </a:ext>
            </a:extLst>
          </p:cNvPr>
          <p:cNvSpPr>
            <a:spLocks noChangeArrowheads="1"/>
          </p:cNvSpPr>
          <p:nvPr/>
        </p:nvSpPr>
        <p:spPr bwMode="auto">
          <a:xfrm>
            <a:off x="3441700" y="2344738"/>
            <a:ext cx="925513"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847CFFF0-E59C-A3BE-63B2-7E553702795B}"/>
              </a:ext>
            </a:extLst>
          </p:cNvPr>
          <p:cNvSpPr>
            <a:spLocks noChangeArrowheads="1"/>
          </p:cNvSpPr>
          <p:nvPr/>
        </p:nvSpPr>
        <p:spPr bwMode="auto">
          <a:xfrm>
            <a:off x="4367213" y="2344738"/>
            <a:ext cx="1014412"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CBC2268C-E7F2-21A4-6123-DC43D82F3051}"/>
              </a:ext>
            </a:extLst>
          </p:cNvPr>
          <p:cNvSpPr>
            <a:spLocks noChangeArrowheads="1"/>
          </p:cNvSpPr>
          <p:nvPr/>
        </p:nvSpPr>
        <p:spPr bwMode="auto">
          <a:xfrm>
            <a:off x="4367213" y="2344738"/>
            <a:ext cx="1014412"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25215E0A-B2F8-F278-69F7-A540012DC0C3}"/>
              </a:ext>
            </a:extLst>
          </p:cNvPr>
          <p:cNvSpPr>
            <a:spLocks noChangeArrowheads="1"/>
          </p:cNvSpPr>
          <p:nvPr/>
        </p:nvSpPr>
        <p:spPr bwMode="auto">
          <a:xfrm>
            <a:off x="544513" y="2514600"/>
            <a:ext cx="12620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Designen är tilltalande</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F6C61C0F-11A0-E10F-3003-994ECE61CEC1}"/>
              </a:ext>
            </a:extLst>
          </p:cNvPr>
          <p:cNvSpPr>
            <a:spLocks noChangeArrowheads="1"/>
          </p:cNvSpPr>
          <p:nvPr/>
        </p:nvSpPr>
        <p:spPr bwMode="auto">
          <a:xfrm>
            <a:off x="2805113" y="2522538"/>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-14</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AA359EF7-A068-4EDC-47E1-2B6DB4251C70}"/>
              </a:ext>
            </a:extLst>
          </p:cNvPr>
          <p:cNvSpPr>
            <a:spLocks noChangeArrowheads="1"/>
          </p:cNvSpPr>
          <p:nvPr/>
        </p:nvSpPr>
        <p:spPr bwMode="auto">
          <a:xfrm>
            <a:off x="5451475" y="25225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65</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6EA76BC2-B3D5-BDA0-8E8B-FE12D30AFA94}"/>
              </a:ext>
            </a:extLst>
          </p:cNvPr>
          <p:cNvSpPr>
            <a:spLocks noChangeArrowheads="1"/>
          </p:cNvSpPr>
          <p:nvPr/>
        </p:nvSpPr>
        <p:spPr bwMode="auto">
          <a:xfrm>
            <a:off x="680561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65</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13BAAA5E-EE7F-34A6-299A-15CAD0C523C5}"/>
              </a:ext>
            </a:extLst>
          </p:cNvPr>
          <p:cNvSpPr>
            <a:spLocks noChangeArrowheads="1"/>
          </p:cNvSpPr>
          <p:nvPr/>
        </p:nvSpPr>
        <p:spPr bwMode="auto">
          <a:xfrm>
            <a:off x="730250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60</a:t>
            </a:r>
            <a:endParaRPr lang="sv-SE" altLang="sv-SE" sz="1000">
              <a:latin typeface="Arial" panose="020B0604020202020204" pitchFamily="34" charset="0"/>
            </a:endParaRPr>
          </a:p>
        </p:txBody>
      </p:sp>
      <p:sp>
        <p:nvSpPr>
          <p:cNvPr id="78" name="Rectangle 82">
            <a:extLst>
              <a:ext uri="{FF2B5EF4-FFF2-40B4-BE49-F238E27FC236}">
                <a16:creationId xmlns:a16="http://schemas.microsoft.com/office/drawing/2014/main" id="{B63E8530-7AE8-91A2-0D9D-69757606286E}"/>
              </a:ext>
            </a:extLst>
          </p:cNvPr>
          <p:cNvSpPr>
            <a:spLocks noChangeArrowheads="1"/>
          </p:cNvSpPr>
          <p:nvPr/>
        </p:nvSpPr>
        <p:spPr bwMode="auto">
          <a:xfrm>
            <a:off x="779938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65</a:t>
            </a:r>
            <a:endParaRPr lang="sv-SE" altLang="sv-SE" sz="1000">
              <a:latin typeface="Arial" panose="020B0604020202020204" pitchFamily="34" charset="0"/>
            </a:endParaRPr>
          </a:p>
        </p:txBody>
      </p:sp>
      <p:sp>
        <p:nvSpPr>
          <p:cNvPr id="79" name="Rectangle 83">
            <a:extLst>
              <a:ext uri="{FF2B5EF4-FFF2-40B4-BE49-F238E27FC236}">
                <a16:creationId xmlns:a16="http://schemas.microsoft.com/office/drawing/2014/main" id="{6CF819B8-BD45-4058-0292-5EB596545DD8}"/>
              </a:ext>
            </a:extLst>
          </p:cNvPr>
          <p:cNvSpPr>
            <a:spLocks noChangeArrowheads="1"/>
          </p:cNvSpPr>
          <p:nvPr/>
        </p:nvSpPr>
        <p:spPr bwMode="auto">
          <a:xfrm>
            <a:off x="829786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90</a:t>
            </a:r>
            <a:endParaRPr lang="sv-SE" altLang="sv-SE" sz="1000">
              <a:latin typeface="Arial" panose="020B0604020202020204" pitchFamily="34" charset="0"/>
            </a:endParaRPr>
          </a:p>
        </p:txBody>
      </p:sp>
      <p:sp>
        <p:nvSpPr>
          <p:cNvPr id="80" name="Rectangle 84">
            <a:extLst>
              <a:ext uri="{FF2B5EF4-FFF2-40B4-BE49-F238E27FC236}">
                <a16:creationId xmlns:a16="http://schemas.microsoft.com/office/drawing/2014/main" id="{AC909D35-1832-BD28-BC3C-8DA3B45D6307}"/>
              </a:ext>
            </a:extLst>
          </p:cNvPr>
          <p:cNvSpPr>
            <a:spLocks noChangeArrowheads="1"/>
          </p:cNvSpPr>
          <p:nvPr/>
        </p:nvSpPr>
        <p:spPr bwMode="auto">
          <a:xfrm>
            <a:off x="87947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52</a:t>
            </a:r>
            <a:endParaRPr lang="sv-SE" altLang="sv-SE" sz="1000">
              <a:latin typeface="Arial" panose="020B0604020202020204" pitchFamily="34" charset="0"/>
            </a:endParaRPr>
          </a:p>
        </p:txBody>
      </p:sp>
      <p:sp>
        <p:nvSpPr>
          <p:cNvPr id="81" name="Rectangle 85">
            <a:extLst>
              <a:ext uri="{FF2B5EF4-FFF2-40B4-BE49-F238E27FC236}">
                <a16:creationId xmlns:a16="http://schemas.microsoft.com/office/drawing/2014/main" id="{17657C1A-F644-AE38-A4CB-76787F3E92F2}"/>
              </a:ext>
            </a:extLst>
          </p:cNvPr>
          <p:cNvSpPr>
            <a:spLocks noChangeArrowheads="1"/>
          </p:cNvSpPr>
          <p:nvPr/>
        </p:nvSpPr>
        <p:spPr bwMode="auto">
          <a:xfrm>
            <a:off x="1309688" y="4862513"/>
            <a:ext cx="496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82" name="Rectangle 86">
            <a:extLst>
              <a:ext uri="{FF2B5EF4-FFF2-40B4-BE49-F238E27FC236}">
                <a16:creationId xmlns:a16="http://schemas.microsoft.com/office/drawing/2014/main" id="{4E8649D4-CD9E-AADC-61BE-21E040C70F47}"/>
              </a:ext>
            </a:extLst>
          </p:cNvPr>
          <p:cNvSpPr>
            <a:spLocks noChangeArrowheads="1"/>
          </p:cNvSpPr>
          <p:nvPr/>
        </p:nvSpPr>
        <p:spPr bwMode="auto">
          <a:xfrm>
            <a:off x="3441700" y="4683125"/>
            <a:ext cx="1909763"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3" name="Rectangle 87">
            <a:extLst>
              <a:ext uri="{FF2B5EF4-FFF2-40B4-BE49-F238E27FC236}">
                <a16:creationId xmlns:a16="http://schemas.microsoft.com/office/drawing/2014/main" id="{C4CDF047-8AFA-9635-092B-F66917E4D49E}"/>
              </a:ext>
            </a:extLst>
          </p:cNvPr>
          <p:cNvSpPr>
            <a:spLocks noChangeArrowheads="1"/>
          </p:cNvSpPr>
          <p:nvPr/>
        </p:nvSpPr>
        <p:spPr bwMode="auto">
          <a:xfrm>
            <a:off x="3441700" y="4683125"/>
            <a:ext cx="1909763"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4" name="Rectangle 88">
            <a:extLst>
              <a:ext uri="{FF2B5EF4-FFF2-40B4-BE49-F238E27FC236}">
                <a16:creationId xmlns:a16="http://schemas.microsoft.com/office/drawing/2014/main" id="{A53FC176-8F95-FEDC-54E0-FAAE3FB33409}"/>
              </a:ext>
            </a:extLst>
          </p:cNvPr>
          <p:cNvSpPr>
            <a:spLocks noChangeArrowheads="1"/>
          </p:cNvSpPr>
          <p:nvPr/>
        </p:nvSpPr>
        <p:spPr bwMode="auto">
          <a:xfrm>
            <a:off x="5421313"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85" name="Rectangle 89">
            <a:extLst>
              <a:ext uri="{FF2B5EF4-FFF2-40B4-BE49-F238E27FC236}">
                <a16:creationId xmlns:a16="http://schemas.microsoft.com/office/drawing/2014/main" id="{79772140-0F11-4E9E-9D18-4C0BE3050F99}"/>
              </a:ext>
            </a:extLst>
          </p:cNvPr>
          <p:cNvSpPr>
            <a:spLocks noChangeArrowheads="1"/>
          </p:cNvSpPr>
          <p:nvPr/>
        </p:nvSpPr>
        <p:spPr bwMode="auto">
          <a:xfrm>
            <a:off x="68056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86" name="Rectangle 90">
            <a:extLst>
              <a:ext uri="{FF2B5EF4-FFF2-40B4-BE49-F238E27FC236}">
                <a16:creationId xmlns:a16="http://schemas.microsoft.com/office/drawing/2014/main" id="{A8852B71-5282-444E-306B-7A69CD02822D}"/>
              </a:ext>
            </a:extLst>
          </p:cNvPr>
          <p:cNvSpPr>
            <a:spLocks noChangeArrowheads="1"/>
          </p:cNvSpPr>
          <p:nvPr/>
        </p:nvSpPr>
        <p:spPr bwMode="auto">
          <a:xfrm>
            <a:off x="730250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56</a:t>
            </a:r>
            <a:endParaRPr lang="sv-SE" altLang="sv-SE" sz="1000">
              <a:latin typeface="Arial" panose="020B0604020202020204" pitchFamily="34" charset="0"/>
            </a:endParaRPr>
          </a:p>
        </p:txBody>
      </p:sp>
      <p:sp>
        <p:nvSpPr>
          <p:cNvPr id="87" name="Rectangle 91">
            <a:extLst>
              <a:ext uri="{FF2B5EF4-FFF2-40B4-BE49-F238E27FC236}">
                <a16:creationId xmlns:a16="http://schemas.microsoft.com/office/drawing/2014/main" id="{F7530539-07E0-35A7-B523-FD9EEBE46C5D}"/>
              </a:ext>
            </a:extLst>
          </p:cNvPr>
          <p:cNvSpPr>
            <a:spLocks noChangeArrowheads="1"/>
          </p:cNvSpPr>
          <p:nvPr/>
        </p:nvSpPr>
        <p:spPr bwMode="auto">
          <a:xfrm>
            <a:off x="779938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88" name="Rectangle 92">
            <a:extLst>
              <a:ext uri="{FF2B5EF4-FFF2-40B4-BE49-F238E27FC236}">
                <a16:creationId xmlns:a16="http://schemas.microsoft.com/office/drawing/2014/main" id="{DB62EFE4-B644-4D03-1993-D88E9BBCD2B6}"/>
              </a:ext>
            </a:extLst>
          </p:cNvPr>
          <p:cNvSpPr>
            <a:spLocks noChangeArrowheads="1"/>
          </p:cNvSpPr>
          <p:nvPr/>
        </p:nvSpPr>
        <p:spPr bwMode="auto">
          <a:xfrm>
            <a:off x="82978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90</a:t>
            </a:r>
            <a:endParaRPr lang="sv-SE" altLang="sv-SE" sz="1000">
              <a:latin typeface="Arial" panose="020B0604020202020204" pitchFamily="34" charset="0"/>
            </a:endParaRPr>
          </a:p>
        </p:txBody>
      </p:sp>
      <p:sp>
        <p:nvSpPr>
          <p:cNvPr id="89" name="Rectangle 93">
            <a:extLst>
              <a:ext uri="{FF2B5EF4-FFF2-40B4-BE49-F238E27FC236}">
                <a16:creationId xmlns:a16="http://schemas.microsoft.com/office/drawing/2014/main" id="{702925E0-B9E1-DDA8-D39B-1F1B67A567B2}"/>
              </a:ext>
            </a:extLst>
          </p:cNvPr>
          <p:cNvSpPr>
            <a:spLocks noChangeArrowheads="1"/>
          </p:cNvSpPr>
          <p:nvPr/>
        </p:nvSpPr>
        <p:spPr bwMode="auto">
          <a:xfrm>
            <a:off x="87947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46</a:t>
            </a:r>
            <a:endParaRPr lang="sv-SE" altLang="sv-SE" sz="1000">
              <a:latin typeface="Arial" panose="020B0604020202020204" pitchFamily="34" charset="0"/>
            </a:endParaRPr>
          </a:p>
        </p:txBody>
      </p:sp>
      <p:sp>
        <p:nvSpPr>
          <p:cNvPr id="90" name="textruta 89">
            <a:extLst>
              <a:ext uri="{FF2B5EF4-FFF2-40B4-BE49-F238E27FC236}">
                <a16:creationId xmlns:a16="http://schemas.microsoft.com/office/drawing/2014/main" id="{3257595B-0284-91FF-2207-0FF847D902E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91" name="Rectangle 43">
            <a:extLst>
              <a:ext uri="{FF2B5EF4-FFF2-40B4-BE49-F238E27FC236}">
                <a16:creationId xmlns:a16="http://schemas.microsoft.com/office/drawing/2014/main" id="{59FE734F-A059-900B-8340-9024FD1E0E6C}"/>
              </a:ext>
            </a:extLst>
          </p:cNvPr>
          <p:cNvSpPr>
            <a:spLocks noChangeArrowheads="1"/>
          </p:cNvSpPr>
          <p:nvPr/>
        </p:nvSpPr>
        <p:spPr bwMode="auto">
          <a:xfrm>
            <a:off x="9176962"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92" name="Rectangle 44">
            <a:extLst>
              <a:ext uri="{FF2B5EF4-FFF2-40B4-BE49-F238E27FC236}">
                <a16:creationId xmlns:a16="http://schemas.microsoft.com/office/drawing/2014/main" id="{AC65AB85-067B-75B4-6B02-F1B82D91D987}"/>
              </a:ext>
            </a:extLst>
          </p:cNvPr>
          <p:cNvSpPr>
            <a:spLocks noChangeArrowheads="1"/>
          </p:cNvSpPr>
          <p:nvPr/>
        </p:nvSpPr>
        <p:spPr bwMode="auto">
          <a:xfrm>
            <a:off x="9176962"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93" name="Rectangle 51">
            <a:extLst>
              <a:ext uri="{FF2B5EF4-FFF2-40B4-BE49-F238E27FC236}">
                <a16:creationId xmlns:a16="http://schemas.microsoft.com/office/drawing/2014/main" id="{994C4D8E-1FF2-C292-0349-E9F8B61592CD}"/>
              </a:ext>
            </a:extLst>
          </p:cNvPr>
          <p:cNvSpPr>
            <a:spLocks noChangeArrowheads="1"/>
          </p:cNvSpPr>
          <p:nvPr/>
        </p:nvSpPr>
        <p:spPr bwMode="auto">
          <a:xfrm>
            <a:off x="9196013"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94" name="Rectangle 52">
            <a:extLst>
              <a:ext uri="{FF2B5EF4-FFF2-40B4-BE49-F238E27FC236}">
                <a16:creationId xmlns:a16="http://schemas.microsoft.com/office/drawing/2014/main" id="{5D5DC8D5-9582-277A-80E8-1CB79F6B970D}"/>
              </a:ext>
            </a:extLst>
          </p:cNvPr>
          <p:cNvSpPr>
            <a:spLocks noChangeArrowheads="1"/>
          </p:cNvSpPr>
          <p:nvPr/>
        </p:nvSpPr>
        <p:spPr bwMode="auto">
          <a:xfrm>
            <a:off x="9256338"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95" name="Rectangle 68">
            <a:extLst>
              <a:ext uri="{FF2B5EF4-FFF2-40B4-BE49-F238E27FC236}">
                <a16:creationId xmlns:a16="http://schemas.microsoft.com/office/drawing/2014/main" id="{5B5472B1-F7F1-CE5A-CA36-509C60903F29}"/>
              </a:ext>
            </a:extLst>
          </p:cNvPr>
          <p:cNvSpPr>
            <a:spLocks noChangeArrowheads="1"/>
          </p:cNvSpPr>
          <p:nvPr/>
        </p:nvSpPr>
        <p:spPr bwMode="auto">
          <a:xfrm>
            <a:off x="9305550" y="1976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51</a:t>
            </a:r>
            <a:endParaRPr lang="sv-SE" altLang="sv-SE" sz="1000">
              <a:latin typeface="Arial" charset="0"/>
            </a:endParaRPr>
          </a:p>
        </p:txBody>
      </p:sp>
      <p:sp>
        <p:nvSpPr>
          <p:cNvPr id="96" name="Rectangle 84">
            <a:extLst>
              <a:ext uri="{FF2B5EF4-FFF2-40B4-BE49-F238E27FC236}">
                <a16:creationId xmlns:a16="http://schemas.microsoft.com/office/drawing/2014/main" id="{6CDBE23F-01CF-1FA3-55E7-753DF9BDF4B7}"/>
              </a:ext>
            </a:extLst>
          </p:cNvPr>
          <p:cNvSpPr>
            <a:spLocks noChangeArrowheads="1"/>
          </p:cNvSpPr>
          <p:nvPr/>
        </p:nvSpPr>
        <p:spPr bwMode="auto">
          <a:xfrm>
            <a:off x="9305550" y="25241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57</a:t>
            </a:r>
            <a:endParaRPr lang="sv-SE" altLang="sv-SE" sz="1000">
              <a:latin typeface="Arial" charset="0"/>
            </a:endParaRPr>
          </a:p>
        </p:txBody>
      </p:sp>
      <p:sp>
        <p:nvSpPr>
          <p:cNvPr id="97" name="Rectangle 93">
            <a:extLst>
              <a:ext uri="{FF2B5EF4-FFF2-40B4-BE49-F238E27FC236}">
                <a16:creationId xmlns:a16="http://schemas.microsoft.com/office/drawing/2014/main" id="{B7C96788-A696-75CC-95B8-76F5BCDE7977}"/>
              </a:ext>
            </a:extLst>
          </p:cNvPr>
          <p:cNvSpPr>
            <a:spLocks noChangeArrowheads="1"/>
          </p:cNvSpPr>
          <p:nvPr/>
        </p:nvSpPr>
        <p:spPr bwMode="auto">
          <a:xfrm>
            <a:off x="9305550"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54</a:t>
            </a:r>
            <a:endParaRPr lang="sv-SE" altLang="sv-SE" sz="1000">
              <a:latin typeface="Arial" charset="0"/>
            </a:endParaRPr>
          </a:p>
        </p:txBody>
      </p:sp>
    </p:spTree>
    <p:extLst>
      <p:ext uri="{BB962C8B-B14F-4D97-AF65-F5344CB8AC3E}">
        <p14:creationId xmlns:p14="http://schemas.microsoft.com/office/powerpoint/2010/main" val="644138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2546BB6-5A32-A3F2-E8E5-D6CE5A9A1DC8}"/>
              </a:ext>
            </a:extLst>
          </p:cNvPr>
          <p:cNvSpPr>
            <a:spLocks noChangeArrowheads="1"/>
          </p:cNvSpPr>
          <p:nvPr/>
        </p:nvSpPr>
        <p:spPr bwMode="auto">
          <a:xfrm>
            <a:off x="18970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607</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0D3A250C-2AEA-05DE-672F-7BA08D45A69C}"/>
              </a:ext>
            </a:extLst>
          </p:cNvPr>
          <p:cNvSpPr>
            <a:spLocks noChangeArrowheads="1"/>
          </p:cNvSpPr>
          <p:nvPr/>
        </p:nvSpPr>
        <p:spPr bwMode="auto">
          <a:xfrm>
            <a:off x="1828800" y="1001713"/>
            <a:ext cx="12430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DESIGN</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F9089753-4E62-25BD-2462-0A2EA3E980E0}"/>
              </a:ext>
            </a:extLst>
          </p:cNvPr>
          <p:cNvSpPr>
            <a:spLocks noChangeArrowheads="1"/>
          </p:cNvSpPr>
          <p:nvPr/>
        </p:nvSpPr>
        <p:spPr bwMode="auto">
          <a:xfrm>
            <a:off x="18780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5CC25954-1B87-354A-0DBC-F6E530857CA3}"/>
              </a:ext>
            </a:extLst>
          </p:cNvPr>
          <p:cNvSpPr>
            <a:spLocks noChangeArrowheads="1"/>
          </p:cNvSpPr>
          <p:nvPr/>
        </p:nvSpPr>
        <p:spPr bwMode="auto">
          <a:xfrm>
            <a:off x="17383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449EA906-1CAA-FBA8-7BEC-6454719B4866}"/>
              </a:ext>
            </a:extLst>
          </p:cNvPr>
          <p:cNvSpPr>
            <a:spLocks noChangeShapeType="1"/>
          </p:cNvSpPr>
          <p:nvPr/>
        </p:nvSpPr>
        <p:spPr bwMode="auto">
          <a:xfrm>
            <a:off x="26241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385600D7-F22C-ADCC-DA1E-8A7D09AD3AF4}"/>
              </a:ext>
            </a:extLst>
          </p:cNvPr>
          <p:cNvSpPr>
            <a:spLocks noChangeArrowheads="1"/>
          </p:cNvSpPr>
          <p:nvPr/>
        </p:nvSpPr>
        <p:spPr bwMode="auto">
          <a:xfrm>
            <a:off x="2484438"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D2E1A67D-1658-203B-8595-C03FAB553D05}"/>
              </a:ext>
            </a:extLst>
          </p:cNvPr>
          <p:cNvSpPr>
            <a:spLocks noChangeShapeType="1"/>
          </p:cNvSpPr>
          <p:nvPr/>
        </p:nvSpPr>
        <p:spPr bwMode="auto">
          <a:xfrm>
            <a:off x="33702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41C3E5FB-CC1C-E18D-E363-D38F977D39E1}"/>
              </a:ext>
            </a:extLst>
          </p:cNvPr>
          <p:cNvSpPr>
            <a:spLocks noChangeArrowheads="1"/>
          </p:cNvSpPr>
          <p:nvPr/>
        </p:nvSpPr>
        <p:spPr bwMode="auto">
          <a:xfrm>
            <a:off x="3281363"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7717715C-EEB0-6559-AEE4-85288C1E2BE7}"/>
              </a:ext>
            </a:extLst>
          </p:cNvPr>
          <p:cNvSpPr>
            <a:spLocks noChangeShapeType="1"/>
          </p:cNvSpPr>
          <p:nvPr/>
        </p:nvSpPr>
        <p:spPr bwMode="auto">
          <a:xfrm>
            <a:off x="41163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AFCFB134-D269-5711-BBF4-CC242B94180E}"/>
              </a:ext>
            </a:extLst>
          </p:cNvPr>
          <p:cNvSpPr>
            <a:spLocks noChangeArrowheads="1"/>
          </p:cNvSpPr>
          <p:nvPr/>
        </p:nvSpPr>
        <p:spPr bwMode="auto">
          <a:xfrm>
            <a:off x="39973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A36B1BD7-5E66-839C-77A5-70CEB8317FF4}"/>
              </a:ext>
            </a:extLst>
          </p:cNvPr>
          <p:cNvSpPr>
            <a:spLocks noChangeShapeType="1"/>
          </p:cNvSpPr>
          <p:nvPr/>
        </p:nvSpPr>
        <p:spPr bwMode="auto">
          <a:xfrm>
            <a:off x="48625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D72C0BE6-EBB1-846B-2CA9-EBFEEB2B3B89}"/>
              </a:ext>
            </a:extLst>
          </p:cNvPr>
          <p:cNvSpPr>
            <a:spLocks noChangeArrowheads="1"/>
          </p:cNvSpPr>
          <p:nvPr/>
        </p:nvSpPr>
        <p:spPr bwMode="auto">
          <a:xfrm>
            <a:off x="47434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DA1D9E19-02C0-F4B6-E797-8D42F35A171B}"/>
              </a:ext>
            </a:extLst>
          </p:cNvPr>
          <p:cNvSpPr>
            <a:spLocks noChangeShapeType="1"/>
          </p:cNvSpPr>
          <p:nvPr/>
        </p:nvSpPr>
        <p:spPr bwMode="auto">
          <a:xfrm>
            <a:off x="56086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D517A7C2-2E16-854F-5AED-C73A0106A0B4}"/>
              </a:ext>
            </a:extLst>
          </p:cNvPr>
          <p:cNvSpPr>
            <a:spLocks noChangeArrowheads="1"/>
          </p:cNvSpPr>
          <p:nvPr/>
        </p:nvSpPr>
        <p:spPr bwMode="auto">
          <a:xfrm>
            <a:off x="54895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A3CF6C47-3CA7-B37A-EB5A-619E099FFC68}"/>
              </a:ext>
            </a:extLst>
          </p:cNvPr>
          <p:cNvSpPr>
            <a:spLocks noChangeArrowheads="1"/>
          </p:cNvSpPr>
          <p:nvPr/>
        </p:nvSpPr>
        <p:spPr bwMode="auto">
          <a:xfrm>
            <a:off x="62055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AC88C4B8-A590-39D6-A11E-4D62AFE4D699}"/>
              </a:ext>
            </a:extLst>
          </p:cNvPr>
          <p:cNvSpPr>
            <a:spLocks noChangeShapeType="1"/>
          </p:cNvSpPr>
          <p:nvPr/>
        </p:nvSpPr>
        <p:spPr bwMode="auto">
          <a:xfrm flipV="1">
            <a:off x="337026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261B6249-FA9F-D70F-F3AD-A568F7AD58E5}"/>
              </a:ext>
            </a:extLst>
          </p:cNvPr>
          <p:cNvSpPr>
            <a:spLocks noChangeArrowheads="1"/>
          </p:cNvSpPr>
          <p:nvPr/>
        </p:nvSpPr>
        <p:spPr bwMode="auto">
          <a:xfrm>
            <a:off x="1878013"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90751469-3ED6-2496-8360-8E6EBDA2FADE}"/>
              </a:ext>
            </a:extLst>
          </p:cNvPr>
          <p:cNvSpPr>
            <a:spLocks noChangeArrowheads="1"/>
          </p:cNvSpPr>
          <p:nvPr/>
        </p:nvSpPr>
        <p:spPr bwMode="auto">
          <a:xfrm>
            <a:off x="1978025"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E761CD4C-AC5F-C087-1293-F459F40F3E39}"/>
              </a:ext>
            </a:extLst>
          </p:cNvPr>
          <p:cNvSpPr>
            <a:spLocks noChangeArrowheads="1"/>
          </p:cNvSpPr>
          <p:nvPr/>
        </p:nvSpPr>
        <p:spPr bwMode="auto">
          <a:xfrm>
            <a:off x="19780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9E139898-1C0F-1391-1477-973D5E58F0A4}"/>
              </a:ext>
            </a:extLst>
          </p:cNvPr>
          <p:cNvSpPr>
            <a:spLocks noChangeArrowheads="1"/>
          </p:cNvSpPr>
          <p:nvPr/>
        </p:nvSpPr>
        <p:spPr bwMode="auto">
          <a:xfrm>
            <a:off x="3340100"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CD68376E-537C-4F47-AC5A-30F4B2F04C6F}"/>
              </a:ext>
            </a:extLst>
          </p:cNvPr>
          <p:cNvSpPr>
            <a:spLocks noChangeArrowheads="1"/>
          </p:cNvSpPr>
          <p:nvPr/>
        </p:nvSpPr>
        <p:spPr bwMode="auto">
          <a:xfrm>
            <a:off x="3340100"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0604EB3F-194C-966E-786A-07BB2DC41809}"/>
              </a:ext>
            </a:extLst>
          </p:cNvPr>
          <p:cNvSpPr>
            <a:spLocks noChangeArrowheads="1"/>
          </p:cNvSpPr>
          <p:nvPr/>
        </p:nvSpPr>
        <p:spPr bwMode="auto">
          <a:xfrm>
            <a:off x="5260975"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54693B03-F672-795E-9022-9BEF2AFE9077}"/>
              </a:ext>
            </a:extLst>
          </p:cNvPr>
          <p:cNvSpPr>
            <a:spLocks noChangeArrowheads="1"/>
          </p:cNvSpPr>
          <p:nvPr/>
        </p:nvSpPr>
        <p:spPr bwMode="auto">
          <a:xfrm>
            <a:off x="526097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EB59A82A-CD33-8381-2DDD-6F531205D4C8}"/>
              </a:ext>
            </a:extLst>
          </p:cNvPr>
          <p:cNvSpPr>
            <a:spLocks noChangeArrowheads="1"/>
          </p:cNvSpPr>
          <p:nvPr/>
        </p:nvSpPr>
        <p:spPr bwMode="auto">
          <a:xfrm>
            <a:off x="6753225"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B525756D-948E-526B-79A6-6A16A31C1954}"/>
              </a:ext>
            </a:extLst>
          </p:cNvPr>
          <p:cNvSpPr>
            <a:spLocks noChangeArrowheads="1"/>
          </p:cNvSpPr>
          <p:nvPr/>
        </p:nvSpPr>
        <p:spPr bwMode="auto">
          <a:xfrm>
            <a:off x="67532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F705B3CF-6661-7287-41C1-D6ADD1C25991}"/>
              </a:ext>
            </a:extLst>
          </p:cNvPr>
          <p:cNvSpPr>
            <a:spLocks noChangeArrowheads="1"/>
          </p:cNvSpPr>
          <p:nvPr/>
        </p:nvSpPr>
        <p:spPr bwMode="auto">
          <a:xfrm>
            <a:off x="2195513"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F8550C1D-88C7-E9BA-3744-85C9F4B13672}"/>
              </a:ext>
            </a:extLst>
          </p:cNvPr>
          <p:cNvSpPr>
            <a:spLocks noChangeArrowheads="1"/>
          </p:cNvSpPr>
          <p:nvPr/>
        </p:nvSpPr>
        <p:spPr bwMode="auto">
          <a:xfrm>
            <a:off x="3559175"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18CA50CC-E7D5-ED24-BAAC-4EC0B362D674}"/>
              </a:ext>
            </a:extLst>
          </p:cNvPr>
          <p:cNvSpPr>
            <a:spLocks noChangeArrowheads="1"/>
          </p:cNvSpPr>
          <p:nvPr/>
        </p:nvSpPr>
        <p:spPr bwMode="auto">
          <a:xfrm>
            <a:off x="5480050"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AEDEC66F-03D8-104A-E648-CB945D467EF5}"/>
              </a:ext>
            </a:extLst>
          </p:cNvPr>
          <p:cNvSpPr>
            <a:spLocks noChangeArrowheads="1"/>
          </p:cNvSpPr>
          <p:nvPr/>
        </p:nvSpPr>
        <p:spPr bwMode="auto">
          <a:xfrm>
            <a:off x="6972300"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F115E286-BB92-30F9-0512-0CD678A427A5}"/>
              </a:ext>
            </a:extLst>
          </p:cNvPr>
          <p:cNvSpPr>
            <a:spLocks noChangeArrowheads="1"/>
          </p:cNvSpPr>
          <p:nvPr/>
        </p:nvSpPr>
        <p:spPr bwMode="auto">
          <a:xfrm>
            <a:off x="66040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6642E61F-237C-7EA5-8557-6D21C7B5F794}"/>
              </a:ext>
            </a:extLst>
          </p:cNvPr>
          <p:cNvSpPr>
            <a:spLocks noChangeArrowheads="1"/>
          </p:cNvSpPr>
          <p:nvPr/>
        </p:nvSpPr>
        <p:spPr bwMode="auto">
          <a:xfrm>
            <a:off x="66040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42431E6A-F199-9DE6-712A-091BAAD0D388}"/>
              </a:ext>
            </a:extLst>
          </p:cNvPr>
          <p:cNvSpPr>
            <a:spLocks noChangeArrowheads="1"/>
          </p:cNvSpPr>
          <p:nvPr/>
        </p:nvSpPr>
        <p:spPr bwMode="auto">
          <a:xfrm>
            <a:off x="71008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113A5421-CC1A-13BC-4D88-70EF48FB1625}"/>
              </a:ext>
            </a:extLst>
          </p:cNvPr>
          <p:cNvSpPr>
            <a:spLocks noChangeArrowheads="1"/>
          </p:cNvSpPr>
          <p:nvPr/>
        </p:nvSpPr>
        <p:spPr bwMode="auto">
          <a:xfrm>
            <a:off x="71008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7E714690-7CC4-E2CC-EF98-8F9DDAB54ED9}"/>
              </a:ext>
            </a:extLst>
          </p:cNvPr>
          <p:cNvSpPr>
            <a:spLocks noChangeArrowheads="1"/>
          </p:cNvSpPr>
          <p:nvPr/>
        </p:nvSpPr>
        <p:spPr bwMode="auto">
          <a:xfrm>
            <a:off x="75993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4FB5E807-3D63-025C-9E3A-F1371FC41BDF}"/>
              </a:ext>
            </a:extLst>
          </p:cNvPr>
          <p:cNvSpPr>
            <a:spLocks noChangeArrowheads="1"/>
          </p:cNvSpPr>
          <p:nvPr/>
        </p:nvSpPr>
        <p:spPr bwMode="auto">
          <a:xfrm>
            <a:off x="75993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9F8E2BE3-8EB4-EA0F-8E3B-13F06678C86D}"/>
              </a:ext>
            </a:extLst>
          </p:cNvPr>
          <p:cNvSpPr>
            <a:spLocks noChangeArrowheads="1"/>
          </p:cNvSpPr>
          <p:nvPr/>
        </p:nvSpPr>
        <p:spPr bwMode="auto">
          <a:xfrm>
            <a:off x="809625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E7C22831-2822-07F6-62E7-187517B1EC4C}"/>
              </a:ext>
            </a:extLst>
          </p:cNvPr>
          <p:cNvSpPr>
            <a:spLocks noChangeArrowheads="1"/>
          </p:cNvSpPr>
          <p:nvPr/>
        </p:nvSpPr>
        <p:spPr bwMode="auto">
          <a:xfrm>
            <a:off x="809625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99F34D27-E329-0597-8C69-D2175D6BAD56}"/>
              </a:ext>
            </a:extLst>
          </p:cNvPr>
          <p:cNvSpPr>
            <a:spLocks noChangeArrowheads="1"/>
          </p:cNvSpPr>
          <p:nvPr/>
        </p:nvSpPr>
        <p:spPr bwMode="auto">
          <a:xfrm>
            <a:off x="8594725"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25E1BC2F-800E-387F-392E-F700EF02C608}"/>
              </a:ext>
            </a:extLst>
          </p:cNvPr>
          <p:cNvSpPr>
            <a:spLocks noChangeArrowheads="1"/>
          </p:cNvSpPr>
          <p:nvPr/>
        </p:nvSpPr>
        <p:spPr bwMode="auto">
          <a:xfrm>
            <a:off x="8594725"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9F8952CB-4E30-B03C-B922-BFD78D3BD0A3}"/>
              </a:ext>
            </a:extLst>
          </p:cNvPr>
          <p:cNvSpPr>
            <a:spLocks noChangeArrowheads="1"/>
          </p:cNvSpPr>
          <p:nvPr/>
        </p:nvSpPr>
        <p:spPr bwMode="auto">
          <a:xfrm>
            <a:off x="66833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453576CB-0B8E-9BD1-77FC-7AA3C682EBF0}"/>
              </a:ext>
            </a:extLst>
          </p:cNvPr>
          <p:cNvSpPr>
            <a:spLocks noChangeArrowheads="1"/>
          </p:cNvSpPr>
          <p:nvPr/>
        </p:nvSpPr>
        <p:spPr bwMode="auto">
          <a:xfrm>
            <a:off x="66135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BA311968-CF4D-A35E-DC8A-9F0B45CD7DA0}"/>
              </a:ext>
            </a:extLst>
          </p:cNvPr>
          <p:cNvSpPr>
            <a:spLocks noChangeArrowheads="1"/>
          </p:cNvSpPr>
          <p:nvPr/>
        </p:nvSpPr>
        <p:spPr bwMode="auto">
          <a:xfrm>
            <a:off x="7091363"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9EB10D56-4D39-B4C4-87EC-F7B0074674EF}"/>
              </a:ext>
            </a:extLst>
          </p:cNvPr>
          <p:cNvSpPr>
            <a:spLocks noChangeArrowheads="1"/>
          </p:cNvSpPr>
          <p:nvPr/>
        </p:nvSpPr>
        <p:spPr bwMode="auto">
          <a:xfrm>
            <a:off x="7161213"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00D6831B-730A-BF58-D64E-4F87B83B40A6}"/>
              </a:ext>
            </a:extLst>
          </p:cNvPr>
          <p:cNvSpPr>
            <a:spLocks noChangeArrowheads="1"/>
          </p:cNvSpPr>
          <p:nvPr/>
        </p:nvSpPr>
        <p:spPr bwMode="auto">
          <a:xfrm>
            <a:off x="7569200"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CD2A13B2-1E04-D11F-700F-016590AA27C1}"/>
              </a:ext>
            </a:extLst>
          </p:cNvPr>
          <p:cNvSpPr>
            <a:spLocks noChangeArrowheads="1"/>
          </p:cNvSpPr>
          <p:nvPr/>
        </p:nvSpPr>
        <p:spPr bwMode="auto">
          <a:xfrm>
            <a:off x="8116888"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CE248420-2521-50EE-681E-5FE98318E371}"/>
              </a:ext>
            </a:extLst>
          </p:cNvPr>
          <p:cNvSpPr>
            <a:spLocks noChangeArrowheads="1"/>
          </p:cNvSpPr>
          <p:nvPr/>
        </p:nvSpPr>
        <p:spPr bwMode="auto">
          <a:xfrm>
            <a:off x="861377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622185C6-923A-36DC-C2F5-7D0AFC90F3F7}"/>
              </a:ext>
            </a:extLst>
          </p:cNvPr>
          <p:cNvSpPr>
            <a:spLocks noChangeArrowheads="1"/>
          </p:cNvSpPr>
          <p:nvPr/>
        </p:nvSpPr>
        <p:spPr bwMode="auto">
          <a:xfrm>
            <a:off x="867410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DBC83FCF-E967-B14B-B63B-C56F85B466C2}"/>
              </a:ext>
            </a:extLst>
          </p:cNvPr>
          <p:cNvSpPr>
            <a:spLocks noChangeArrowheads="1"/>
          </p:cNvSpPr>
          <p:nvPr/>
        </p:nvSpPr>
        <p:spPr bwMode="auto">
          <a:xfrm>
            <a:off x="3221038" y="1797050"/>
            <a:ext cx="149225"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EE4E1317-72FB-50C3-430C-3B9F05CC7DCE}"/>
              </a:ext>
            </a:extLst>
          </p:cNvPr>
          <p:cNvSpPr>
            <a:spLocks noChangeArrowheads="1"/>
          </p:cNvSpPr>
          <p:nvPr/>
        </p:nvSpPr>
        <p:spPr bwMode="auto">
          <a:xfrm>
            <a:off x="3221038" y="1797050"/>
            <a:ext cx="1492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58B54E67-AF03-2C87-01A6-4B54459A4BBC}"/>
              </a:ext>
            </a:extLst>
          </p:cNvPr>
          <p:cNvSpPr>
            <a:spLocks noChangeArrowheads="1"/>
          </p:cNvSpPr>
          <p:nvPr/>
        </p:nvSpPr>
        <p:spPr bwMode="auto">
          <a:xfrm>
            <a:off x="3071813" y="1797050"/>
            <a:ext cx="149225"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F855B537-0C78-0F82-3A1F-9F664E7E7753}"/>
              </a:ext>
            </a:extLst>
          </p:cNvPr>
          <p:cNvSpPr>
            <a:spLocks noChangeArrowheads="1"/>
          </p:cNvSpPr>
          <p:nvPr/>
        </p:nvSpPr>
        <p:spPr bwMode="auto">
          <a:xfrm>
            <a:off x="3071813" y="1797050"/>
            <a:ext cx="1492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C0D4089E-917D-2259-62DA-4B7456A43D7D}"/>
              </a:ext>
            </a:extLst>
          </p:cNvPr>
          <p:cNvSpPr>
            <a:spLocks noChangeArrowheads="1"/>
          </p:cNvSpPr>
          <p:nvPr/>
        </p:nvSpPr>
        <p:spPr bwMode="auto">
          <a:xfrm>
            <a:off x="3370263" y="1797050"/>
            <a:ext cx="955675"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0D53E28C-CBEF-D210-4E2A-03229E84E00A}"/>
              </a:ext>
            </a:extLst>
          </p:cNvPr>
          <p:cNvSpPr>
            <a:spLocks noChangeArrowheads="1"/>
          </p:cNvSpPr>
          <p:nvPr/>
        </p:nvSpPr>
        <p:spPr bwMode="auto">
          <a:xfrm>
            <a:off x="3370263" y="1797050"/>
            <a:ext cx="9556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CAE25145-B55B-8049-342B-407F6CECBCE9}"/>
              </a:ext>
            </a:extLst>
          </p:cNvPr>
          <p:cNvSpPr>
            <a:spLocks noChangeArrowheads="1"/>
          </p:cNvSpPr>
          <p:nvPr/>
        </p:nvSpPr>
        <p:spPr bwMode="auto">
          <a:xfrm>
            <a:off x="4325938" y="1797050"/>
            <a:ext cx="925512"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58DAF403-A53B-5D3B-9924-CCE2FDE8DB03}"/>
              </a:ext>
            </a:extLst>
          </p:cNvPr>
          <p:cNvSpPr>
            <a:spLocks noChangeArrowheads="1"/>
          </p:cNvSpPr>
          <p:nvPr/>
        </p:nvSpPr>
        <p:spPr bwMode="auto">
          <a:xfrm>
            <a:off x="4325938" y="1797050"/>
            <a:ext cx="92551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50B69C1F-F9EC-1F1E-8A5B-1C826E94B663}"/>
              </a:ext>
            </a:extLst>
          </p:cNvPr>
          <p:cNvSpPr>
            <a:spLocks noChangeArrowheads="1"/>
          </p:cNvSpPr>
          <p:nvPr/>
        </p:nvSpPr>
        <p:spPr bwMode="auto">
          <a:xfrm>
            <a:off x="488950" y="1966913"/>
            <a:ext cx="1260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Designen är tilltalande</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26A93623-24CA-2080-3DCD-FE2680316AD8}"/>
              </a:ext>
            </a:extLst>
          </p:cNvPr>
          <p:cNvSpPr>
            <a:spLocks noChangeArrowheads="1"/>
          </p:cNvSpPr>
          <p:nvPr/>
        </p:nvSpPr>
        <p:spPr bwMode="auto">
          <a:xfrm>
            <a:off x="2852738"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FF559044-F143-B4C1-293D-7FC256A8D9E7}"/>
              </a:ext>
            </a:extLst>
          </p:cNvPr>
          <p:cNvSpPr>
            <a:spLocks noChangeArrowheads="1"/>
          </p:cNvSpPr>
          <p:nvPr/>
        </p:nvSpPr>
        <p:spPr bwMode="auto">
          <a:xfrm>
            <a:off x="5321300"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6DDEC640-E463-716E-2AC2-74F788197FEC}"/>
              </a:ext>
            </a:extLst>
          </p:cNvPr>
          <p:cNvSpPr>
            <a:spLocks noChangeArrowheads="1"/>
          </p:cNvSpPr>
          <p:nvPr/>
        </p:nvSpPr>
        <p:spPr bwMode="auto">
          <a:xfrm>
            <a:off x="673417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00319C4B-4048-0788-4EC7-3CE4496A1AA0}"/>
              </a:ext>
            </a:extLst>
          </p:cNvPr>
          <p:cNvSpPr>
            <a:spLocks noChangeArrowheads="1"/>
          </p:cNvSpPr>
          <p:nvPr/>
        </p:nvSpPr>
        <p:spPr bwMode="auto">
          <a:xfrm>
            <a:off x="72310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25D6121B-C0A5-AC6D-0BEA-DB5C79DE4EC1}"/>
              </a:ext>
            </a:extLst>
          </p:cNvPr>
          <p:cNvSpPr>
            <a:spLocks noChangeArrowheads="1"/>
          </p:cNvSpPr>
          <p:nvPr/>
        </p:nvSpPr>
        <p:spPr bwMode="auto">
          <a:xfrm>
            <a:off x="77279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572C9AC0-BCF5-2E02-AFDF-F3BF2F870E32}"/>
              </a:ext>
            </a:extLst>
          </p:cNvPr>
          <p:cNvSpPr>
            <a:spLocks noChangeArrowheads="1"/>
          </p:cNvSpPr>
          <p:nvPr/>
        </p:nvSpPr>
        <p:spPr bwMode="auto">
          <a:xfrm>
            <a:off x="82264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86</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7C7CC1A9-DEAC-CA77-C3E9-18BE61C741EC}"/>
              </a:ext>
            </a:extLst>
          </p:cNvPr>
          <p:cNvSpPr>
            <a:spLocks noChangeArrowheads="1"/>
          </p:cNvSpPr>
          <p:nvPr/>
        </p:nvSpPr>
        <p:spPr bwMode="auto">
          <a:xfrm>
            <a:off x="87233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59102960-8D33-5366-31F6-1AC28F654998}"/>
              </a:ext>
            </a:extLst>
          </p:cNvPr>
          <p:cNvSpPr>
            <a:spLocks noChangeArrowheads="1"/>
          </p:cNvSpPr>
          <p:nvPr/>
        </p:nvSpPr>
        <p:spPr bwMode="auto">
          <a:xfrm>
            <a:off x="1252538" y="4862513"/>
            <a:ext cx="496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D715CC07-9F1D-6FA9-7159-7FB0FBE754A3}"/>
              </a:ext>
            </a:extLst>
          </p:cNvPr>
          <p:cNvSpPr>
            <a:spLocks noChangeArrowheads="1"/>
          </p:cNvSpPr>
          <p:nvPr/>
        </p:nvSpPr>
        <p:spPr bwMode="auto">
          <a:xfrm>
            <a:off x="3370263" y="4683125"/>
            <a:ext cx="188118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BBAD3997-A365-EB37-30AA-227F3EED74E8}"/>
              </a:ext>
            </a:extLst>
          </p:cNvPr>
          <p:cNvSpPr>
            <a:spLocks noChangeArrowheads="1"/>
          </p:cNvSpPr>
          <p:nvPr/>
        </p:nvSpPr>
        <p:spPr bwMode="auto">
          <a:xfrm>
            <a:off x="3370263" y="4683125"/>
            <a:ext cx="188118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FE37626E-B36A-FC28-7739-EB666AEF68DD}"/>
              </a:ext>
            </a:extLst>
          </p:cNvPr>
          <p:cNvSpPr>
            <a:spLocks noChangeArrowheads="1"/>
          </p:cNvSpPr>
          <p:nvPr/>
        </p:nvSpPr>
        <p:spPr bwMode="auto">
          <a:xfrm>
            <a:off x="5321300"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8FFF0B46-5E8F-24E6-C21D-A4320C36EF4E}"/>
              </a:ext>
            </a:extLst>
          </p:cNvPr>
          <p:cNvSpPr>
            <a:spLocks noChangeArrowheads="1"/>
          </p:cNvSpPr>
          <p:nvPr/>
        </p:nvSpPr>
        <p:spPr bwMode="auto">
          <a:xfrm>
            <a:off x="67341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3DFE098D-8791-D4EA-3882-543F669B3683}"/>
              </a:ext>
            </a:extLst>
          </p:cNvPr>
          <p:cNvSpPr>
            <a:spLocks noChangeArrowheads="1"/>
          </p:cNvSpPr>
          <p:nvPr/>
        </p:nvSpPr>
        <p:spPr bwMode="auto">
          <a:xfrm>
            <a:off x="72310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C4AEE574-3BD6-5DB8-8591-60C48CB91DD5}"/>
              </a:ext>
            </a:extLst>
          </p:cNvPr>
          <p:cNvSpPr>
            <a:spLocks noChangeArrowheads="1"/>
          </p:cNvSpPr>
          <p:nvPr/>
        </p:nvSpPr>
        <p:spPr bwMode="auto">
          <a:xfrm>
            <a:off x="77279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4753E4FE-DF2C-00EA-C27A-80573A8974A0}"/>
              </a:ext>
            </a:extLst>
          </p:cNvPr>
          <p:cNvSpPr>
            <a:spLocks noChangeArrowheads="1"/>
          </p:cNvSpPr>
          <p:nvPr/>
        </p:nvSpPr>
        <p:spPr bwMode="auto">
          <a:xfrm>
            <a:off x="82264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86</a:t>
            </a: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39786E14-CC7B-DA9D-C3D6-EDA2E681238B}"/>
              </a:ext>
            </a:extLst>
          </p:cNvPr>
          <p:cNvSpPr>
            <a:spLocks noChangeArrowheads="1"/>
          </p:cNvSpPr>
          <p:nvPr/>
        </p:nvSpPr>
        <p:spPr bwMode="auto">
          <a:xfrm>
            <a:off x="87233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74" name="textruta 73">
            <a:extLst>
              <a:ext uri="{FF2B5EF4-FFF2-40B4-BE49-F238E27FC236}">
                <a16:creationId xmlns:a16="http://schemas.microsoft.com/office/drawing/2014/main" id="{866C618F-BF4B-7F2B-EF00-EF69039F43D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75" name="Rectangle 35">
            <a:extLst>
              <a:ext uri="{FF2B5EF4-FFF2-40B4-BE49-F238E27FC236}">
                <a16:creationId xmlns:a16="http://schemas.microsoft.com/office/drawing/2014/main" id="{6BDE1EF4-9257-4384-D532-131D305DFD04}"/>
              </a:ext>
            </a:extLst>
          </p:cNvPr>
          <p:cNvSpPr>
            <a:spLocks noChangeArrowheads="1"/>
          </p:cNvSpPr>
          <p:nvPr/>
        </p:nvSpPr>
        <p:spPr bwMode="auto">
          <a:xfrm>
            <a:off x="9104884" y="1737981"/>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6" name="Rectangle 36">
            <a:extLst>
              <a:ext uri="{FF2B5EF4-FFF2-40B4-BE49-F238E27FC236}">
                <a16:creationId xmlns:a16="http://schemas.microsoft.com/office/drawing/2014/main" id="{2D4C31CB-79CB-CDEC-AC18-9DDD292BD489}"/>
              </a:ext>
            </a:extLst>
          </p:cNvPr>
          <p:cNvSpPr>
            <a:spLocks noChangeArrowheads="1"/>
          </p:cNvSpPr>
          <p:nvPr/>
        </p:nvSpPr>
        <p:spPr bwMode="auto">
          <a:xfrm>
            <a:off x="9104884" y="1737981"/>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7" name="Rectangle 46">
            <a:extLst>
              <a:ext uri="{FF2B5EF4-FFF2-40B4-BE49-F238E27FC236}">
                <a16:creationId xmlns:a16="http://schemas.microsoft.com/office/drawing/2014/main" id="{B11FB236-5F81-7CC0-9560-6B62262C54BD}"/>
              </a:ext>
            </a:extLst>
          </p:cNvPr>
          <p:cNvSpPr>
            <a:spLocks noChangeArrowheads="1"/>
          </p:cNvSpPr>
          <p:nvPr/>
        </p:nvSpPr>
        <p:spPr bwMode="auto">
          <a:xfrm>
            <a:off x="9114409" y="1499856"/>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dirty="0">
                <a:solidFill>
                  <a:srgbClr val="000000"/>
                </a:solidFill>
                <a:latin typeface="Arial" panose="020B0604020202020204" pitchFamily="34" charset="0"/>
              </a:rPr>
              <a:t>Desktop</a:t>
            </a:r>
            <a:endParaRPr lang="sv-SE" altLang="sv-SE" sz="1000" dirty="0">
              <a:latin typeface="Arial" panose="020B0604020202020204" pitchFamily="34" charset="0"/>
            </a:endParaRPr>
          </a:p>
        </p:txBody>
      </p:sp>
      <p:sp>
        <p:nvSpPr>
          <p:cNvPr id="78" name="Rectangle 64">
            <a:extLst>
              <a:ext uri="{FF2B5EF4-FFF2-40B4-BE49-F238E27FC236}">
                <a16:creationId xmlns:a16="http://schemas.microsoft.com/office/drawing/2014/main" id="{98711904-9164-F8A9-E772-075E3FE3F41C}"/>
              </a:ext>
            </a:extLst>
          </p:cNvPr>
          <p:cNvSpPr>
            <a:spLocks noChangeArrowheads="1"/>
          </p:cNvSpPr>
          <p:nvPr/>
        </p:nvSpPr>
        <p:spPr bwMode="auto">
          <a:xfrm>
            <a:off x="9235059" y="195864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65</a:t>
            </a:r>
            <a:endParaRPr lang="sv-SE" altLang="sv-SE" sz="1000" dirty="0">
              <a:latin typeface="Arial" panose="020B0604020202020204" pitchFamily="34" charset="0"/>
            </a:endParaRPr>
          </a:p>
        </p:txBody>
      </p:sp>
      <p:sp>
        <p:nvSpPr>
          <p:cNvPr id="79" name="Rectangle 73">
            <a:extLst>
              <a:ext uri="{FF2B5EF4-FFF2-40B4-BE49-F238E27FC236}">
                <a16:creationId xmlns:a16="http://schemas.microsoft.com/office/drawing/2014/main" id="{1FC3EF2E-0184-2A7C-8582-731A60D0005D}"/>
              </a:ext>
            </a:extLst>
          </p:cNvPr>
          <p:cNvSpPr>
            <a:spLocks noChangeArrowheads="1"/>
          </p:cNvSpPr>
          <p:nvPr/>
        </p:nvSpPr>
        <p:spPr bwMode="auto">
          <a:xfrm>
            <a:off x="9235059" y="484471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65</a:t>
            </a:r>
            <a:endParaRPr lang="sv-SE" altLang="sv-SE" sz="1000" dirty="0">
              <a:latin typeface="Arial" panose="020B0604020202020204" pitchFamily="34" charset="0"/>
            </a:endParaRPr>
          </a:p>
        </p:txBody>
      </p:sp>
    </p:spTree>
    <p:extLst>
      <p:ext uri="{BB962C8B-B14F-4D97-AF65-F5344CB8AC3E}">
        <p14:creationId xmlns:p14="http://schemas.microsoft.com/office/powerpoint/2010/main" val="180619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573DC7A4-81E6-4A9E-CF84-33AD00A5B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55146"/>
            <a:ext cx="7073900" cy="49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479C3E2F-EF7B-6564-C142-7C1D445AEA8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4" name="Bildobjekt 2">
            <a:extLst>
              <a:ext uri="{FF2B5EF4-FFF2-40B4-BE49-F238E27FC236}">
                <a16:creationId xmlns:a16="http://schemas.microsoft.com/office/drawing/2014/main" id="{36B362BC-18EB-625A-5A9D-93810C202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786298"/>
            <a:ext cx="7073900" cy="49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79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AE4BA82-56AD-4FD9-B82C-3514AD208217}"/>
              </a:ext>
            </a:extLst>
          </p:cNvPr>
          <p:cNvPicPr>
            <a:picLocks noChangeAspect="1"/>
          </p:cNvPicPr>
          <p:nvPr/>
        </p:nvPicPr>
        <p:blipFill>
          <a:blip r:embed="rId2"/>
          <a:stretch>
            <a:fillRect/>
          </a:stretch>
        </p:blipFill>
        <p:spPr>
          <a:xfrm>
            <a:off x="1590675" y="2209800"/>
            <a:ext cx="9010650" cy="2438400"/>
          </a:xfrm>
          <a:prstGeom prst="rect">
            <a:avLst/>
          </a:prstGeom>
        </p:spPr>
      </p:pic>
      <p:sp>
        <p:nvSpPr>
          <p:cNvPr id="3" name="textruta 2">
            <a:extLst>
              <a:ext uri="{FF2B5EF4-FFF2-40B4-BE49-F238E27FC236}">
                <a16:creationId xmlns:a16="http://schemas.microsoft.com/office/drawing/2014/main" id="{97D59193-19B6-F72C-48AD-A44FD640E5A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CC55FA87-5CB8-6CF7-1E08-8C2452FB247B}"/>
              </a:ext>
            </a:extLst>
          </p:cNvPr>
          <p:cNvSpPr/>
          <p:nvPr/>
        </p:nvSpPr>
        <p:spPr>
          <a:xfrm>
            <a:off x="7644384" y="309676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43E2744-7FD3-E826-4D91-FC3B2A4A6384}"/>
              </a:ext>
            </a:extLst>
          </p:cNvPr>
          <p:cNvSpPr/>
          <p:nvPr/>
        </p:nvSpPr>
        <p:spPr>
          <a:xfrm>
            <a:off x="8226552"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6EC94B1E-61A3-B525-3BD6-8BA29B6F038B}"/>
              </a:ext>
            </a:extLst>
          </p:cNvPr>
          <p:cNvSpPr/>
          <p:nvPr/>
        </p:nvSpPr>
        <p:spPr>
          <a:xfrm>
            <a:off x="8854440"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A971F36-EFE4-6597-3D8B-12B00F9E5744}"/>
              </a:ext>
            </a:extLst>
          </p:cNvPr>
          <p:cNvSpPr/>
          <p:nvPr/>
        </p:nvSpPr>
        <p:spPr>
          <a:xfrm>
            <a:off x="9464040"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53D5B9C-81F9-9C33-C6F9-4922ABEA15CB}"/>
              </a:ext>
            </a:extLst>
          </p:cNvPr>
          <p:cNvSpPr/>
          <p:nvPr/>
        </p:nvSpPr>
        <p:spPr>
          <a:xfrm>
            <a:off x="7623048"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0AF724F-50D8-5578-E9F5-C993381AE70C}"/>
              </a:ext>
            </a:extLst>
          </p:cNvPr>
          <p:cNvSpPr/>
          <p:nvPr/>
        </p:nvSpPr>
        <p:spPr>
          <a:xfrm>
            <a:off x="9460992"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B29BABE-FE23-2870-F890-8056E507E3FD}"/>
              </a:ext>
            </a:extLst>
          </p:cNvPr>
          <p:cNvSpPr/>
          <p:nvPr/>
        </p:nvSpPr>
        <p:spPr>
          <a:xfrm>
            <a:off x="10073640" y="310286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30460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E1A2B56-AFA9-81A4-8A84-821F2FC9B8F0}"/>
              </a:ext>
            </a:extLst>
          </p:cNvPr>
          <p:cNvPicPr>
            <a:picLocks noChangeAspect="1"/>
          </p:cNvPicPr>
          <p:nvPr/>
        </p:nvPicPr>
        <p:blipFill>
          <a:blip r:embed="rId2"/>
          <a:stretch>
            <a:fillRect/>
          </a:stretch>
        </p:blipFill>
        <p:spPr>
          <a:xfrm>
            <a:off x="1633537" y="2209800"/>
            <a:ext cx="8924925" cy="2438400"/>
          </a:xfrm>
          <a:prstGeom prst="rect">
            <a:avLst/>
          </a:prstGeom>
        </p:spPr>
      </p:pic>
      <p:sp>
        <p:nvSpPr>
          <p:cNvPr id="3" name="textruta 2">
            <a:extLst>
              <a:ext uri="{FF2B5EF4-FFF2-40B4-BE49-F238E27FC236}">
                <a16:creationId xmlns:a16="http://schemas.microsoft.com/office/drawing/2014/main" id="{44B27043-D8B2-7215-3D05-1031509B478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F9B136DA-28C4-36D2-7300-B10BB1DE291A}"/>
              </a:ext>
            </a:extLst>
          </p:cNvPr>
          <p:cNvSpPr/>
          <p:nvPr/>
        </p:nvSpPr>
        <p:spPr>
          <a:xfrm>
            <a:off x="76260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7E230E1-CA6E-64A4-F30D-BE5C23A91C98}"/>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E50C140-BAC6-297E-8462-77282707B84B}"/>
              </a:ext>
            </a:extLst>
          </p:cNvPr>
          <p:cNvSpPr/>
          <p:nvPr/>
        </p:nvSpPr>
        <p:spPr>
          <a:xfrm>
            <a:off x="88452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95923BE-409F-ACC3-22D5-BBE9D5489D5B}"/>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432D4E7-DD64-2F74-700B-FAA458FD2086}"/>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5E48500-F0AB-DB2A-976C-08FC4F9DD1F5}"/>
              </a:ext>
            </a:extLst>
          </p:cNvPr>
          <p:cNvSpPr/>
          <p:nvPr/>
        </p:nvSpPr>
        <p:spPr>
          <a:xfrm>
            <a:off x="76413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1F07CB93-C00E-4BCA-16E5-3DBF7DC13ED4}"/>
              </a:ext>
            </a:extLst>
          </p:cNvPr>
          <p:cNvSpPr/>
          <p:nvPr/>
        </p:nvSpPr>
        <p:spPr>
          <a:xfrm>
            <a:off x="8241792"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E727894-8D4D-2834-8F69-07C6D64F9789}"/>
              </a:ext>
            </a:extLst>
          </p:cNvPr>
          <p:cNvSpPr/>
          <p:nvPr/>
        </p:nvSpPr>
        <p:spPr>
          <a:xfrm>
            <a:off x="10098024"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83963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920E790-C7D1-4465-F34A-3F4FAA79FB3A}"/>
              </a:ext>
            </a:extLst>
          </p:cNvPr>
          <p:cNvPicPr>
            <a:picLocks noChangeAspect="1"/>
          </p:cNvPicPr>
          <p:nvPr/>
        </p:nvPicPr>
        <p:blipFill>
          <a:blip r:embed="rId2"/>
          <a:stretch>
            <a:fillRect/>
          </a:stretch>
        </p:blipFill>
        <p:spPr>
          <a:xfrm>
            <a:off x="2886075" y="2138362"/>
            <a:ext cx="6419850" cy="2581275"/>
          </a:xfrm>
          <a:prstGeom prst="rect">
            <a:avLst/>
          </a:prstGeom>
        </p:spPr>
      </p:pic>
      <p:sp>
        <p:nvSpPr>
          <p:cNvPr id="3" name="textruta 2">
            <a:extLst>
              <a:ext uri="{FF2B5EF4-FFF2-40B4-BE49-F238E27FC236}">
                <a16:creationId xmlns:a16="http://schemas.microsoft.com/office/drawing/2014/main" id="{638C3729-32DA-8BED-CB1F-D42D6C45833C}"/>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08614CAF-03E0-319A-52DB-2D19A555E5B6}"/>
              </a:ext>
            </a:extLst>
          </p:cNvPr>
          <p:cNvSpPr/>
          <p:nvPr/>
        </p:nvSpPr>
        <p:spPr>
          <a:xfrm>
            <a:off x="5614416" y="318211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3DC82D1-DB33-A63D-E63E-EF77D6AAE6E4}"/>
              </a:ext>
            </a:extLst>
          </p:cNvPr>
          <p:cNvSpPr/>
          <p:nvPr/>
        </p:nvSpPr>
        <p:spPr>
          <a:xfrm>
            <a:off x="6416040"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A92F19D-CCFE-FEFC-4C87-5754A2B4D344}"/>
              </a:ext>
            </a:extLst>
          </p:cNvPr>
          <p:cNvSpPr/>
          <p:nvPr/>
        </p:nvSpPr>
        <p:spPr>
          <a:xfrm>
            <a:off x="7235952" y="3176016"/>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0A69942-D914-1B98-CF7F-E2E7853A4AAC}"/>
              </a:ext>
            </a:extLst>
          </p:cNvPr>
          <p:cNvSpPr/>
          <p:nvPr/>
        </p:nvSpPr>
        <p:spPr>
          <a:xfrm>
            <a:off x="7973568" y="318211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D8D579-2A09-3511-9F7B-56F4478C3983}"/>
              </a:ext>
            </a:extLst>
          </p:cNvPr>
          <p:cNvSpPr/>
          <p:nvPr/>
        </p:nvSpPr>
        <p:spPr>
          <a:xfrm>
            <a:off x="8738616"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47D6416-ECF2-E94F-1963-8DCFA6FA8ACA}"/>
              </a:ext>
            </a:extLst>
          </p:cNvPr>
          <p:cNvSpPr/>
          <p:nvPr/>
        </p:nvSpPr>
        <p:spPr>
          <a:xfrm>
            <a:off x="5629656" y="431292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AC0BFBB7-8FCF-F50C-F6F9-63C1B32B9C5C}"/>
              </a:ext>
            </a:extLst>
          </p:cNvPr>
          <p:cNvSpPr/>
          <p:nvPr/>
        </p:nvSpPr>
        <p:spPr>
          <a:xfrm>
            <a:off x="7232904" y="4306824"/>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3618B7E-DFE7-3328-FEB0-CE266B594298}"/>
              </a:ext>
            </a:extLst>
          </p:cNvPr>
          <p:cNvSpPr/>
          <p:nvPr/>
        </p:nvSpPr>
        <p:spPr>
          <a:xfrm>
            <a:off x="8753856" y="430987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23740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93BBED4-C3DE-E1F0-05D5-A53EB8F05B26}"/>
              </a:ext>
            </a:extLst>
          </p:cNvPr>
          <p:cNvPicPr>
            <a:picLocks noChangeAspect="1"/>
          </p:cNvPicPr>
          <p:nvPr/>
        </p:nvPicPr>
        <p:blipFill>
          <a:blip r:embed="rId2"/>
          <a:stretch>
            <a:fillRect/>
          </a:stretch>
        </p:blipFill>
        <p:spPr>
          <a:xfrm>
            <a:off x="2952750" y="2138362"/>
            <a:ext cx="6286500" cy="2581275"/>
          </a:xfrm>
          <a:prstGeom prst="rect">
            <a:avLst/>
          </a:prstGeom>
        </p:spPr>
      </p:pic>
      <p:sp>
        <p:nvSpPr>
          <p:cNvPr id="3" name="textruta 2">
            <a:extLst>
              <a:ext uri="{FF2B5EF4-FFF2-40B4-BE49-F238E27FC236}">
                <a16:creationId xmlns:a16="http://schemas.microsoft.com/office/drawing/2014/main" id="{4BD5F2E0-3BD6-FB98-AB81-83C569AEE21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467AC386-78AD-BF90-2D4A-0728FA5D004D}"/>
              </a:ext>
            </a:extLst>
          </p:cNvPr>
          <p:cNvSpPr/>
          <p:nvPr/>
        </p:nvSpPr>
        <p:spPr>
          <a:xfrm>
            <a:off x="5340096"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4E3E83-814C-8D6A-B9FE-FDB83AF5C53E}"/>
              </a:ext>
            </a:extLst>
          </p:cNvPr>
          <p:cNvSpPr/>
          <p:nvPr/>
        </p:nvSpPr>
        <p:spPr>
          <a:xfrm>
            <a:off x="6169152"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F06D74E-6DB0-7D6D-FD3C-99EB0BC5A88B}"/>
              </a:ext>
            </a:extLst>
          </p:cNvPr>
          <p:cNvSpPr/>
          <p:nvPr/>
        </p:nvSpPr>
        <p:spPr>
          <a:xfrm>
            <a:off x="7071360"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FFC4EB3-D6F5-FE05-5966-8EFBE2F0DBFD}"/>
              </a:ext>
            </a:extLst>
          </p:cNvPr>
          <p:cNvSpPr/>
          <p:nvPr/>
        </p:nvSpPr>
        <p:spPr>
          <a:xfrm>
            <a:off x="790041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93B5C97-F922-0A88-558A-E2BBA5C32CFC}"/>
              </a:ext>
            </a:extLst>
          </p:cNvPr>
          <p:cNvSpPr/>
          <p:nvPr/>
        </p:nvSpPr>
        <p:spPr>
          <a:xfrm>
            <a:off x="864717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212AC14-4FF8-3F9F-AB0A-B109BE052566}"/>
              </a:ext>
            </a:extLst>
          </p:cNvPr>
          <p:cNvSpPr/>
          <p:nvPr/>
        </p:nvSpPr>
        <p:spPr>
          <a:xfrm>
            <a:off x="534619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2D6885B-E81F-63A3-2965-93F7A3B1202F}"/>
              </a:ext>
            </a:extLst>
          </p:cNvPr>
          <p:cNvSpPr/>
          <p:nvPr/>
        </p:nvSpPr>
        <p:spPr>
          <a:xfrm>
            <a:off x="7077456"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46729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4E3974-88C7-E480-7BAA-05231B28E91B}"/>
              </a:ext>
            </a:extLst>
          </p:cNvPr>
          <p:cNvPicPr>
            <a:picLocks noChangeAspect="1"/>
          </p:cNvPicPr>
          <p:nvPr/>
        </p:nvPicPr>
        <p:blipFill>
          <a:blip r:embed="rId2"/>
          <a:stretch>
            <a:fillRect/>
          </a:stretch>
        </p:blipFill>
        <p:spPr>
          <a:xfrm>
            <a:off x="4019550" y="2138362"/>
            <a:ext cx="4152900" cy="2581275"/>
          </a:xfrm>
          <a:prstGeom prst="rect">
            <a:avLst/>
          </a:prstGeom>
        </p:spPr>
      </p:pic>
      <p:sp>
        <p:nvSpPr>
          <p:cNvPr id="3" name="textruta 2">
            <a:extLst>
              <a:ext uri="{FF2B5EF4-FFF2-40B4-BE49-F238E27FC236}">
                <a16:creationId xmlns:a16="http://schemas.microsoft.com/office/drawing/2014/main" id="{CCDC5222-7034-4C9A-F3CE-C3CC6AE2F7C8}"/>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20F4BDDE-16E7-1D4A-0B34-8EE0D73E9409}"/>
              </a:ext>
            </a:extLst>
          </p:cNvPr>
          <p:cNvSpPr/>
          <p:nvPr/>
        </p:nvSpPr>
        <p:spPr>
          <a:xfrm>
            <a:off x="7543800" y="3182112"/>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E734AC5D-44E6-50A1-39F7-B0DBEC6F4BDB}"/>
              </a:ext>
            </a:extLst>
          </p:cNvPr>
          <p:cNvSpPr/>
          <p:nvPr/>
        </p:nvSpPr>
        <p:spPr>
          <a:xfrm>
            <a:off x="6763512" y="316992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6C57B13-DFCF-E3A7-1F3E-13467E89CDC7}"/>
              </a:ext>
            </a:extLst>
          </p:cNvPr>
          <p:cNvSpPr/>
          <p:nvPr/>
        </p:nvSpPr>
        <p:spPr>
          <a:xfrm>
            <a:off x="6769608" y="4319016"/>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53376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4DAC8C1-9F38-B70D-4799-26DF931A91B7}"/>
              </a:ext>
            </a:extLst>
          </p:cNvPr>
          <p:cNvPicPr>
            <a:picLocks noChangeAspect="1"/>
          </p:cNvPicPr>
          <p:nvPr/>
        </p:nvPicPr>
        <p:blipFill>
          <a:blip r:embed="rId2"/>
          <a:stretch>
            <a:fillRect/>
          </a:stretch>
        </p:blipFill>
        <p:spPr>
          <a:xfrm>
            <a:off x="4219575" y="2138362"/>
            <a:ext cx="3752850" cy="2581275"/>
          </a:xfrm>
          <a:prstGeom prst="rect">
            <a:avLst/>
          </a:prstGeom>
        </p:spPr>
      </p:pic>
      <p:sp>
        <p:nvSpPr>
          <p:cNvPr id="3" name="textruta 2">
            <a:extLst>
              <a:ext uri="{FF2B5EF4-FFF2-40B4-BE49-F238E27FC236}">
                <a16:creationId xmlns:a16="http://schemas.microsoft.com/office/drawing/2014/main" id="{275EBC4A-52C1-EB5A-7801-FF22E201FC9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C0973AA9-F392-9C0E-EC33-E1C5DAEECB29}"/>
              </a:ext>
            </a:extLst>
          </p:cNvPr>
          <p:cNvSpPr/>
          <p:nvPr/>
        </p:nvSpPr>
        <p:spPr>
          <a:xfrm>
            <a:off x="6720840" y="318211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8AEDF35-DF8A-ECC0-8E8E-EF95DE152765}"/>
              </a:ext>
            </a:extLst>
          </p:cNvPr>
          <p:cNvSpPr/>
          <p:nvPr/>
        </p:nvSpPr>
        <p:spPr>
          <a:xfrm>
            <a:off x="7458456" y="3182112"/>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515DB85-80EF-18E8-8262-C769C8981F4B}"/>
              </a:ext>
            </a:extLst>
          </p:cNvPr>
          <p:cNvSpPr/>
          <p:nvPr/>
        </p:nvSpPr>
        <p:spPr>
          <a:xfrm>
            <a:off x="7473696" y="429463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89757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B42FFF6-B24B-52A5-F073-B6717D6EA202}"/>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664</a:t>
            </a:r>
            <a:endParaRPr lang="sv-SE" altLang="sv-SE"/>
          </a:p>
        </p:txBody>
      </p:sp>
      <p:sp>
        <p:nvSpPr>
          <p:cNvPr id="3" name="Rectangle 7">
            <a:extLst>
              <a:ext uri="{FF2B5EF4-FFF2-40B4-BE49-F238E27FC236}">
                <a16:creationId xmlns:a16="http://schemas.microsoft.com/office/drawing/2014/main" id="{60B09728-CD39-AEF8-44D4-4269C5FF8FA2}"/>
              </a:ext>
            </a:extLst>
          </p:cNvPr>
          <p:cNvSpPr>
            <a:spLocks noChangeArrowheads="1"/>
          </p:cNvSpPr>
          <p:nvPr/>
        </p:nvSpPr>
        <p:spPr bwMode="auto">
          <a:xfrm>
            <a:off x="2692400" y="1001713"/>
            <a:ext cx="11445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SPRÅK</a:t>
            </a:r>
            <a:endParaRPr lang="sv-SE" altLang="sv-SE"/>
          </a:p>
        </p:txBody>
      </p:sp>
      <p:sp>
        <p:nvSpPr>
          <p:cNvPr id="4" name="Rectangle 8">
            <a:extLst>
              <a:ext uri="{FF2B5EF4-FFF2-40B4-BE49-F238E27FC236}">
                <a16:creationId xmlns:a16="http://schemas.microsoft.com/office/drawing/2014/main" id="{21D253D7-E5FD-DA13-A096-CF40C88E32ED}"/>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8BFB5DC3-74C1-2501-7579-05E7CD965EF6}"/>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93F07E05-2265-5EB8-E5D0-022B46ADAD43}"/>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D5419B77-83EB-0C9F-B700-65AEDE76DACC}"/>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B0267CC0-D6BB-EAAF-D459-6F307F654B1D}"/>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28F9ADFD-C0FE-51F6-23AB-BFA30688A9B0}"/>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B1A3CDDB-B38D-5D5E-31E9-450844E27F35}"/>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FCC68FB6-E673-ECF0-6749-BFBDF7446E58}"/>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763FE2B4-07A9-C9C3-6642-A0FD8E9EACC5}"/>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5E2879A8-0967-5FEC-AD88-088D62FD2B6C}"/>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10C3E23F-C8CA-A867-B514-89E7F8EDB842}"/>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E80557B1-AA00-2252-D381-1BE3B6C13BFC}"/>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2">
            <a:extLst>
              <a:ext uri="{FF2B5EF4-FFF2-40B4-BE49-F238E27FC236}">
                <a16:creationId xmlns:a16="http://schemas.microsoft.com/office/drawing/2014/main" id="{7730E3AE-DBD7-CBEF-2FDB-147CCB9E7402}"/>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3">
            <a:extLst>
              <a:ext uri="{FF2B5EF4-FFF2-40B4-BE49-F238E27FC236}">
                <a16:creationId xmlns:a16="http://schemas.microsoft.com/office/drawing/2014/main" id="{86115252-0C3A-9E61-38D8-C396DF037C04}"/>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7">
            <a:extLst>
              <a:ext uri="{FF2B5EF4-FFF2-40B4-BE49-F238E27FC236}">
                <a16:creationId xmlns:a16="http://schemas.microsoft.com/office/drawing/2014/main" id="{0926F4A6-EC9C-9866-40A6-4B2A6439A7B0}"/>
              </a:ext>
            </a:extLst>
          </p:cNvPr>
          <p:cNvSpPr>
            <a:spLocks noChangeArrowheads="1"/>
          </p:cNvSpPr>
          <p:nvPr/>
        </p:nvSpPr>
        <p:spPr bwMode="auto">
          <a:xfrm>
            <a:off x="2741613" y="2841625"/>
            <a:ext cx="295433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9" name="Rectangle 28">
            <a:extLst>
              <a:ext uri="{FF2B5EF4-FFF2-40B4-BE49-F238E27FC236}">
                <a16:creationId xmlns:a16="http://schemas.microsoft.com/office/drawing/2014/main" id="{598C5298-B235-1FCB-3FBD-7B6997B06614}"/>
              </a:ext>
            </a:extLst>
          </p:cNvPr>
          <p:cNvSpPr>
            <a:spLocks noChangeArrowheads="1"/>
          </p:cNvSpPr>
          <p:nvPr/>
        </p:nvSpPr>
        <p:spPr bwMode="auto">
          <a:xfrm>
            <a:off x="2741613" y="2841625"/>
            <a:ext cx="295433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9">
            <a:extLst>
              <a:ext uri="{FF2B5EF4-FFF2-40B4-BE49-F238E27FC236}">
                <a16:creationId xmlns:a16="http://schemas.microsoft.com/office/drawing/2014/main" id="{0E0C043E-3BFA-D1A2-D01F-FD89553E425D}"/>
              </a:ext>
            </a:extLst>
          </p:cNvPr>
          <p:cNvSpPr>
            <a:spLocks noChangeArrowheads="1"/>
          </p:cNvSpPr>
          <p:nvPr/>
        </p:nvSpPr>
        <p:spPr bwMode="auto">
          <a:xfrm>
            <a:off x="2014538" y="3032125"/>
            <a:ext cx="596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Svenska</a:t>
            </a:r>
            <a:endParaRPr lang="sv-SE" altLang="sv-SE"/>
          </a:p>
        </p:txBody>
      </p:sp>
      <p:sp>
        <p:nvSpPr>
          <p:cNvPr id="21" name="Rectangle 30">
            <a:extLst>
              <a:ext uri="{FF2B5EF4-FFF2-40B4-BE49-F238E27FC236}">
                <a16:creationId xmlns:a16="http://schemas.microsoft.com/office/drawing/2014/main" id="{872D6D1C-B851-2E03-6403-A5967C378A24}"/>
              </a:ext>
            </a:extLst>
          </p:cNvPr>
          <p:cNvSpPr>
            <a:spLocks noChangeArrowheads="1"/>
          </p:cNvSpPr>
          <p:nvPr/>
        </p:nvSpPr>
        <p:spPr bwMode="auto">
          <a:xfrm>
            <a:off x="5765800" y="30210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66</a:t>
            </a:r>
            <a:endParaRPr lang="sv-SE" altLang="sv-SE"/>
          </a:p>
        </p:txBody>
      </p:sp>
      <p:sp>
        <p:nvSpPr>
          <p:cNvPr id="22" name="Rectangle 31">
            <a:extLst>
              <a:ext uri="{FF2B5EF4-FFF2-40B4-BE49-F238E27FC236}">
                <a16:creationId xmlns:a16="http://schemas.microsoft.com/office/drawing/2014/main" id="{7C1FB8DF-724C-D404-74C4-7A01CEEF4211}"/>
              </a:ext>
            </a:extLst>
          </p:cNvPr>
          <p:cNvSpPr>
            <a:spLocks noChangeArrowheads="1"/>
          </p:cNvSpPr>
          <p:nvPr/>
        </p:nvSpPr>
        <p:spPr bwMode="auto">
          <a:xfrm>
            <a:off x="7597775" y="30114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66</a:t>
            </a:r>
            <a:endParaRPr lang="sv-SE" altLang="sv-SE"/>
          </a:p>
        </p:txBody>
      </p:sp>
      <p:sp>
        <p:nvSpPr>
          <p:cNvPr id="23" name="Rectangle 33">
            <a:extLst>
              <a:ext uri="{FF2B5EF4-FFF2-40B4-BE49-F238E27FC236}">
                <a16:creationId xmlns:a16="http://schemas.microsoft.com/office/drawing/2014/main" id="{A3130426-173C-34A4-2D47-914F0587074A}"/>
              </a:ext>
            </a:extLst>
          </p:cNvPr>
          <p:cNvSpPr>
            <a:spLocks noChangeArrowheads="1"/>
          </p:cNvSpPr>
          <p:nvPr/>
        </p:nvSpPr>
        <p:spPr bwMode="auto">
          <a:xfrm>
            <a:off x="2741613" y="3389313"/>
            <a:ext cx="1522412"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4" name="Rectangle 34">
            <a:extLst>
              <a:ext uri="{FF2B5EF4-FFF2-40B4-BE49-F238E27FC236}">
                <a16:creationId xmlns:a16="http://schemas.microsoft.com/office/drawing/2014/main" id="{06A39172-2AF9-C6BE-9F88-235112AD564F}"/>
              </a:ext>
            </a:extLst>
          </p:cNvPr>
          <p:cNvSpPr>
            <a:spLocks noChangeArrowheads="1"/>
          </p:cNvSpPr>
          <p:nvPr/>
        </p:nvSpPr>
        <p:spPr bwMode="auto">
          <a:xfrm>
            <a:off x="2741613" y="3389313"/>
            <a:ext cx="1522412"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35">
            <a:extLst>
              <a:ext uri="{FF2B5EF4-FFF2-40B4-BE49-F238E27FC236}">
                <a16:creationId xmlns:a16="http://schemas.microsoft.com/office/drawing/2014/main" id="{16D03885-4CCE-8EFA-BC11-69F1CA9F7FF8}"/>
              </a:ext>
            </a:extLst>
          </p:cNvPr>
          <p:cNvSpPr>
            <a:spLocks noChangeArrowheads="1"/>
          </p:cNvSpPr>
          <p:nvPr/>
        </p:nvSpPr>
        <p:spPr bwMode="auto">
          <a:xfrm>
            <a:off x="1974850" y="3578225"/>
            <a:ext cx="6365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Engelska</a:t>
            </a:r>
            <a:endParaRPr lang="sv-SE" altLang="sv-SE"/>
          </a:p>
        </p:txBody>
      </p:sp>
      <p:sp>
        <p:nvSpPr>
          <p:cNvPr id="26" name="Rectangle 36">
            <a:extLst>
              <a:ext uri="{FF2B5EF4-FFF2-40B4-BE49-F238E27FC236}">
                <a16:creationId xmlns:a16="http://schemas.microsoft.com/office/drawing/2014/main" id="{3E9E73EE-4E2E-6DC9-9A2A-399471F177F6}"/>
              </a:ext>
            </a:extLst>
          </p:cNvPr>
          <p:cNvSpPr>
            <a:spLocks noChangeArrowheads="1"/>
          </p:cNvSpPr>
          <p:nvPr/>
        </p:nvSpPr>
        <p:spPr bwMode="auto">
          <a:xfrm>
            <a:off x="4333875" y="356870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34</a:t>
            </a:r>
            <a:endParaRPr lang="sv-SE" altLang="sv-SE"/>
          </a:p>
        </p:txBody>
      </p:sp>
      <p:sp>
        <p:nvSpPr>
          <p:cNvPr id="27" name="Rectangle 37">
            <a:extLst>
              <a:ext uri="{FF2B5EF4-FFF2-40B4-BE49-F238E27FC236}">
                <a16:creationId xmlns:a16="http://schemas.microsoft.com/office/drawing/2014/main" id="{F97061E7-58ED-CDCD-2552-0051841E9218}"/>
              </a:ext>
            </a:extLst>
          </p:cNvPr>
          <p:cNvSpPr>
            <a:spLocks noChangeArrowheads="1"/>
          </p:cNvSpPr>
          <p:nvPr/>
        </p:nvSpPr>
        <p:spPr bwMode="auto">
          <a:xfrm>
            <a:off x="7597775" y="35591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34</a:t>
            </a:r>
            <a:endParaRPr lang="sv-SE" altLang="sv-SE"/>
          </a:p>
        </p:txBody>
      </p:sp>
      <p:sp>
        <p:nvSpPr>
          <p:cNvPr id="28" name="textruta 27">
            <a:extLst>
              <a:ext uri="{FF2B5EF4-FFF2-40B4-BE49-F238E27FC236}">
                <a16:creationId xmlns:a16="http://schemas.microsoft.com/office/drawing/2014/main" id="{87F2791A-F220-213E-C9F7-E2D0B56F8B4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14310789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A7101C3-16BB-22AC-8CE9-738B152A9A8B}"/>
              </a:ext>
            </a:extLst>
          </p:cNvPr>
          <p:cNvSpPr>
            <a:spLocks noChangeArrowheads="1"/>
          </p:cNvSpPr>
          <p:nvPr/>
        </p:nvSpPr>
        <p:spPr bwMode="auto">
          <a:xfrm>
            <a:off x="1755775" y="1001713"/>
            <a:ext cx="15525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KONTAKT</a:t>
            </a:r>
            <a:endParaRPr lang="sv-SE" altLang="sv-SE" sz="1000">
              <a:latin typeface="Arial" panose="020B0604020202020204" pitchFamily="34" charset="0"/>
            </a:endParaRPr>
          </a:p>
        </p:txBody>
      </p:sp>
      <p:sp>
        <p:nvSpPr>
          <p:cNvPr id="3" name="Rectangle 8">
            <a:extLst>
              <a:ext uri="{FF2B5EF4-FFF2-40B4-BE49-F238E27FC236}">
                <a16:creationId xmlns:a16="http://schemas.microsoft.com/office/drawing/2014/main" id="{B581C10E-44B5-D116-2031-2E5CE886AE97}"/>
              </a:ext>
            </a:extLst>
          </p:cNvPr>
          <p:cNvSpPr>
            <a:spLocks noChangeArrowheads="1"/>
          </p:cNvSpPr>
          <p:nvPr/>
        </p:nvSpPr>
        <p:spPr bwMode="auto">
          <a:xfrm>
            <a:off x="1804988"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 name="Rectangle 9">
            <a:extLst>
              <a:ext uri="{FF2B5EF4-FFF2-40B4-BE49-F238E27FC236}">
                <a16:creationId xmlns:a16="http://schemas.microsoft.com/office/drawing/2014/main" id="{1F6FC0D6-D69C-D1CA-FCF4-5D3640224671}"/>
              </a:ext>
            </a:extLst>
          </p:cNvPr>
          <p:cNvSpPr>
            <a:spLocks noChangeArrowheads="1"/>
          </p:cNvSpPr>
          <p:nvPr/>
        </p:nvSpPr>
        <p:spPr bwMode="auto">
          <a:xfrm>
            <a:off x="1665288"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5" name="Line 10">
            <a:extLst>
              <a:ext uri="{FF2B5EF4-FFF2-40B4-BE49-F238E27FC236}">
                <a16:creationId xmlns:a16="http://schemas.microsoft.com/office/drawing/2014/main" id="{60BA393D-EE39-F411-A0F2-1F39D1E98ABC}"/>
              </a:ext>
            </a:extLst>
          </p:cNvPr>
          <p:cNvSpPr>
            <a:spLocks noChangeShapeType="1"/>
          </p:cNvSpPr>
          <p:nvPr/>
        </p:nvSpPr>
        <p:spPr bwMode="auto">
          <a:xfrm>
            <a:off x="25511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6" name="Rectangle 11">
            <a:extLst>
              <a:ext uri="{FF2B5EF4-FFF2-40B4-BE49-F238E27FC236}">
                <a16:creationId xmlns:a16="http://schemas.microsoft.com/office/drawing/2014/main" id="{58B3CCC3-6562-1AB2-3558-11CF8766FFD8}"/>
              </a:ext>
            </a:extLst>
          </p:cNvPr>
          <p:cNvSpPr>
            <a:spLocks noChangeArrowheads="1"/>
          </p:cNvSpPr>
          <p:nvPr/>
        </p:nvSpPr>
        <p:spPr bwMode="auto">
          <a:xfrm>
            <a:off x="24114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7" name="Line 12">
            <a:extLst>
              <a:ext uri="{FF2B5EF4-FFF2-40B4-BE49-F238E27FC236}">
                <a16:creationId xmlns:a16="http://schemas.microsoft.com/office/drawing/2014/main" id="{AD332731-E8A3-EEFF-5D7C-B68BB4CC0644}"/>
              </a:ext>
            </a:extLst>
          </p:cNvPr>
          <p:cNvSpPr>
            <a:spLocks noChangeShapeType="1"/>
          </p:cNvSpPr>
          <p:nvPr/>
        </p:nvSpPr>
        <p:spPr bwMode="auto">
          <a:xfrm>
            <a:off x="32972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8" name="Rectangle 13">
            <a:extLst>
              <a:ext uri="{FF2B5EF4-FFF2-40B4-BE49-F238E27FC236}">
                <a16:creationId xmlns:a16="http://schemas.microsoft.com/office/drawing/2014/main" id="{8DC9955A-FB26-6F65-0C34-A5FA6B5DAB51}"/>
              </a:ext>
            </a:extLst>
          </p:cNvPr>
          <p:cNvSpPr>
            <a:spLocks noChangeArrowheads="1"/>
          </p:cNvSpPr>
          <p:nvPr/>
        </p:nvSpPr>
        <p:spPr bwMode="auto">
          <a:xfrm>
            <a:off x="3208338"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9" name="Line 14">
            <a:extLst>
              <a:ext uri="{FF2B5EF4-FFF2-40B4-BE49-F238E27FC236}">
                <a16:creationId xmlns:a16="http://schemas.microsoft.com/office/drawing/2014/main" id="{D3FD8DA6-7BC8-0F79-1390-0B0CF826B9FC}"/>
              </a:ext>
            </a:extLst>
          </p:cNvPr>
          <p:cNvSpPr>
            <a:spLocks noChangeShapeType="1"/>
          </p:cNvSpPr>
          <p:nvPr/>
        </p:nvSpPr>
        <p:spPr bwMode="auto">
          <a:xfrm>
            <a:off x="40433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0" name="Rectangle 15">
            <a:extLst>
              <a:ext uri="{FF2B5EF4-FFF2-40B4-BE49-F238E27FC236}">
                <a16:creationId xmlns:a16="http://schemas.microsoft.com/office/drawing/2014/main" id="{A63E2F92-A1B1-D45D-BB53-5375699D8ABC}"/>
              </a:ext>
            </a:extLst>
          </p:cNvPr>
          <p:cNvSpPr>
            <a:spLocks noChangeArrowheads="1"/>
          </p:cNvSpPr>
          <p:nvPr/>
        </p:nvSpPr>
        <p:spPr bwMode="auto">
          <a:xfrm>
            <a:off x="39243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1" name="Line 16">
            <a:extLst>
              <a:ext uri="{FF2B5EF4-FFF2-40B4-BE49-F238E27FC236}">
                <a16:creationId xmlns:a16="http://schemas.microsoft.com/office/drawing/2014/main" id="{A570E8E0-AB04-3E5E-1223-5C3B85299A34}"/>
              </a:ext>
            </a:extLst>
          </p:cNvPr>
          <p:cNvSpPr>
            <a:spLocks noChangeShapeType="1"/>
          </p:cNvSpPr>
          <p:nvPr/>
        </p:nvSpPr>
        <p:spPr bwMode="auto">
          <a:xfrm>
            <a:off x="47894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2" name="Rectangle 17">
            <a:extLst>
              <a:ext uri="{FF2B5EF4-FFF2-40B4-BE49-F238E27FC236}">
                <a16:creationId xmlns:a16="http://schemas.microsoft.com/office/drawing/2014/main" id="{0418DCA2-6132-6C05-16C0-FFE8C641E1B7}"/>
              </a:ext>
            </a:extLst>
          </p:cNvPr>
          <p:cNvSpPr>
            <a:spLocks noChangeArrowheads="1"/>
          </p:cNvSpPr>
          <p:nvPr/>
        </p:nvSpPr>
        <p:spPr bwMode="auto">
          <a:xfrm>
            <a:off x="46704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3" name="Line 18">
            <a:extLst>
              <a:ext uri="{FF2B5EF4-FFF2-40B4-BE49-F238E27FC236}">
                <a16:creationId xmlns:a16="http://schemas.microsoft.com/office/drawing/2014/main" id="{FF566066-3333-C60A-4021-8BE0878FCC4E}"/>
              </a:ext>
            </a:extLst>
          </p:cNvPr>
          <p:cNvSpPr>
            <a:spLocks noChangeShapeType="1"/>
          </p:cNvSpPr>
          <p:nvPr/>
        </p:nvSpPr>
        <p:spPr bwMode="auto">
          <a:xfrm>
            <a:off x="55356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9">
            <a:extLst>
              <a:ext uri="{FF2B5EF4-FFF2-40B4-BE49-F238E27FC236}">
                <a16:creationId xmlns:a16="http://schemas.microsoft.com/office/drawing/2014/main" id="{B514AEC7-FCE7-5AE1-8EC9-0B4994A6E579}"/>
              </a:ext>
            </a:extLst>
          </p:cNvPr>
          <p:cNvSpPr>
            <a:spLocks noChangeArrowheads="1"/>
          </p:cNvSpPr>
          <p:nvPr/>
        </p:nvSpPr>
        <p:spPr bwMode="auto">
          <a:xfrm>
            <a:off x="54165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5" name="Rectangle 20">
            <a:extLst>
              <a:ext uri="{FF2B5EF4-FFF2-40B4-BE49-F238E27FC236}">
                <a16:creationId xmlns:a16="http://schemas.microsoft.com/office/drawing/2014/main" id="{CC02CA97-EC13-623A-49C7-102B99BF0018}"/>
              </a:ext>
            </a:extLst>
          </p:cNvPr>
          <p:cNvSpPr>
            <a:spLocks noChangeArrowheads="1"/>
          </p:cNvSpPr>
          <p:nvPr/>
        </p:nvSpPr>
        <p:spPr bwMode="auto">
          <a:xfrm>
            <a:off x="6132513"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6" name="Line 21">
            <a:extLst>
              <a:ext uri="{FF2B5EF4-FFF2-40B4-BE49-F238E27FC236}">
                <a16:creationId xmlns:a16="http://schemas.microsoft.com/office/drawing/2014/main" id="{93F92511-D605-5754-C7AF-6613C9BCCF80}"/>
              </a:ext>
            </a:extLst>
          </p:cNvPr>
          <p:cNvSpPr>
            <a:spLocks noChangeShapeType="1"/>
          </p:cNvSpPr>
          <p:nvPr/>
        </p:nvSpPr>
        <p:spPr bwMode="auto">
          <a:xfrm flipV="1">
            <a:off x="3297238"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7" name="Rectangle 22">
            <a:extLst>
              <a:ext uri="{FF2B5EF4-FFF2-40B4-BE49-F238E27FC236}">
                <a16:creationId xmlns:a16="http://schemas.microsoft.com/office/drawing/2014/main" id="{086E3D51-DCAC-9C5D-6664-C991CB25EDF4}"/>
              </a:ext>
            </a:extLst>
          </p:cNvPr>
          <p:cNvSpPr>
            <a:spLocks noChangeArrowheads="1"/>
          </p:cNvSpPr>
          <p:nvPr/>
        </p:nvSpPr>
        <p:spPr bwMode="auto">
          <a:xfrm>
            <a:off x="1804988"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8" name="Rectangle 23">
            <a:extLst>
              <a:ext uri="{FF2B5EF4-FFF2-40B4-BE49-F238E27FC236}">
                <a16:creationId xmlns:a16="http://schemas.microsoft.com/office/drawing/2014/main" id="{A0C99BC3-31DF-DEEA-ED3D-E60952E9BA18}"/>
              </a:ext>
            </a:extLst>
          </p:cNvPr>
          <p:cNvSpPr>
            <a:spLocks noChangeArrowheads="1"/>
          </p:cNvSpPr>
          <p:nvPr/>
        </p:nvSpPr>
        <p:spPr bwMode="auto">
          <a:xfrm>
            <a:off x="1905000"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4">
            <a:extLst>
              <a:ext uri="{FF2B5EF4-FFF2-40B4-BE49-F238E27FC236}">
                <a16:creationId xmlns:a16="http://schemas.microsoft.com/office/drawing/2014/main" id="{702585BB-A4E6-59E0-A4C4-29982E46BA77}"/>
              </a:ext>
            </a:extLst>
          </p:cNvPr>
          <p:cNvSpPr>
            <a:spLocks noChangeArrowheads="1"/>
          </p:cNvSpPr>
          <p:nvPr/>
        </p:nvSpPr>
        <p:spPr bwMode="auto">
          <a:xfrm>
            <a:off x="190500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5">
            <a:extLst>
              <a:ext uri="{FF2B5EF4-FFF2-40B4-BE49-F238E27FC236}">
                <a16:creationId xmlns:a16="http://schemas.microsoft.com/office/drawing/2014/main" id="{CCBCFF0C-A8D2-EBA0-06B6-950DA72CD41B}"/>
              </a:ext>
            </a:extLst>
          </p:cNvPr>
          <p:cNvSpPr>
            <a:spLocks noChangeArrowheads="1"/>
          </p:cNvSpPr>
          <p:nvPr/>
        </p:nvSpPr>
        <p:spPr bwMode="auto">
          <a:xfrm>
            <a:off x="3267075"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6">
            <a:extLst>
              <a:ext uri="{FF2B5EF4-FFF2-40B4-BE49-F238E27FC236}">
                <a16:creationId xmlns:a16="http://schemas.microsoft.com/office/drawing/2014/main" id="{541C6BCA-C61C-BEEB-0B4A-22FB227E049F}"/>
              </a:ext>
            </a:extLst>
          </p:cNvPr>
          <p:cNvSpPr>
            <a:spLocks noChangeArrowheads="1"/>
          </p:cNvSpPr>
          <p:nvPr/>
        </p:nvSpPr>
        <p:spPr bwMode="auto">
          <a:xfrm>
            <a:off x="3267075"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7">
            <a:extLst>
              <a:ext uri="{FF2B5EF4-FFF2-40B4-BE49-F238E27FC236}">
                <a16:creationId xmlns:a16="http://schemas.microsoft.com/office/drawing/2014/main" id="{05F21FC1-AACB-9689-8CC9-AED8ADAB4B7B}"/>
              </a:ext>
            </a:extLst>
          </p:cNvPr>
          <p:cNvSpPr>
            <a:spLocks noChangeArrowheads="1"/>
          </p:cNvSpPr>
          <p:nvPr/>
        </p:nvSpPr>
        <p:spPr bwMode="auto">
          <a:xfrm>
            <a:off x="5187950"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8">
            <a:extLst>
              <a:ext uri="{FF2B5EF4-FFF2-40B4-BE49-F238E27FC236}">
                <a16:creationId xmlns:a16="http://schemas.microsoft.com/office/drawing/2014/main" id="{6C5857B3-23CC-CFCF-13E0-6AF054FA83F9}"/>
              </a:ext>
            </a:extLst>
          </p:cNvPr>
          <p:cNvSpPr>
            <a:spLocks noChangeArrowheads="1"/>
          </p:cNvSpPr>
          <p:nvPr/>
        </p:nvSpPr>
        <p:spPr bwMode="auto">
          <a:xfrm>
            <a:off x="518795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9">
            <a:extLst>
              <a:ext uri="{FF2B5EF4-FFF2-40B4-BE49-F238E27FC236}">
                <a16:creationId xmlns:a16="http://schemas.microsoft.com/office/drawing/2014/main" id="{82A39135-14CF-24BC-BEEC-5586246CA44C}"/>
              </a:ext>
            </a:extLst>
          </p:cNvPr>
          <p:cNvSpPr>
            <a:spLocks noChangeArrowheads="1"/>
          </p:cNvSpPr>
          <p:nvPr/>
        </p:nvSpPr>
        <p:spPr bwMode="auto">
          <a:xfrm>
            <a:off x="6680200"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30">
            <a:extLst>
              <a:ext uri="{FF2B5EF4-FFF2-40B4-BE49-F238E27FC236}">
                <a16:creationId xmlns:a16="http://schemas.microsoft.com/office/drawing/2014/main" id="{9E7AB967-D05F-6068-DE64-AB75E7F8AB28}"/>
              </a:ext>
            </a:extLst>
          </p:cNvPr>
          <p:cNvSpPr>
            <a:spLocks noChangeArrowheads="1"/>
          </p:cNvSpPr>
          <p:nvPr/>
        </p:nvSpPr>
        <p:spPr bwMode="auto">
          <a:xfrm>
            <a:off x="668020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1">
            <a:extLst>
              <a:ext uri="{FF2B5EF4-FFF2-40B4-BE49-F238E27FC236}">
                <a16:creationId xmlns:a16="http://schemas.microsoft.com/office/drawing/2014/main" id="{A0DB2739-A6D3-6488-33A6-E29B6BD89DE2}"/>
              </a:ext>
            </a:extLst>
          </p:cNvPr>
          <p:cNvSpPr>
            <a:spLocks noChangeArrowheads="1"/>
          </p:cNvSpPr>
          <p:nvPr/>
        </p:nvSpPr>
        <p:spPr bwMode="auto">
          <a:xfrm>
            <a:off x="2122488"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7" name="Rectangle 32">
            <a:extLst>
              <a:ext uri="{FF2B5EF4-FFF2-40B4-BE49-F238E27FC236}">
                <a16:creationId xmlns:a16="http://schemas.microsoft.com/office/drawing/2014/main" id="{9492FA4A-3DDC-45A6-B74C-8B326777D24E}"/>
              </a:ext>
            </a:extLst>
          </p:cNvPr>
          <p:cNvSpPr>
            <a:spLocks noChangeArrowheads="1"/>
          </p:cNvSpPr>
          <p:nvPr/>
        </p:nvSpPr>
        <p:spPr bwMode="auto">
          <a:xfrm>
            <a:off x="3486150"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8" name="Rectangle 33">
            <a:extLst>
              <a:ext uri="{FF2B5EF4-FFF2-40B4-BE49-F238E27FC236}">
                <a16:creationId xmlns:a16="http://schemas.microsoft.com/office/drawing/2014/main" id="{B786A692-EA5E-AA08-0612-03CDFFDB8DC0}"/>
              </a:ext>
            </a:extLst>
          </p:cNvPr>
          <p:cNvSpPr>
            <a:spLocks noChangeArrowheads="1"/>
          </p:cNvSpPr>
          <p:nvPr/>
        </p:nvSpPr>
        <p:spPr bwMode="auto">
          <a:xfrm>
            <a:off x="5407025"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29" name="Rectangle 34">
            <a:extLst>
              <a:ext uri="{FF2B5EF4-FFF2-40B4-BE49-F238E27FC236}">
                <a16:creationId xmlns:a16="http://schemas.microsoft.com/office/drawing/2014/main" id="{DCA69642-0FE6-9353-7470-08D704BC53F6}"/>
              </a:ext>
            </a:extLst>
          </p:cNvPr>
          <p:cNvSpPr>
            <a:spLocks noChangeArrowheads="1"/>
          </p:cNvSpPr>
          <p:nvPr/>
        </p:nvSpPr>
        <p:spPr bwMode="auto">
          <a:xfrm>
            <a:off x="6899275"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0" name="Rectangle 35">
            <a:extLst>
              <a:ext uri="{FF2B5EF4-FFF2-40B4-BE49-F238E27FC236}">
                <a16:creationId xmlns:a16="http://schemas.microsoft.com/office/drawing/2014/main" id="{9FC414DD-11CF-B8EF-5E84-B3092C008E06}"/>
              </a:ext>
            </a:extLst>
          </p:cNvPr>
          <p:cNvSpPr>
            <a:spLocks noChangeArrowheads="1"/>
          </p:cNvSpPr>
          <p:nvPr/>
        </p:nvSpPr>
        <p:spPr bwMode="auto">
          <a:xfrm>
            <a:off x="653097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1" name="Rectangle 36">
            <a:extLst>
              <a:ext uri="{FF2B5EF4-FFF2-40B4-BE49-F238E27FC236}">
                <a16:creationId xmlns:a16="http://schemas.microsoft.com/office/drawing/2014/main" id="{E01EB8D8-B577-651A-EE69-6487EAA8CA5F}"/>
              </a:ext>
            </a:extLst>
          </p:cNvPr>
          <p:cNvSpPr>
            <a:spLocks noChangeArrowheads="1"/>
          </p:cNvSpPr>
          <p:nvPr/>
        </p:nvSpPr>
        <p:spPr bwMode="auto">
          <a:xfrm>
            <a:off x="653097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7">
            <a:extLst>
              <a:ext uri="{FF2B5EF4-FFF2-40B4-BE49-F238E27FC236}">
                <a16:creationId xmlns:a16="http://schemas.microsoft.com/office/drawing/2014/main" id="{8283541D-5D7B-81C9-7C01-41D8C4F086EA}"/>
              </a:ext>
            </a:extLst>
          </p:cNvPr>
          <p:cNvSpPr>
            <a:spLocks noChangeArrowheads="1"/>
          </p:cNvSpPr>
          <p:nvPr/>
        </p:nvSpPr>
        <p:spPr bwMode="auto">
          <a:xfrm>
            <a:off x="70278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8">
            <a:extLst>
              <a:ext uri="{FF2B5EF4-FFF2-40B4-BE49-F238E27FC236}">
                <a16:creationId xmlns:a16="http://schemas.microsoft.com/office/drawing/2014/main" id="{6F4A1BB3-3518-2274-BD7C-51EADABF54F6}"/>
              </a:ext>
            </a:extLst>
          </p:cNvPr>
          <p:cNvSpPr>
            <a:spLocks noChangeArrowheads="1"/>
          </p:cNvSpPr>
          <p:nvPr/>
        </p:nvSpPr>
        <p:spPr bwMode="auto">
          <a:xfrm>
            <a:off x="70278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9">
            <a:extLst>
              <a:ext uri="{FF2B5EF4-FFF2-40B4-BE49-F238E27FC236}">
                <a16:creationId xmlns:a16="http://schemas.microsoft.com/office/drawing/2014/main" id="{59258478-88D4-3BFA-131D-9139E37219C3}"/>
              </a:ext>
            </a:extLst>
          </p:cNvPr>
          <p:cNvSpPr>
            <a:spLocks noChangeArrowheads="1"/>
          </p:cNvSpPr>
          <p:nvPr/>
        </p:nvSpPr>
        <p:spPr bwMode="auto">
          <a:xfrm>
            <a:off x="75263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40">
            <a:extLst>
              <a:ext uri="{FF2B5EF4-FFF2-40B4-BE49-F238E27FC236}">
                <a16:creationId xmlns:a16="http://schemas.microsoft.com/office/drawing/2014/main" id="{4108467F-6CC5-5912-E38D-60B48AA1F5EF}"/>
              </a:ext>
            </a:extLst>
          </p:cNvPr>
          <p:cNvSpPr>
            <a:spLocks noChangeArrowheads="1"/>
          </p:cNvSpPr>
          <p:nvPr/>
        </p:nvSpPr>
        <p:spPr bwMode="auto">
          <a:xfrm>
            <a:off x="75263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1">
            <a:extLst>
              <a:ext uri="{FF2B5EF4-FFF2-40B4-BE49-F238E27FC236}">
                <a16:creationId xmlns:a16="http://schemas.microsoft.com/office/drawing/2014/main" id="{131221EA-3760-7407-D8E9-9F1698111BA2}"/>
              </a:ext>
            </a:extLst>
          </p:cNvPr>
          <p:cNvSpPr>
            <a:spLocks noChangeArrowheads="1"/>
          </p:cNvSpPr>
          <p:nvPr/>
        </p:nvSpPr>
        <p:spPr bwMode="auto">
          <a:xfrm>
            <a:off x="802322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2">
            <a:extLst>
              <a:ext uri="{FF2B5EF4-FFF2-40B4-BE49-F238E27FC236}">
                <a16:creationId xmlns:a16="http://schemas.microsoft.com/office/drawing/2014/main" id="{75E441B5-14A3-39C8-E663-4786C61116BE}"/>
              </a:ext>
            </a:extLst>
          </p:cNvPr>
          <p:cNvSpPr>
            <a:spLocks noChangeArrowheads="1"/>
          </p:cNvSpPr>
          <p:nvPr/>
        </p:nvSpPr>
        <p:spPr bwMode="auto">
          <a:xfrm>
            <a:off x="802322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3">
            <a:extLst>
              <a:ext uri="{FF2B5EF4-FFF2-40B4-BE49-F238E27FC236}">
                <a16:creationId xmlns:a16="http://schemas.microsoft.com/office/drawing/2014/main" id="{642CF150-C9B2-3C0E-3F76-AEA9A0C0B8DF}"/>
              </a:ext>
            </a:extLst>
          </p:cNvPr>
          <p:cNvSpPr>
            <a:spLocks noChangeArrowheads="1"/>
          </p:cNvSpPr>
          <p:nvPr/>
        </p:nvSpPr>
        <p:spPr bwMode="auto">
          <a:xfrm>
            <a:off x="8521700"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4">
            <a:extLst>
              <a:ext uri="{FF2B5EF4-FFF2-40B4-BE49-F238E27FC236}">
                <a16:creationId xmlns:a16="http://schemas.microsoft.com/office/drawing/2014/main" id="{6F62F1F8-6C27-2D27-006B-B7F2D15927CD}"/>
              </a:ext>
            </a:extLst>
          </p:cNvPr>
          <p:cNvSpPr>
            <a:spLocks noChangeArrowheads="1"/>
          </p:cNvSpPr>
          <p:nvPr/>
        </p:nvSpPr>
        <p:spPr bwMode="auto">
          <a:xfrm>
            <a:off x="8521700"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5">
            <a:extLst>
              <a:ext uri="{FF2B5EF4-FFF2-40B4-BE49-F238E27FC236}">
                <a16:creationId xmlns:a16="http://schemas.microsoft.com/office/drawing/2014/main" id="{B5242F27-0BE2-3FCA-664F-E949E7B91432}"/>
              </a:ext>
            </a:extLst>
          </p:cNvPr>
          <p:cNvSpPr>
            <a:spLocks noChangeArrowheads="1"/>
          </p:cNvSpPr>
          <p:nvPr/>
        </p:nvSpPr>
        <p:spPr bwMode="auto">
          <a:xfrm>
            <a:off x="6610350"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1" name="Rectangle 46">
            <a:extLst>
              <a:ext uri="{FF2B5EF4-FFF2-40B4-BE49-F238E27FC236}">
                <a16:creationId xmlns:a16="http://schemas.microsoft.com/office/drawing/2014/main" id="{E71DFBA2-E589-3467-C546-7699AB2F1173}"/>
              </a:ext>
            </a:extLst>
          </p:cNvPr>
          <p:cNvSpPr>
            <a:spLocks noChangeArrowheads="1"/>
          </p:cNvSpPr>
          <p:nvPr/>
        </p:nvSpPr>
        <p:spPr bwMode="auto">
          <a:xfrm>
            <a:off x="6540500"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2" name="Rectangle 47">
            <a:extLst>
              <a:ext uri="{FF2B5EF4-FFF2-40B4-BE49-F238E27FC236}">
                <a16:creationId xmlns:a16="http://schemas.microsoft.com/office/drawing/2014/main" id="{CEE07B04-C21D-367F-A324-DF3549E71C10}"/>
              </a:ext>
            </a:extLst>
          </p:cNvPr>
          <p:cNvSpPr>
            <a:spLocks noChangeArrowheads="1"/>
          </p:cNvSpPr>
          <p:nvPr/>
        </p:nvSpPr>
        <p:spPr bwMode="auto">
          <a:xfrm>
            <a:off x="7018338"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3" name="Rectangle 48">
            <a:extLst>
              <a:ext uri="{FF2B5EF4-FFF2-40B4-BE49-F238E27FC236}">
                <a16:creationId xmlns:a16="http://schemas.microsoft.com/office/drawing/2014/main" id="{63D008B5-34A7-3519-11B3-47FD5DE6F04C}"/>
              </a:ext>
            </a:extLst>
          </p:cNvPr>
          <p:cNvSpPr>
            <a:spLocks noChangeArrowheads="1"/>
          </p:cNvSpPr>
          <p:nvPr/>
        </p:nvSpPr>
        <p:spPr bwMode="auto">
          <a:xfrm>
            <a:off x="7088188"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4" name="Rectangle 49">
            <a:extLst>
              <a:ext uri="{FF2B5EF4-FFF2-40B4-BE49-F238E27FC236}">
                <a16:creationId xmlns:a16="http://schemas.microsoft.com/office/drawing/2014/main" id="{8492C187-A2EC-7A3A-C13A-3F27F7E65990}"/>
              </a:ext>
            </a:extLst>
          </p:cNvPr>
          <p:cNvSpPr>
            <a:spLocks noChangeArrowheads="1"/>
          </p:cNvSpPr>
          <p:nvPr/>
        </p:nvSpPr>
        <p:spPr bwMode="auto">
          <a:xfrm>
            <a:off x="7496175"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5" name="Rectangle 50">
            <a:extLst>
              <a:ext uri="{FF2B5EF4-FFF2-40B4-BE49-F238E27FC236}">
                <a16:creationId xmlns:a16="http://schemas.microsoft.com/office/drawing/2014/main" id="{433BC80B-A55B-3CBE-91F1-B843D58A5392}"/>
              </a:ext>
            </a:extLst>
          </p:cNvPr>
          <p:cNvSpPr>
            <a:spLocks noChangeArrowheads="1"/>
          </p:cNvSpPr>
          <p:nvPr/>
        </p:nvSpPr>
        <p:spPr bwMode="auto">
          <a:xfrm>
            <a:off x="8043863"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6" name="Rectangle 51">
            <a:extLst>
              <a:ext uri="{FF2B5EF4-FFF2-40B4-BE49-F238E27FC236}">
                <a16:creationId xmlns:a16="http://schemas.microsoft.com/office/drawing/2014/main" id="{54C00908-3324-CBB0-8C01-AF1E77871565}"/>
              </a:ext>
            </a:extLst>
          </p:cNvPr>
          <p:cNvSpPr>
            <a:spLocks noChangeArrowheads="1"/>
          </p:cNvSpPr>
          <p:nvPr/>
        </p:nvSpPr>
        <p:spPr bwMode="auto">
          <a:xfrm>
            <a:off x="8540750"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7" name="Rectangle 52">
            <a:extLst>
              <a:ext uri="{FF2B5EF4-FFF2-40B4-BE49-F238E27FC236}">
                <a16:creationId xmlns:a16="http://schemas.microsoft.com/office/drawing/2014/main" id="{5DA536E2-2D02-06D1-8AFD-A27588428528}"/>
              </a:ext>
            </a:extLst>
          </p:cNvPr>
          <p:cNvSpPr>
            <a:spLocks noChangeArrowheads="1"/>
          </p:cNvSpPr>
          <p:nvPr/>
        </p:nvSpPr>
        <p:spPr bwMode="auto">
          <a:xfrm>
            <a:off x="8601075"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8" name="Rectangle 53">
            <a:extLst>
              <a:ext uri="{FF2B5EF4-FFF2-40B4-BE49-F238E27FC236}">
                <a16:creationId xmlns:a16="http://schemas.microsoft.com/office/drawing/2014/main" id="{E11854B8-7C73-C157-4F0A-FC221057E978}"/>
              </a:ext>
            </a:extLst>
          </p:cNvPr>
          <p:cNvSpPr>
            <a:spLocks noChangeArrowheads="1"/>
          </p:cNvSpPr>
          <p:nvPr/>
        </p:nvSpPr>
        <p:spPr bwMode="auto">
          <a:xfrm>
            <a:off x="3087688" y="1797050"/>
            <a:ext cx="209550"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9" name="Rectangle 54">
            <a:extLst>
              <a:ext uri="{FF2B5EF4-FFF2-40B4-BE49-F238E27FC236}">
                <a16:creationId xmlns:a16="http://schemas.microsoft.com/office/drawing/2014/main" id="{FDB8274E-2FE3-91F9-F721-D79B39346FD3}"/>
              </a:ext>
            </a:extLst>
          </p:cNvPr>
          <p:cNvSpPr>
            <a:spLocks noChangeArrowheads="1"/>
          </p:cNvSpPr>
          <p:nvPr/>
        </p:nvSpPr>
        <p:spPr bwMode="auto">
          <a:xfrm>
            <a:off x="3087688" y="1797050"/>
            <a:ext cx="2095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5">
            <a:extLst>
              <a:ext uri="{FF2B5EF4-FFF2-40B4-BE49-F238E27FC236}">
                <a16:creationId xmlns:a16="http://schemas.microsoft.com/office/drawing/2014/main" id="{15D49424-8812-75DF-01B7-033F63251E4A}"/>
              </a:ext>
            </a:extLst>
          </p:cNvPr>
          <p:cNvSpPr>
            <a:spLocks noChangeArrowheads="1"/>
          </p:cNvSpPr>
          <p:nvPr/>
        </p:nvSpPr>
        <p:spPr bwMode="auto">
          <a:xfrm>
            <a:off x="2938463" y="1797050"/>
            <a:ext cx="149225"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6">
            <a:extLst>
              <a:ext uri="{FF2B5EF4-FFF2-40B4-BE49-F238E27FC236}">
                <a16:creationId xmlns:a16="http://schemas.microsoft.com/office/drawing/2014/main" id="{FC1D7335-0C90-DED5-4BEB-3A9D20A40B3B}"/>
              </a:ext>
            </a:extLst>
          </p:cNvPr>
          <p:cNvSpPr>
            <a:spLocks noChangeArrowheads="1"/>
          </p:cNvSpPr>
          <p:nvPr/>
        </p:nvSpPr>
        <p:spPr bwMode="auto">
          <a:xfrm>
            <a:off x="2938463" y="1797050"/>
            <a:ext cx="1492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7">
            <a:extLst>
              <a:ext uri="{FF2B5EF4-FFF2-40B4-BE49-F238E27FC236}">
                <a16:creationId xmlns:a16="http://schemas.microsoft.com/office/drawing/2014/main" id="{7C523953-12AA-D72A-2029-5D0E92CDEC4D}"/>
              </a:ext>
            </a:extLst>
          </p:cNvPr>
          <p:cNvSpPr>
            <a:spLocks noChangeArrowheads="1"/>
          </p:cNvSpPr>
          <p:nvPr/>
        </p:nvSpPr>
        <p:spPr bwMode="auto">
          <a:xfrm>
            <a:off x="3297238" y="1797050"/>
            <a:ext cx="955675"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8">
            <a:extLst>
              <a:ext uri="{FF2B5EF4-FFF2-40B4-BE49-F238E27FC236}">
                <a16:creationId xmlns:a16="http://schemas.microsoft.com/office/drawing/2014/main" id="{A3599D1A-1146-1EE5-29BC-5A78D402E019}"/>
              </a:ext>
            </a:extLst>
          </p:cNvPr>
          <p:cNvSpPr>
            <a:spLocks noChangeArrowheads="1"/>
          </p:cNvSpPr>
          <p:nvPr/>
        </p:nvSpPr>
        <p:spPr bwMode="auto">
          <a:xfrm>
            <a:off x="3297238" y="1797050"/>
            <a:ext cx="9556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9">
            <a:extLst>
              <a:ext uri="{FF2B5EF4-FFF2-40B4-BE49-F238E27FC236}">
                <a16:creationId xmlns:a16="http://schemas.microsoft.com/office/drawing/2014/main" id="{AE63245C-E7D2-79ED-1D74-9D5E4101BF90}"/>
              </a:ext>
            </a:extLst>
          </p:cNvPr>
          <p:cNvSpPr>
            <a:spLocks noChangeArrowheads="1"/>
          </p:cNvSpPr>
          <p:nvPr/>
        </p:nvSpPr>
        <p:spPr bwMode="auto">
          <a:xfrm>
            <a:off x="4252913" y="1797050"/>
            <a:ext cx="1252537"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60">
            <a:extLst>
              <a:ext uri="{FF2B5EF4-FFF2-40B4-BE49-F238E27FC236}">
                <a16:creationId xmlns:a16="http://schemas.microsoft.com/office/drawing/2014/main" id="{30640E0D-48E9-FC96-4546-D0B4E4BF5897}"/>
              </a:ext>
            </a:extLst>
          </p:cNvPr>
          <p:cNvSpPr>
            <a:spLocks noChangeArrowheads="1"/>
          </p:cNvSpPr>
          <p:nvPr/>
        </p:nvSpPr>
        <p:spPr bwMode="auto">
          <a:xfrm>
            <a:off x="4252913" y="1797050"/>
            <a:ext cx="125253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1">
            <a:extLst>
              <a:ext uri="{FF2B5EF4-FFF2-40B4-BE49-F238E27FC236}">
                <a16:creationId xmlns:a16="http://schemas.microsoft.com/office/drawing/2014/main" id="{CD10CF3B-ACA1-EEA8-70C4-FC18C2ABF23E}"/>
              </a:ext>
            </a:extLst>
          </p:cNvPr>
          <p:cNvSpPr>
            <a:spLocks noChangeArrowheads="1"/>
          </p:cNvSpPr>
          <p:nvPr/>
        </p:nvSpPr>
        <p:spPr bwMode="auto">
          <a:xfrm>
            <a:off x="560388" y="1966913"/>
            <a:ext cx="10572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Kontaktmöjligheter</a:t>
            </a:r>
            <a:endParaRPr lang="sv-SE" altLang="sv-SE" sz="1000">
              <a:latin typeface="Arial" panose="020B0604020202020204" pitchFamily="34" charset="0"/>
            </a:endParaRPr>
          </a:p>
        </p:txBody>
      </p:sp>
      <p:sp>
        <p:nvSpPr>
          <p:cNvPr id="57" name="Rectangle 62">
            <a:extLst>
              <a:ext uri="{FF2B5EF4-FFF2-40B4-BE49-F238E27FC236}">
                <a16:creationId xmlns:a16="http://schemas.microsoft.com/office/drawing/2014/main" id="{5A4A4A24-0468-7CB7-9062-78DD15C3EC84}"/>
              </a:ext>
            </a:extLst>
          </p:cNvPr>
          <p:cNvSpPr>
            <a:spLocks noChangeArrowheads="1"/>
          </p:cNvSpPr>
          <p:nvPr/>
        </p:nvSpPr>
        <p:spPr bwMode="auto">
          <a:xfrm>
            <a:off x="2720975"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-12</a:t>
            </a:r>
            <a:endParaRPr lang="sv-SE" altLang="sv-SE" sz="1000">
              <a:latin typeface="Arial" panose="020B0604020202020204" pitchFamily="34" charset="0"/>
            </a:endParaRPr>
          </a:p>
        </p:txBody>
      </p:sp>
      <p:sp>
        <p:nvSpPr>
          <p:cNvPr id="58" name="Rectangle 63">
            <a:extLst>
              <a:ext uri="{FF2B5EF4-FFF2-40B4-BE49-F238E27FC236}">
                <a16:creationId xmlns:a16="http://schemas.microsoft.com/office/drawing/2014/main" id="{4E98B41A-DF53-F897-2DD7-CA27EFC4D080}"/>
              </a:ext>
            </a:extLst>
          </p:cNvPr>
          <p:cNvSpPr>
            <a:spLocks noChangeArrowheads="1"/>
          </p:cNvSpPr>
          <p:nvPr/>
        </p:nvSpPr>
        <p:spPr bwMode="auto">
          <a:xfrm>
            <a:off x="5575300"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59" name="Rectangle 64">
            <a:extLst>
              <a:ext uri="{FF2B5EF4-FFF2-40B4-BE49-F238E27FC236}">
                <a16:creationId xmlns:a16="http://schemas.microsoft.com/office/drawing/2014/main" id="{D38527A4-752C-4B17-F06D-1AC0C20A63F6}"/>
              </a:ext>
            </a:extLst>
          </p:cNvPr>
          <p:cNvSpPr>
            <a:spLocks noChangeArrowheads="1"/>
          </p:cNvSpPr>
          <p:nvPr/>
        </p:nvSpPr>
        <p:spPr bwMode="auto">
          <a:xfrm>
            <a:off x="66611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60" name="Rectangle 65">
            <a:extLst>
              <a:ext uri="{FF2B5EF4-FFF2-40B4-BE49-F238E27FC236}">
                <a16:creationId xmlns:a16="http://schemas.microsoft.com/office/drawing/2014/main" id="{9C4B1E6D-8B5C-D891-417A-3F5BE323D226}"/>
              </a:ext>
            </a:extLst>
          </p:cNvPr>
          <p:cNvSpPr>
            <a:spLocks noChangeArrowheads="1"/>
          </p:cNvSpPr>
          <p:nvPr/>
        </p:nvSpPr>
        <p:spPr bwMode="auto">
          <a:xfrm>
            <a:off x="715803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1" name="Rectangle 66">
            <a:extLst>
              <a:ext uri="{FF2B5EF4-FFF2-40B4-BE49-F238E27FC236}">
                <a16:creationId xmlns:a16="http://schemas.microsoft.com/office/drawing/2014/main" id="{CAB04E43-07EC-887C-50B9-F1F398BD69A8}"/>
              </a:ext>
            </a:extLst>
          </p:cNvPr>
          <p:cNvSpPr>
            <a:spLocks noChangeArrowheads="1"/>
          </p:cNvSpPr>
          <p:nvPr/>
        </p:nvSpPr>
        <p:spPr bwMode="auto">
          <a:xfrm>
            <a:off x="76549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62" name="Rectangle 67">
            <a:extLst>
              <a:ext uri="{FF2B5EF4-FFF2-40B4-BE49-F238E27FC236}">
                <a16:creationId xmlns:a16="http://schemas.microsoft.com/office/drawing/2014/main" id="{E24F45D1-4394-44C7-0E9D-D64B36B14FD1}"/>
              </a:ext>
            </a:extLst>
          </p:cNvPr>
          <p:cNvSpPr>
            <a:spLocks noChangeArrowheads="1"/>
          </p:cNvSpPr>
          <p:nvPr/>
        </p:nvSpPr>
        <p:spPr bwMode="auto">
          <a:xfrm>
            <a:off x="815340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63" name="Rectangle 68">
            <a:extLst>
              <a:ext uri="{FF2B5EF4-FFF2-40B4-BE49-F238E27FC236}">
                <a16:creationId xmlns:a16="http://schemas.microsoft.com/office/drawing/2014/main" id="{3E496A60-1018-AAF4-C991-0B1519BC2AF9}"/>
              </a:ext>
            </a:extLst>
          </p:cNvPr>
          <p:cNvSpPr>
            <a:spLocks noChangeArrowheads="1"/>
          </p:cNvSpPr>
          <p:nvPr/>
        </p:nvSpPr>
        <p:spPr bwMode="auto">
          <a:xfrm>
            <a:off x="865028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55</a:t>
            </a:r>
            <a:endParaRPr lang="sv-SE" altLang="sv-SE" sz="1000">
              <a:latin typeface="Arial" panose="020B0604020202020204" pitchFamily="34" charset="0"/>
            </a:endParaRPr>
          </a:p>
        </p:txBody>
      </p:sp>
      <p:sp>
        <p:nvSpPr>
          <p:cNvPr id="64" name="Rectangle 87">
            <a:extLst>
              <a:ext uri="{FF2B5EF4-FFF2-40B4-BE49-F238E27FC236}">
                <a16:creationId xmlns:a16="http://schemas.microsoft.com/office/drawing/2014/main" id="{B1357FD4-0000-7107-8DD6-CB10CF2EF569}"/>
              </a:ext>
            </a:extLst>
          </p:cNvPr>
          <p:cNvSpPr>
            <a:spLocks noChangeArrowheads="1"/>
          </p:cNvSpPr>
          <p:nvPr/>
        </p:nvSpPr>
        <p:spPr bwMode="auto">
          <a:xfrm>
            <a:off x="1119188" y="4862513"/>
            <a:ext cx="498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65" name="Rectangle 88">
            <a:extLst>
              <a:ext uri="{FF2B5EF4-FFF2-40B4-BE49-F238E27FC236}">
                <a16:creationId xmlns:a16="http://schemas.microsoft.com/office/drawing/2014/main" id="{05D793BB-B833-00A0-A09E-0D020F5D6A57}"/>
              </a:ext>
            </a:extLst>
          </p:cNvPr>
          <p:cNvSpPr>
            <a:spLocks noChangeArrowheads="1"/>
          </p:cNvSpPr>
          <p:nvPr/>
        </p:nvSpPr>
        <p:spPr bwMode="auto">
          <a:xfrm>
            <a:off x="3297238" y="4683125"/>
            <a:ext cx="217963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89">
            <a:extLst>
              <a:ext uri="{FF2B5EF4-FFF2-40B4-BE49-F238E27FC236}">
                <a16:creationId xmlns:a16="http://schemas.microsoft.com/office/drawing/2014/main" id="{42706CE3-084A-5070-285E-0D9FD6864DD9}"/>
              </a:ext>
            </a:extLst>
          </p:cNvPr>
          <p:cNvSpPr>
            <a:spLocks noChangeArrowheads="1"/>
          </p:cNvSpPr>
          <p:nvPr/>
        </p:nvSpPr>
        <p:spPr bwMode="auto">
          <a:xfrm>
            <a:off x="3297238" y="4683125"/>
            <a:ext cx="217963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90">
            <a:extLst>
              <a:ext uri="{FF2B5EF4-FFF2-40B4-BE49-F238E27FC236}">
                <a16:creationId xmlns:a16="http://schemas.microsoft.com/office/drawing/2014/main" id="{2B763292-6325-D4C7-E6C1-BC391D8D15F6}"/>
              </a:ext>
            </a:extLst>
          </p:cNvPr>
          <p:cNvSpPr>
            <a:spLocks noChangeArrowheads="1"/>
          </p:cNvSpPr>
          <p:nvPr/>
        </p:nvSpPr>
        <p:spPr bwMode="auto">
          <a:xfrm>
            <a:off x="5546725"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68" name="Rectangle 91">
            <a:extLst>
              <a:ext uri="{FF2B5EF4-FFF2-40B4-BE49-F238E27FC236}">
                <a16:creationId xmlns:a16="http://schemas.microsoft.com/office/drawing/2014/main" id="{02F1A011-F7E7-A4D9-E9BC-1A7801DD3731}"/>
              </a:ext>
            </a:extLst>
          </p:cNvPr>
          <p:cNvSpPr>
            <a:spLocks noChangeArrowheads="1"/>
          </p:cNvSpPr>
          <p:nvPr/>
        </p:nvSpPr>
        <p:spPr bwMode="auto">
          <a:xfrm>
            <a:off x="66611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69" name="Rectangle 92">
            <a:extLst>
              <a:ext uri="{FF2B5EF4-FFF2-40B4-BE49-F238E27FC236}">
                <a16:creationId xmlns:a16="http://schemas.microsoft.com/office/drawing/2014/main" id="{B34E6482-E11B-EA17-D169-897A2F219187}"/>
              </a:ext>
            </a:extLst>
          </p:cNvPr>
          <p:cNvSpPr>
            <a:spLocks noChangeArrowheads="1"/>
          </p:cNvSpPr>
          <p:nvPr/>
        </p:nvSpPr>
        <p:spPr bwMode="auto">
          <a:xfrm>
            <a:off x="715803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70" name="Rectangle 93">
            <a:extLst>
              <a:ext uri="{FF2B5EF4-FFF2-40B4-BE49-F238E27FC236}">
                <a16:creationId xmlns:a16="http://schemas.microsoft.com/office/drawing/2014/main" id="{E54EAC4E-4EDE-8F50-26FE-407B55B9E31A}"/>
              </a:ext>
            </a:extLst>
          </p:cNvPr>
          <p:cNvSpPr>
            <a:spLocks noChangeArrowheads="1"/>
          </p:cNvSpPr>
          <p:nvPr/>
        </p:nvSpPr>
        <p:spPr bwMode="auto">
          <a:xfrm>
            <a:off x="76549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1" name="Rectangle 94">
            <a:extLst>
              <a:ext uri="{FF2B5EF4-FFF2-40B4-BE49-F238E27FC236}">
                <a16:creationId xmlns:a16="http://schemas.microsoft.com/office/drawing/2014/main" id="{528C6FA0-AAE1-07DE-D7D4-691BBABF9003}"/>
              </a:ext>
            </a:extLst>
          </p:cNvPr>
          <p:cNvSpPr>
            <a:spLocks noChangeArrowheads="1"/>
          </p:cNvSpPr>
          <p:nvPr/>
        </p:nvSpPr>
        <p:spPr bwMode="auto">
          <a:xfrm>
            <a:off x="815340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72" name="Rectangle 95">
            <a:extLst>
              <a:ext uri="{FF2B5EF4-FFF2-40B4-BE49-F238E27FC236}">
                <a16:creationId xmlns:a16="http://schemas.microsoft.com/office/drawing/2014/main" id="{39DBEE2F-707B-A5B2-479E-474F648B6242}"/>
              </a:ext>
            </a:extLst>
          </p:cNvPr>
          <p:cNvSpPr>
            <a:spLocks noChangeArrowheads="1"/>
          </p:cNvSpPr>
          <p:nvPr/>
        </p:nvSpPr>
        <p:spPr bwMode="auto">
          <a:xfrm>
            <a:off x="865028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55</a:t>
            </a:r>
            <a:endParaRPr lang="sv-SE" altLang="sv-SE" sz="1000">
              <a:latin typeface="Arial" panose="020B0604020202020204" pitchFamily="34" charset="0"/>
            </a:endParaRPr>
          </a:p>
        </p:txBody>
      </p:sp>
      <p:sp>
        <p:nvSpPr>
          <p:cNvPr id="73" name="textruta 72">
            <a:extLst>
              <a:ext uri="{FF2B5EF4-FFF2-40B4-BE49-F238E27FC236}">
                <a16:creationId xmlns:a16="http://schemas.microsoft.com/office/drawing/2014/main" id="{6771F7D7-DD18-2EDD-20BE-F73BC438440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74" name="Rectangle 43">
            <a:extLst>
              <a:ext uri="{FF2B5EF4-FFF2-40B4-BE49-F238E27FC236}">
                <a16:creationId xmlns:a16="http://schemas.microsoft.com/office/drawing/2014/main" id="{60E634FB-9E6A-5736-17EB-B0D027186DEA}"/>
              </a:ext>
            </a:extLst>
          </p:cNvPr>
          <p:cNvSpPr>
            <a:spLocks noChangeArrowheads="1"/>
          </p:cNvSpPr>
          <p:nvPr/>
        </p:nvSpPr>
        <p:spPr bwMode="auto">
          <a:xfrm>
            <a:off x="9011268"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75" name="Rectangle 44">
            <a:extLst>
              <a:ext uri="{FF2B5EF4-FFF2-40B4-BE49-F238E27FC236}">
                <a16:creationId xmlns:a16="http://schemas.microsoft.com/office/drawing/2014/main" id="{AFC53F88-BF08-AED5-4BF1-4D78CB5AEE14}"/>
              </a:ext>
            </a:extLst>
          </p:cNvPr>
          <p:cNvSpPr>
            <a:spLocks noChangeArrowheads="1"/>
          </p:cNvSpPr>
          <p:nvPr/>
        </p:nvSpPr>
        <p:spPr bwMode="auto">
          <a:xfrm>
            <a:off x="9011268"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76" name="Rectangle 51">
            <a:extLst>
              <a:ext uri="{FF2B5EF4-FFF2-40B4-BE49-F238E27FC236}">
                <a16:creationId xmlns:a16="http://schemas.microsoft.com/office/drawing/2014/main" id="{5BAC95C8-0301-EC33-06D2-4E4866183421}"/>
              </a:ext>
            </a:extLst>
          </p:cNvPr>
          <p:cNvSpPr>
            <a:spLocks noChangeArrowheads="1"/>
          </p:cNvSpPr>
          <p:nvPr/>
        </p:nvSpPr>
        <p:spPr bwMode="auto">
          <a:xfrm>
            <a:off x="9030318"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77" name="Rectangle 52">
            <a:extLst>
              <a:ext uri="{FF2B5EF4-FFF2-40B4-BE49-F238E27FC236}">
                <a16:creationId xmlns:a16="http://schemas.microsoft.com/office/drawing/2014/main" id="{5BB852CC-C5C3-DEC7-30FE-475A2139F895}"/>
              </a:ext>
            </a:extLst>
          </p:cNvPr>
          <p:cNvSpPr>
            <a:spLocks noChangeArrowheads="1"/>
          </p:cNvSpPr>
          <p:nvPr/>
        </p:nvSpPr>
        <p:spPr bwMode="auto">
          <a:xfrm>
            <a:off x="9090643"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78" name="Rectangle 68">
            <a:extLst>
              <a:ext uri="{FF2B5EF4-FFF2-40B4-BE49-F238E27FC236}">
                <a16:creationId xmlns:a16="http://schemas.microsoft.com/office/drawing/2014/main" id="{B17E927C-A31F-DA42-0ACB-ACB1459218E9}"/>
              </a:ext>
            </a:extLst>
          </p:cNvPr>
          <p:cNvSpPr>
            <a:spLocks noChangeArrowheads="1"/>
          </p:cNvSpPr>
          <p:nvPr/>
        </p:nvSpPr>
        <p:spPr bwMode="auto">
          <a:xfrm>
            <a:off x="9139856" y="1976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66</a:t>
            </a:r>
            <a:endParaRPr lang="sv-SE" altLang="sv-SE" sz="1000">
              <a:latin typeface="Arial" charset="0"/>
            </a:endParaRPr>
          </a:p>
        </p:txBody>
      </p:sp>
      <p:sp>
        <p:nvSpPr>
          <p:cNvPr id="81" name="Rectangle 111">
            <a:extLst>
              <a:ext uri="{FF2B5EF4-FFF2-40B4-BE49-F238E27FC236}">
                <a16:creationId xmlns:a16="http://schemas.microsoft.com/office/drawing/2014/main" id="{A4199244-C41A-27A9-0A4F-BFDD73A9591F}"/>
              </a:ext>
            </a:extLst>
          </p:cNvPr>
          <p:cNvSpPr>
            <a:spLocks noChangeArrowheads="1"/>
          </p:cNvSpPr>
          <p:nvPr/>
        </p:nvSpPr>
        <p:spPr bwMode="auto">
          <a:xfrm>
            <a:off x="9139856"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66</a:t>
            </a:r>
            <a:endParaRPr lang="sv-SE" altLang="sv-SE" sz="1000">
              <a:latin typeface="Arial" charset="0"/>
            </a:endParaRPr>
          </a:p>
        </p:txBody>
      </p:sp>
    </p:spTree>
    <p:extLst>
      <p:ext uri="{BB962C8B-B14F-4D97-AF65-F5344CB8AC3E}">
        <p14:creationId xmlns:p14="http://schemas.microsoft.com/office/powerpoint/2010/main" val="862697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2D68F4A-899F-D762-091C-6D240CEC6DD4}"/>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582</a:t>
            </a:r>
            <a:endParaRPr lang="sv-SE" altLang="sv-SE"/>
          </a:p>
        </p:txBody>
      </p:sp>
      <p:sp>
        <p:nvSpPr>
          <p:cNvPr id="3" name="Rectangle 7">
            <a:extLst>
              <a:ext uri="{FF2B5EF4-FFF2-40B4-BE49-F238E27FC236}">
                <a16:creationId xmlns:a16="http://schemas.microsoft.com/office/drawing/2014/main" id="{4E8DF3D2-5185-B5EE-0040-44E48958327A}"/>
              </a:ext>
            </a:extLst>
          </p:cNvPr>
          <p:cNvSpPr>
            <a:spLocks noChangeArrowheads="1"/>
          </p:cNvSpPr>
          <p:nvPr/>
        </p:nvSpPr>
        <p:spPr bwMode="auto">
          <a:xfrm>
            <a:off x="2692400" y="1001713"/>
            <a:ext cx="15525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KONTAKT</a:t>
            </a:r>
            <a:endParaRPr lang="sv-SE" altLang="sv-SE"/>
          </a:p>
        </p:txBody>
      </p:sp>
      <p:sp>
        <p:nvSpPr>
          <p:cNvPr id="4" name="Rectangle 8">
            <a:extLst>
              <a:ext uri="{FF2B5EF4-FFF2-40B4-BE49-F238E27FC236}">
                <a16:creationId xmlns:a16="http://schemas.microsoft.com/office/drawing/2014/main" id="{C37B6F32-F502-9408-34BE-4C264523266A}"/>
              </a:ext>
            </a:extLst>
          </p:cNvPr>
          <p:cNvSpPr>
            <a:spLocks noChangeArrowheads="1"/>
          </p:cNvSpPr>
          <p:nvPr/>
        </p:nvSpPr>
        <p:spPr bwMode="auto">
          <a:xfrm>
            <a:off x="2741612" y="1746250"/>
            <a:ext cx="536371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940CBE6B-3844-BF07-FACA-8389C322DE69}"/>
              </a:ext>
            </a:extLst>
          </p:cNvPr>
          <p:cNvSpPr>
            <a:spLocks noChangeArrowheads="1"/>
          </p:cNvSpPr>
          <p:nvPr/>
        </p:nvSpPr>
        <p:spPr bwMode="auto">
          <a:xfrm>
            <a:off x="26019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6" name="Line 10">
            <a:extLst>
              <a:ext uri="{FF2B5EF4-FFF2-40B4-BE49-F238E27FC236}">
                <a16:creationId xmlns:a16="http://schemas.microsoft.com/office/drawing/2014/main" id="{2CA2DABB-C3F7-D83F-CC73-E62A8B82528B}"/>
              </a:ext>
            </a:extLst>
          </p:cNvPr>
          <p:cNvSpPr>
            <a:spLocks noChangeShapeType="1"/>
          </p:cNvSpPr>
          <p:nvPr/>
        </p:nvSpPr>
        <p:spPr bwMode="auto">
          <a:xfrm>
            <a:off x="36369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872A3DBB-907B-F6F5-6836-04E2BE45BEE9}"/>
              </a:ext>
            </a:extLst>
          </p:cNvPr>
          <p:cNvSpPr>
            <a:spLocks noChangeArrowheads="1"/>
          </p:cNvSpPr>
          <p:nvPr/>
        </p:nvSpPr>
        <p:spPr bwMode="auto">
          <a:xfrm>
            <a:off x="349726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8" name="Line 12">
            <a:extLst>
              <a:ext uri="{FF2B5EF4-FFF2-40B4-BE49-F238E27FC236}">
                <a16:creationId xmlns:a16="http://schemas.microsoft.com/office/drawing/2014/main" id="{5B08F212-2016-3EA9-C046-70830651BDBC}"/>
              </a:ext>
            </a:extLst>
          </p:cNvPr>
          <p:cNvSpPr>
            <a:spLocks noChangeShapeType="1"/>
          </p:cNvSpPr>
          <p:nvPr/>
        </p:nvSpPr>
        <p:spPr bwMode="auto">
          <a:xfrm>
            <a:off x="45323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C3191AD5-C4A4-EF96-34D5-E6730E68C321}"/>
              </a:ext>
            </a:extLst>
          </p:cNvPr>
          <p:cNvSpPr>
            <a:spLocks noChangeArrowheads="1"/>
          </p:cNvSpPr>
          <p:nvPr/>
        </p:nvSpPr>
        <p:spPr bwMode="auto">
          <a:xfrm>
            <a:off x="43926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10" name="Line 14">
            <a:extLst>
              <a:ext uri="{FF2B5EF4-FFF2-40B4-BE49-F238E27FC236}">
                <a16:creationId xmlns:a16="http://schemas.microsoft.com/office/drawing/2014/main" id="{EACC659D-4092-D5E5-C684-D10E45BBDA37}"/>
              </a:ext>
            </a:extLst>
          </p:cNvPr>
          <p:cNvSpPr>
            <a:spLocks noChangeShapeType="1"/>
          </p:cNvSpPr>
          <p:nvPr/>
        </p:nvSpPr>
        <p:spPr bwMode="auto">
          <a:xfrm>
            <a:off x="54276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44BFFF57-AE06-8DCA-B4C9-4E04894F8692}"/>
              </a:ext>
            </a:extLst>
          </p:cNvPr>
          <p:cNvSpPr>
            <a:spLocks noChangeArrowheads="1"/>
          </p:cNvSpPr>
          <p:nvPr/>
        </p:nvSpPr>
        <p:spPr bwMode="auto">
          <a:xfrm>
            <a:off x="5338763"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12" name="Line 16">
            <a:extLst>
              <a:ext uri="{FF2B5EF4-FFF2-40B4-BE49-F238E27FC236}">
                <a16:creationId xmlns:a16="http://schemas.microsoft.com/office/drawing/2014/main" id="{B6B16A4A-14BA-C80F-0807-402258689865}"/>
              </a:ext>
            </a:extLst>
          </p:cNvPr>
          <p:cNvSpPr>
            <a:spLocks noChangeShapeType="1"/>
          </p:cNvSpPr>
          <p:nvPr/>
        </p:nvSpPr>
        <p:spPr bwMode="auto">
          <a:xfrm>
            <a:off x="63230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13294FAB-A873-9277-5F20-83268516E2E7}"/>
              </a:ext>
            </a:extLst>
          </p:cNvPr>
          <p:cNvSpPr>
            <a:spLocks noChangeArrowheads="1"/>
          </p:cNvSpPr>
          <p:nvPr/>
        </p:nvSpPr>
        <p:spPr bwMode="auto">
          <a:xfrm>
            <a:off x="62039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14" name="Rectangle 18">
            <a:extLst>
              <a:ext uri="{FF2B5EF4-FFF2-40B4-BE49-F238E27FC236}">
                <a16:creationId xmlns:a16="http://schemas.microsoft.com/office/drawing/2014/main" id="{EC039014-A8E9-417A-B765-0D9519ACAA96}"/>
              </a:ext>
            </a:extLst>
          </p:cNvPr>
          <p:cNvSpPr>
            <a:spLocks noChangeArrowheads="1"/>
          </p:cNvSpPr>
          <p:nvPr/>
        </p:nvSpPr>
        <p:spPr bwMode="auto">
          <a:xfrm>
            <a:off x="70993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5" name="Line 19">
            <a:extLst>
              <a:ext uri="{FF2B5EF4-FFF2-40B4-BE49-F238E27FC236}">
                <a16:creationId xmlns:a16="http://schemas.microsoft.com/office/drawing/2014/main" id="{7B03BF01-C78A-81A8-3348-00205D108A86}"/>
              </a:ext>
            </a:extLst>
          </p:cNvPr>
          <p:cNvSpPr>
            <a:spLocks noChangeShapeType="1"/>
          </p:cNvSpPr>
          <p:nvPr/>
        </p:nvSpPr>
        <p:spPr bwMode="auto">
          <a:xfrm flipV="1">
            <a:off x="542766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6" name="Rectangle 20">
            <a:extLst>
              <a:ext uri="{FF2B5EF4-FFF2-40B4-BE49-F238E27FC236}">
                <a16:creationId xmlns:a16="http://schemas.microsoft.com/office/drawing/2014/main" id="{92F8F0C6-8458-C999-E0AF-927130AF0720}"/>
              </a:ext>
            </a:extLst>
          </p:cNvPr>
          <p:cNvSpPr>
            <a:spLocks noChangeArrowheads="1"/>
          </p:cNvSpPr>
          <p:nvPr/>
        </p:nvSpPr>
        <p:spPr bwMode="auto">
          <a:xfrm>
            <a:off x="2741613"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7" name="Rectangle 21">
            <a:extLst>
              <a:ext uri="{FF2B5EF4-FFF2-40B4-BE49-F238E27FC236}">
                <a16:creationId xmlns:a16="http://schemas.microsoft.com/office/drawing/2014/main" id="{E63D49BA-3380-C0E9-DB62-2E7FEEF342A6}"/>
              </a:ext>
            </a:extLst>
          </p:cNvPr>
          <p:cNvSpPr>
            <a:spLocks noChangeArrowheads="1"/>
          </p:cNvSpPr>
          <p:nvPr/>
        </p:nvSpPr>
        <p:spPr bwMode="auto">
          <a:xfrm>
            <a:off x="2841625"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09E8D867-7108-6330-9E23-FA89F065DE70}"/>
              </a:ext>
            </a:extLst>
          </p:cNvPr>
          <p:cNvSpPr>
            <a:spLocks noChangeArrowheads="1"/>
          </p:cNvSpPr>
          <p:nvPr/>
        </p:nvSpPr>
        <p:spPr bwMode="auto">
          <a:xfrm>
            <a:off x="28416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9" name="Rectangle 23">
            <a:extLst>
              <a:ext uri="{FF2B5EF4-FFF2-40B4-BE49-F238E27FC236}">
                <a16:creationId xmlns:a16="http://schemas.microsoft.com/office/drawing/2014/main" id="{06A4B8E6-8FDA-95FC-7D27-8FCDC889B331}"/>
              </a:ext>
            </a:extLst>
          </p:cNvPr>
          <p:cNvSpPr>
            <a:spLocks noChangeArrowheads="1"/>
          </p:cNvSpPr>
          <p:nvPr/>
        </p:nvSpPr>
        <p:spPr bwMode="auto">
          <a:xfrm>
            <a:off x="4203700"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4">
            <a:extLst>
              <a:ext uri="{FF2B5EF4-FFF2-40B4-BE49-F238E27FC236}">
                <a16:creationId xmlns:a16="http://schemas.microsoft.com/office/drawing/2014/main" id="{368ED646-DA8C-B70B-3F9C-9A437A4F9BD8}"/>
              </a:ext>
            </a:extLst>
          </p:cNvPr>
          <p:cNvSpPr>
            <a:spLocks noChangeArrowheads="1"/>
          </p:cNvSpPr>
          <p:nvPr/>
        </p:nvSpPr>
        <p:spPr bwMode="auto">
          <a:xfrm>
            <a:off x="4203700"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5">
            <a:extLst>
              <a:ext uri="{FF2B5EF4-FFF2-40B4-BE49-F238E27FC236}">
                <a16:creationId xmlns:a16="http://schemas.microsoft.com/office/drawing/2014/main" id="{A7A88C6A-CE95-3EDF-D285-8B08E6F8B6A3}"/>
              </a:ext>
            </a:extLst>
          </p:cNvPr>
          <p:cNvSpPr>
            <a:spLocks noChangeArrowheads="1"/>
          </p:cNvSpPr>
          <p:nvPr/>
        </p:nvSpPr>
        <p:spPr bwMode="auto">
          <a:xfrm>
            <a:off x="6124575"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2" name="Rectangle 26">
            <a:extLst>
              <a:ext uri="{FF2B5EF4-FFF2-40B4-BE49-F238E27FC236}">
                <a16:creationId xmlns:a16="http://schemas.microsoft.com/office/drawing/2014/main" id="{1DB84FCE-E5E6-191A-CF37-F67C0C1E9E54}"/>
              </a:ext>
            </a:extLst>
          </p:cNvPr>
          <p:cNvSpPr>
            <a:spLocks noChangeArrowheads="1"/>
          </p:cNvSpPr>
          <p:nvPr/>
        </p:nvSpPr>
        <p:spPr bwMode="auto">
          <a:xfrm>
            <a:off x="612457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3" name="Rectangle 27">
            <a:extLst>
              <a:ext uri="{FF2B5EF4-FFF2-40B4-BE49-F238E27FC236}">
                <a16:creationId xmlns:a16="http://schemas.microsoft.com/office/drawing/2014/main" id="{D2888A5C-F700-A4F4-A1C2-D59B6DD401CC}"/>
              </a:ext>
            </a:extLst>
          </p:cNvPr>
          <p:cNvSpPr>
            <a:spLocks noChangeArrowheads="1"/>
          </p:cNvSpPr>
          <p:nvPr/>
        </p:nvSpPr>
        <p:spPr bwMode="auto">
          <a:xfrm>
            <a:off x="7616825"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4" name="Rectangle 28">
            <a:extLst>
              <a:ext uri="{FF2B5EF4-FFF2-40B4-BE49-F238E27FC236}">
                <a16:creationId xmlns:a16="http://schemas.microsoft.com/office/drawing/2014/main" id="{38D25D03-E4D1-B210-F161-E117DAA37FCD}"/>
              </a:ext>
            </a:extLst>
          </p:cNvPr>
          <p:cNvSpPr>
            <a:spLocks noChangeArrowheads="1"/>
          </p:cNvSpPr>
          <p:nvPr/>
        </p:nvSpPr>
        <p:spPr bwMode="auto">
          <a:xfrm>
            <a:off x="76168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29">
            <a:extLst>
              <a:ext uri="{FF2B5EF4-FFF2-40B4-BE49-F238E27FC236}">
                <a16:creationId xmlns:a16="http://schemas.microsoft.com/office/drawing/2014/main" id="{253D6966-4899-5335-1076-3DDEDDD77484}"/>
              </a:ext>
            </a:extLst>
          </p:cNvPr>
          <p:cNvSpPr>
            <a:spLocks noChangeArrowheads="1"/>
          </p:cNvSpPr>
          <p:nvPr/>
        </p:nvSpPr>
        <p:spPr bwMode="auto">
          <a:xfrm>
            <a:off x="3059113"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Stämmer inte alls</a:t>
            </a:r>
            <a:endParaRPr lang="sv-SE" altLang="sv-SE"/>
          </a:p>
        </p:txBody>
      </p:sp>
      <p:sp>
        <p:nvSpPr>
          <p:cNvPr id="26" name="Rectangle 30">
            <a:extLst>
              <a:ext uri="{FF2B5EF4-FFF2-40B4-BE49-F238E27FC236}">
                <a16:creationId xmlns:a16="http://schemas.microsoft.com/office/drawing/2014/main" id="{B42AD4F7-A271-AFD8-E34E-D4A9F5FB036C}"/>
              </a:ext>
            </a:extLst>
          </p:cNvPr>
          <p:cNvSpPr>
            <a:spLocks noChangeArrowheads="1"/>
          </p:cNvSpPr>
          <p:nvPr/>
        </p:nvSpPr>
        <p:spPr bwMode="auto">
          <a:xfrm>
            <a:off x="4422775"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Stämmer i liten utsträckning</a:t>
            </a:r>
            <a:endParaRPr lang="sv-SE" altLang="sv-SE"/>
          </a:p>
        </p:txBody>
      </p:sp>
      <p:sp>
        <p:nvSpPr>
          <p:cNvPr id="27" name="Rectangle 31">
            <a:extLst>
              <a:ext uri="{FF2B5EF4-FFF2-40B4-BE49-F238E27FC236}">
                <a16:creationId xmlns:a16="http://schemas.microsoft.com/office/drawing/2014/main" id="{D28445F2-37CC-2C5D-FECB-535EC85ADD84}"/>
              </a:ext>
            </a:extLst>
          </p:cNvPr>
          <p:cNvSpPr>
            <a:spLocks noChangeArrowheads="1"/>
          </p:cNvSpPr>
          <p:nvPr/>
        </p:nvSpPr>
        <p:spPr bwMode="auto">
          <a:xfrm>
            <a:off x="6343650"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Stämmer till stor del</a:t>
            </a:r>
            <a:endParaRPr lang="sv-SE" altLang="sv-SE"/>
          </a:p>
        </p:txBody>
      </p:sp>
      <p:sp>
        <p:nvSpPr>
          <p:cNvPr id="28" name="Rectangle 32">
            <a:extLst>
              <a:ext uri="{FF2B5EF4-FFF2-40B4-BE49-F238E27FC236}">
                <a16:creationId xmlns:a16="http://schemas.microsoft.com/office/drawing/2014/main" id="{8BCC3230-1AAA-2C75-EFD9-2C14E2B818F5}"/>
              </a:ext>
            </a:extLst>
          </p:cNvPr>
          <p:cNvSpPr>
            <a:spLocks noChangeArrowheads="1"/>
          </p:cNvSpPr>
          <p:nvPr/>
        </p:nvSpPr>
        <p:spPr bwMode="auto">
          <a:xfrm>
            <a:off x="7835900"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Stämmer helt</a:t>
            </a:r>
            <a:endParaRPr lang="sv-SE" altLang="sv-SE"/>
          </a:p>
        </p:txBody>
      </p:sp>
      <p:sp>
        <p:nvSpPr>
          <p:cNvPr id="29" name="Rectangle 33">
            <a:extLst>
              <a:ext uri="{FF2B5EF4-FFF2-40B4-BE49-F238E27FC236}">
                <a16:creationId xmlns:a16="http://schemas.microsoft.com/office/drawing/2014/main" id="{E2C7324B-9609-CE3E-D442-AE0EDC94A613}"/>
              </a:ext>
            </a:extLst>
          </p:cNvPr>
          <p:cNvSpPr>
            <a:spLocks noChangeArrowheads="1"/>
          </p:cNvSpPr>
          <p:nvPr/>
        </p:nvSpPr>
        <p:spPr bwMode="auto">
          <a:xfrm>
            <a:off x="8711184"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34">
            <a:extLst>
              <a:ext uri="{FF2B5EF4-FFF2-40B4-BE49-F238E27FC236}">
                <a16:creationId xmlns:a16="http://schemas.microsoft.com/office/drawing/2014/main" id="{E9FCBA0F-3317-16BD-4025-F418D98E9878}"/>
              </a:ext>
            </a:extLst>
          </p:cNvPr>
          <p:cNvSpPr>
            <a:spLocks noChangeArrowheads="1"/>
          </p:cNvSpPr>
          <p:nvPr/>
        </p:nvSpPr>
        <p:spPr bwMode="auto">
          <a:xfrm>
            <a:off x="8711184"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5">
            <a:extLst>
              <a:ext uri="{FF2B5EF4-FFF2-40B4-BE49-F238E27FC236}">
                <a16:creationId xmlns:a16="http://schemas.microsoft.com/office/drawing/2014/main" id="{DE4FA55B-C960-1189-A87D-040F5EE05CB2}"/>
              </a:ext>
            </a:extLst>
          </p:cNvPr>
          <p:cNvSpPr>
            <a:spLocks noChangeArrowheads="1"/>
          </p:cNvSpPr>
          <p:nvPr/>
        </p:nvSpPr>
        <p:spPr bwMode="auto">
          <a:xfrm>
            <a:off x="9208072" y="1746250"/>
            <a:ext cx="398462"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2" name="Rectangle 36">
            <a:extLst>
              <a:ext uri="{FF2B5EF4-FFF2-40B4-BE49-F238E27FC236}">
                <a16:creationId xmlns:a16="http://schemas.microsoft.com/office/drawing/2014/main" id="{5745D178-20D4-4EFB-B91F-98E20ABA5A27}"/>
              </a:ext>
            </a:extLst>
          </p:cNvPr>
          <p:cNvSpPr>
            <a:spLocks noChangeArrowheads="1"/>
          </p:cNvSpPr>
          <p:nvPr/>
        </p:nvSpPr>
        <p:spPr bwMode="auto">
          <a:xfrm>
            <a:off x="9208072"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3" name="Rectangle 37">
            <a:extLst>
              <a:ext uri="{FF2B5EF4-FFF2-40B4-BE49-F238E27FC236}">
                <a16:creationId xmlns:a16="http://schemas.microsoft.com/office/drawing/2014/main" id="{0638D4AD-B31E-8AAD-0BBB-03B39A92B27D}"/>
              </a:ext>
            </a:extLst>
          </p:cNvPr>
          <p:cNvSpPr>
            <a:spLocks noChangeArrowheads="1"/>
          </p:cNvSpPr>
          <p:nvPr/>
        </p:nvSpPr>
        <p:spPr bwMode="auto">
          <a:xfrm>
            <a:off x="8790559"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34" name="Rectangle 38">
            <a:extLst>
              <a:ext uri="{FF2B5EF4-FFF2-40B4-BE49-F238E27FC236}">
                <a16:creationId xmlns:a16="http://schemas.microsoft.com/office/drawing/2014/main" id="{9BFBA166-8D62-15D9-7F70-5DA2FA39AD3F}"/>
              </a:ext>
            </a:extLst>
          </p:cNvPr>
          <p:cNvSpPr>
            <a:spLocks noChangeArrowheads="1"/>
          </p:cNvSpPr>
          <p:nvPr/>
        </p:nvSpPr>
        <p:spPr bwMode="auto">
          <a:xfrm>
            <a:off x="8720709"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35" name="Rectangle 39">
            <a:extLst>
              <a:ext uri="{FF2B5EF4-FFF2-40B4-BE49-F238E27FC236}">
                <a16:creationId xmlns:a16="http://schemas.microsoft.com/office/drawing/2014/main" id="{4C778DAF-9C1A-E7D7-2223-DA0523A3467B}"/>
              </a:ext>
            </a:extLst>
          </p:cNvPr>
          <p:cNvSpPr>
            <a:spLocks noChangeArrowheads="1"/>
          </p:cNvSpPr>
          <p:nvPr/>
        </p:nvSpPr>
        <p:spPr bwMode="auto">
          <a:xfrm>
            <a:off x="9228709"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36" name="Rectangle 40">
            <a:extLst>
              <a:ext uri="{FF2B5EF4-FFF2-40B4-BE49-F238E27FC236}">
                <a16:creationId xmlns:a16="http://schemas.microsoft.com/office/drawing/2014/main" id="{F3DC6DE1-2077-36FD-237D-A7018DBDA3CF}"/>
              </a:ext>
            </a:extLst>
          </p:cNvPr>
          <p:cNvSpPr>
            <a:spLocks noChangeArrowheads="1"/>
          </p:cNvSpPr>
          <p:nvPr/>
        </p:nvSpPr>
        <p:spPr bwMode="auto">
          <a:xfrm>
            <a:off x="9289034"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2016</a:t>
            </a:r>
            <a:endParaRPr lang="sv-SE" altLang="sv-SE"/>
          </a:p>
        </p:txBody>
      </p:sp>
      <p:sp>
        <p:nvSpPr>
          <p:cNvPr id="45" name="Rectangle 49">
            <a:extLst>
              <a:ext uri="{FF2B5EF4-FFF2-40B4-BE49-F238E27FC236}">
                <a16:creationId xmlns:a16="http://schemas.microsoft.com/office/drawing/2014/main" id="{06DC2323-9EE4-A953-81EC-4818B408106D}"/>
              </a:ext>
            </a:extLst>
          </p:cNvPr>
          <p:cNvSpPr>
            <a:spLocks noChangeArrowheads="1"/>
          </p:cNvSpPr>
          <p:nvPr/>
        </p:nvSpPr>
        <p:spPr bwMode="auto">
          <a:xfrm>
            <a:off x="631825" y="1806575"/>
            <a:ext cx="19796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Mobilsajten ger mig de möjligheter </a:t>
            </a:r>
            <a:endParaRPr lang="sv-SE" altLang="sv-SE"/>
          </a:p>
        </p:txBody>
      </p:sp>
      <p:sp>
        <p:nvSpPr>
          <p:cNvPr id="46" name="Rectangle 50">
            <a:extLst>
              <a:ext uri="{FF2B5EF4-FFF2-40B4-BE49-F238E27FC236}">
                <a16:creationId xmlns:a16="http://schemas.microsoft.com/office/drawing/2014/main" id="{5772967A-C3AD-1F9F-9598-C3AEE3FD9F24}"/>
              </a:ext>
            </a:extLst>
          </p:cNvPr>
          <p:cNvSpPr>
            <a:spLocks noChangeArrowheads="1"/>
          </p:cNvSpPr>
          <p:nvPr/>
        </p:nvSpPr>
        <p:spPr bwMode="auto">
          <a:xfrm>
            <a:off x="887413" y="1966913"/>
            <a:ext cx="17240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som jag vill ha för att komma i </a:t>
            </a:r>
            <a:endParaRPr lang="sv-SE" altLang="sv-SE"/>
          </a:p>
        </p:txBody>
      </p:sp>
      <p:sp>
        <p:nvSpPr>
          <p:cNvPr id="47" name="Rectangle 51">
            <a:extLst>
              <a:ext uri="{FF2B5EF4-FFF2-40B4-BE49-F238E27FC236}">
                <a16:creationId xmlns:a16="http://schemas.microsoft.com/office/drawing/2014/main" id="{86EC2E5A-E216-94F6-A73D-070F9DBA9C69}"/>
              </a:ext>
            </a:extLst>
          </p:cNvPr>
          <p:cNvSpPr>
            <a:spLocks noChangeArrowheads="1"/>
          </p:cNvSpPr>
          <p:nvPr/>
        </p:nvSpPr>
        <p:spPr bwMode="auto">
          <a:xfrm>
            <a:off x="1598613" y="2116138"/>
            <a:ext cx="10128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kontakt med SLU.</a:t>
            </a:r>
            <a:endParaRPr lang="sv-SE" altLang="sv-SE"/>
          </a:p>
        </p:txBody>
      </p:sp>
      <p:sp>
        <p:nvSpPr>
          <p:cNvPr id="50" name="Rectangle 54">
            <a:extLst>
              <a:ext uri="{FF2B5EF4-FFF2-40B4-BE49-F238E27FC236}">
                <a16:creationId xmlns:a16="http://schemas.microsoft.com/office/drawing/2014/main" id="{E904C471-CBBB-AE85-4A6E-FA8673D2C663}"/>
              </a:ext>
            </a:extLst>
          </p:cNvPr>
          <p:cNvSpPr>
            <a:spLocks noChangeArrowheads="1"/>
          </p:cNvSpPr>
          <p:nvPr/>
        </p:nvSpPr>
        <p:spPr bwMode="auto">
          <a:xfrm>
            <a:off x="8841359" y="207664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dirty="0">
                <a:solidFill>
                  <a:srgbClr val="000000"/>
                </a:solidFill>
              </a:rPr>
              <a:t>49</a:t>
            </a:r>
            <a:endParaRPr lang="sv-SE" altLang="sv-SE" dirty="0"/>
          </a:p>
        </p:txBody>
      </p:sp>
      <p:sp>
        <p:nvSpPr>
          <p:cNvPr id="51" name="Rectangle 55">
            <a:extLst>
              <a:ext uri="{FF2B5EF4-FFF2-40B4-BE49-F238E27FC236}">
                <a16:creationId xmlns:a16="http://schemas.microsoft.com/office/drawing/2014/main" id="{4F532D24-DBF2-C919-5ECA-DA1201B2FBA7}"/>
              </a:ext>
            </a:extLst>
          </p:cNvPr>
          <p:cNvSpPr>
            <a:spLocks noChangeArrowheads="1"/>
          </p:cNvSpPr>
          <p:nvPr/>
        </p:nvSpPr>
        <p:spPr bwMode="auto">
          <a:xfrm>
            <a:off x="9338247" y="2076641"/>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64</a:t>
            </a:r>
            <a:endParaRPr lang="sv-SE" altLang="sv-SE"/>
          </a:p>
        </p:txBody>
      </p:sp>
      <p:sp>
        <p:nvSpPr>
          <p:cNvPr id="52" name="textruta 51">
            <a:extLst>
              <a:ext uri="{FF2B5EF4-FFF2-40B4-BE49-F238E27FC236}">
                <a16:creationId xmlns:a16="http://schemas.microsoft.com/office/drawing/2014/main" id="{324C2D70-172E-AD33-0DC3-221E349D2605}"/>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53" name="Rectangle 35">
            <a:extLst>
              <a:ext uri="{FF2B5EF4-FFF2-40B4-BE49-F238E27FC236}">
                <a16:creationId xmlns:a16="http://schemas.microsoft.com/office/drawing/2014/main" id="{641299B5-12AE-36B4-BCC0-CC289AEB9819}"/>
              </a:ext>
            </a:extLst>
          </p:cNvPr>
          <p:cNvSpPr>
            <a:spLocks noChangeArrowheads="1"/>
          </p:cNvSpPr>
          <p:nvPr/>
        </p:nvSpPr>
        <p:spPr bwMode="auto">
          <a:xfrm>
            <a:off x="9712549"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36">
            <a:extLst>
              <a:ext uri="{FF2B5EF4-FFF2-40B4-BE49-F238E27FC236}">
                <a16:creationId xmlns:a16="http://schemas.microsoft.com/office/drawing/2014/main" id="{AA9F2880-F3F3-0D77-09DF-FA6CBACFD7E3}"/>
              </a:ext>
            </a:extLst>
          </p:cNvPr>
          <p:cNvSpPr>
            <a:spLocks noChangeArrowheads="1"/>
          </p:cNvSpPr>
          <p:nvPr/>
        </p:nvSpPr>
        <p:spPr bwMode="auto">
          <a:xfrm>
            <a:off x="9712549"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46">
            <a:extLst>
              <a:ext uri="{FF2B5EF4-FFF2-40B4-BE49-F238E27FC236}">
                <a16:creationId xmlns:a16="http://schemas.microsoft.com/office/drawing/2014/main" id="{F14240B0-C126-2956-63A5-8601DEF27E54}"/>
              </a:ext>
            </a:extLst>
          </p:cNvPr>
          <p:cNvSpPr>
            <a:spLocks noChangeArrowheads="1"/>
          </p:cNvSpPr>
          <p:nvPr/>
        </p:nvSpPr>
        <p:spPr bwMode="auto">
          <a:xfrm>
            <a:off x="9722074" y="1508125"/>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dirty="0">
                <a:solidFill>
                  <a:srgbClr val="000000"/>
                </a:solidFill>
                <a:latin typeface="Arial" panose="020B0604020202020204" pitchFamily="34" charset="0"/>
              </a:rPr>
              <a:t>Desktop</a:t>
            </a:r>
            <a:endParaRPr lang="sv-SE" altLang="sv-SE" sz="1000" dirty="0">
              <a:latin typeface="Arial" panose="020B0604020202020204" pitchFamily="34" charset="0"/>
            </a:endParaRPr>
          </a:p>
        </p:txBody>
      </p:sp>
      <p:sp>
        <p:nvSpPr>
          <p:cNvPr id="56" name="Rectangle 64">
            <a:extLst>
              <a:ext uri="{FF2B5EF4-FFF2-40B4-BE49-F238E27FC236}">
                <a16:creationId xmlns:a16="http://schemas.microsoft.com/office/drawing/2014/main" id="{FB7F42D3-3F34-01DE-5573-EFD3D23887A4}"/>
              </a:ext>
            </a:extLst>
          </p:cNvPr>
          <p:cNvSpPr>
            <a:spLocks noChangeArrowheads="1"/>
          </p:cNvSpPr>
          <p:nvPr/>
        </p:nvSpPr>
        <p:spPr bwMode="auto">
          <a:xfrm>
            <a:off x="9842724" y="2076641"/>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57" name="Rectangle 9">
            <a:extLst>
              <a:ext uri="{FF2B5EF4-FFF2-40B4-BE49-F238E27FC236}">
                <a16:creationId xmlns:a16="http://schemas.microsoft.com/office/drawing/2014/main" id="{CF5066DC-486B-DFC3-DCE0-548F7B1D4AB1}"/>
              </a:ext>
            </a:extLst>
          </p:cNvPr>
          <p:cNvSpPr>
            <a:spLocks noChangeArrowheads="1"/>
          </p:cNvSpPr>
          <p:nvPr/>
        </p:nvSpPr>
        <p:spPr bwMode="auto">
          <a:xfrm>
            <a:off x="7070281" y="54530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58" name="Line 10">
            <a:extLst>
              <a:ext uri="{FF2B5EF4-FFF2-40B4-BE49-F238E27FC236}">
                <a16:creationId xmlns:a16="http://schemas.microsoft.com/office/drawing/2014/main" id="{40F6AB0D-8A5F-7242-447B-DC41B4354B2D}"/>
              </a:ext>
            </a:extLst>
          </p:cNvPr>
          <p:cNvSpPr>
            <a:spLocks noChangeShapeType="1"/>
          </p:cNvSpPr>
          <p:nvPr/>
        </p:nvSpPr>
        <p:spPr bwMode="auto">
          <a:xfrm>
            <a:off x="8105331" y="53832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59" name="Rectangle 11">
            <a:extLst>
              <a:ext uri="{FF2B5EF4-FFF2-40B4-BE49-F238E27FC236}">
                <a16:creationId xmlns:a16="http://schemas.microsoft.com/office/drawing/2014/main" id="{DBABDEF3-A314-F7A1-AB4F-270FDDD551C3}"/>
              </a:ext>
            </a:extLst>
          </p:cNvPr>
          <p:cNvSpPr>
            <a:spLocks noChangeArrowheads="1"/>
          </p:cNvSpPr>
          <p:nvPr/>
        </p:nvSpPr>
        <p:spPr bwMode="auto">
          <a:xfrm>
            <a:off x="7965631" y="54530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66" name="Rectangle 47">
            <a:extLst>
              <a:ext uri="{FF2B5EF4-FFF2-40B4-BE49-F238E27FC236}">
                <a16:creationId xmlns:a16="http://schemas.microsoft.com/office/drawing/2014/main" id="{923206B6-7B5A-5B3E-A5AE-804D96B61D65}"/>
              </a:ext>
            </a:extLst>
          </p:cNvPr>
          <p:cNvSpPr>
            <a:spLocks noChangeArrowheads="1"/>
          </p:cNvSpPr>
          <p:nvPr/>
        </p:nvSpPr>
        <p:spPr bwMode="auto">
          <a:xfrm>
            <a:off x="4637088" y="1885442"/>
            <a:ext cx="357187" cy="496888"/>
          </a:xfrm>
          <a:prstGeom prst="rect">
            <a:avLst/>
          </a:prstGeom>
          <a:solidFill>
            <a:srgbClr val="C81919"/>
          </a:solidFill>
          <a:ln>
            <a:noFill/>
          </a:ln>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7" name="Rectangle 48">
            <a:extLst>
              <a:ext uri="{FF2B5EF4-FFF2-40B4-BE49-F238E27FC236}">
                <a16:creationId xmlns:a16="http://schemas.microsoft.com/office/drawing/2014/main" id="{B1E3FEE3-FC46-67C1-22CF-B2E1CC72D4FF}"/>
              </a:ext>
            </a:extLst>
          </p:cNvPr>
          <p:cNvSpPr>
            <a:spLocks noChangeArrowheads="1"/>
          </p:cNvSpPr>
          <p:nvPr/>
        </p:nvSpPr>
        <p:spPr bwMode="auto">
          <a:xfrm>
            <a:off x="4637088" y="1885442"/>
            <a:ext cx="35718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0" name="Rectangle 45">
            <a:extLst>
              <a:ext uri="{FF2B5EF4-FFF2-40B4-BE49-F238E27FC236}">
                <a16:creationId xmlns:a16="http://schemas.microsoft.com/office/drawing/2014/main" id="{95DF3B3A-AC83-0069-76CA-DD8812D47E9E}"/>
              </a:ext>
            </a:extLst>
          </p:cNvPr>
          <p:cNvSpPr>
            <a:spLocks noChangeArrowheads="1"/>
          </p:cNvSpPr>
          <p:nvPr/>
        </p:nvSpPr>
        <p:spPr bwMode="auto">
          <a:xfrm>
            <a:off x="5000943" y="1882394"/>
            <a:ext cx="428625" cy="496888"/>
          </a:xfrm>
          <a:prstGeom prst="rect">
            <a:avLst/>
          </a:prstGeom>
          <a:solidFill>
            <a:srgbClr val="E38C8C"/>
          </a:solidFill>
          <a:ln>
            <a:noFill/>
          </a:ln>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1" name="Rectangle 46">
            <a:extLst>
              <a:ext uri="{FF2B5EF4-FFF2-40B4-BE49-F238E27FC236}">
                <a16:creationId xmlns:a16="http://schemas.microsoft.com/office/drawing/2014/main" id="{1A32BCAB-E5FE-9019-FCCA-33B23239F390}"/>
              </a:ext>
            </a:extLst>
          </p:cNvPr>
          <p:cNvSpPr>
            <a:spLocks noChangeArrowheads="1"/>
          </p:cNvSpPr>
          <p:nvPr/>
        </p:nvSpPr>
        <p:spPr bwMode="auto">
          <a:xfrm>
            <a:off x="5000943" y="1882394"/>
            <a:ext cx="4286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2" name="Rectangle 41">
            <a:extLst>
              <a:ext uri="{FF2B5EF4-FFF2-40B4-BE49-F238E27FC236}">
                <a16:creationId xmlns:a16="http://schemas.microsoft.com/office/drawing/2014/main" id="{54EB8678-78D8-B5C7-ED85-23134F5AD5F8}"/>
              </a:ext>
            </a:extLst>
          </p:cNvPr>
          <p:cNvSpPr>
            <a:spLocks noChangeArrowheads="1"/>
          </p:cNvSpPr>
          <p:nvPr/>
        </p:nvSpPr>
        <p:spPr bwMode="auto">
          <a:xfrm>
            <a:off x="5428361" y="1882394"/>
            <a:ext cx="935038" cy="496888"/>
          </a:xfrm>
          <a:prstGeom prst="rect">
            <a:avLst/>
          </a:prstGeom>
          <a:solidFill>
            <a:srgbClr val="7FD9FF"/>
          </a:solidFill>
          <a:ln>
            <a:noFill/>
          </a:ln>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3" name="Rectangle 42">
            <a:extLst>
              <a:ext uri="{FF2B5EF4-FFF2-40B4-BE49-F238E27FC236}">
                <a16:creationId xmlns:a16="http://schemas.microsoft.com/office/drawing/2014/main" id="{EB7979EF-1657-21C1-9EA1-2A53C86B2F09}"/>
              </a:ext>
            </a:extLst>
          </p:cNvPr>
          <p:cNvSpPr>
            <a:spLocks noChangeArrowheads="1"/>
          </p:cNvSpPr>
          <p:nvPr/>
        </p:nvSpPr>
        <p:spPr bwMode="auto">
          <a:xfrm>
            <a:off x="5428361" y="1882394"/>
            <a:ext cx="935038"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4" name="Rectangle 43">
            <a:extLst>
              <a:ext uri="{FF2B5EF4-FFF2-40B4-BE49-F238E27FC236}">
                <a16:creationId xmlns:a16="http://schemas.microsoft.com/office/drawing/2014/main" id="{69243A62-196A-D35C-16B2-B53419352621}"/>
              </a:ext>
            </a:extLst>
          </p:cNvPr>
          <p:cNvSpPr>
            <a:spLocks noChangeArrowheads="1"/>
          </p:cNvSpPr>
          <p:nvPr/>
        </p:nvSpPr>
        <p:spPr bwMode="auto">
          <a:xfrm>
            <a:off x="6368034" y="1882394"/>
            <a:ext cx="815975" cy="496888"/>
          </a:xfrm>
          <a:prstGeom prst="rect">
            <a:avLst/>
          </a:prstGeom>
          <a:solidFill>
            <a:srgbClr val="00B4FF"/>
          </a:solidFill>
          <a:ln>
            <a:noFill/>
          </a:ln>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5" name="Rectangle 44">
            <a:extLst>
              <a:ext uri="{FF2B5EF4-FFF2-40B4-BE49-F238E27FC236}">
                <a16:creationId xmlns:a16="http://schemas.microsoft.com/office/drawing/2014/main" id="{034E7ED2-62A0-640B-6AE3-F7C95F13857B}"/>
              </a:ext>
            </a:extLst>
          </p:cNvPr>
          <p:cNvSpPr>
            <a:spLocks noChangeArrowheads="1"/>
          </p:cNvSpPr>
          <p:nvPr/>
        </p:nvSpPr>
        <p:spPr bwMode="auto">
          <a:xfrm>
            <a:off x="6368034" y="1882394"/>
            <a:ext cx="8159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6" name="Rectangle 52">
            <a:extLst>
              <a:ext uri="{FF2B5EF4-FFF2-40B4-BE49-F238E27FC236}">
                <a16:creationId xmlns:a16="http://schemas.microsoft.com/office/drawing/2014/main" id="{0573CED3-56F9-2EBE-6617-0B3867442838}"/>
              </a:ext>
            </a:extLst>
          </p:cNvPr>
          <p:cNvSpPr>
            <a:spLocks noChangeArrowheads="1"/>
          </p:cNvSpPr>
          <p:nvPr/>
        </p:nvSpPr>
        <p:spPr bwMode="auto">
          <a:xfrm>
            <a:off x="7246239" y="2078482"/>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49</a:t>
            </a:r>
            <a:endParaRPr lang="sv-SE" altLang="sv-SE" dirty="0"/>
          </a:p>
        </p:txBody>
      </p:sp>
      <p:sp>
        <p:nvSpPr>
          <p:cNvPr id="77" name="Rectangle 53">
            <a:extLst>
              <a:ext uri="{FF2B5EF4-FFF2-40B4-BE49-F238E27FC236}">
                <a16:creationId xmlns:a16="http://schemas.microsoft.com/office/drawing/2014/main" id="{8352F26A-FB58-C139-B3B4-7FE7448C1EB3}"/>
              </a:ext>
            </a:extLst>
          </p:cNvPr>
          <p:cNvSpPr>
            <a:spLocks noChangeArrowheads="1"/>
          </p:cNvSpPr>
          <p:nvPr/>
        </p:nvSpPr>
        <p:spPr bwMode="auto">
          <a:xfrm>
            <a:off x="4375277" y="2041906"/>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-22</a:t>
            </a:r>
            <a:endParaRPr lang="sv-SE" altLang="sv-SE" dirty="0"/>
          </a:p>
        </p:txBody>
      </p:sp>
    </p:spTree>
    <p:extLst>
      <p:ext uri="{BB962C8B-B14F-4D97-AF65-F5344CB8AC3E}">
        <p14:creationId xmlns:p14="http://schemas.microsoft.com/office/powerpoint/2010/main" val="41744276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F286DB0-E628-B933-9871-EB0BB0AE08CD}"/>
              </a:ext>
            </a:extLst>
          </p:cNvPr>
          <p:cNvPicPr>
            <a:picLocks noChangeAspect="1"/>
          </p:cNvPicPr>
          <p:nvPr/>
        </p:nvPicPr>
        <p:blipFill>
          <a:blip r:embed="rId2"/>
          <a:stretch>
            <a:fillRect/>
          </a:stretch>
        </p:blipFill>
        <p:spPr>
          <a:xfrm>
            <a:off x="1590675" y="2209800"/>
            <a:ext cx="9010650" cy="2438400"/>
          </a:xfrm>
          <a:prstGeom prst="rect">
            <a:avLst/>
          </a:prstGeom>
        </p:spPr>
      </p:pic>
      <p:sp>
        <p:nvSpPr>
          <p:cNvPr id="3" name="textruta 2">
            <a:extLst>
              <a:ext uri="{FF2B5EF4-FFF2-40B4-BE49-F238E27FC236}">
                <a16:creationId xmlns:a16="http://schemas.microsoft.com/office/drawing/2014/main" id="{BB644393-E067-CF46-AE92-1F78E8E1756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03E6AB7A-7D61-AC85-E443-EFECDE6993A1}"/>
              </a:ext>
            </a:extLst>
          </p:cNvPr>
          <p:cNvSpPr/>
          <p:nvPr/>
        </p:nvSpPr>
        <p:spPr>
          <a:xfrm>
            <a:off x="7644384" y="308762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C1DC9172-8072-5044-1F14-63F6DC9C07D6}"/>
              </a:ext>
            </a:extLst>
          </p:cNvPr>
          <p:cNvSpPr/>
          <p:nvPr/>
        </p:nvSpPr>
        <p:spPr>
          <a:xfrm>
            <a:off x="8226552" y="3087624"/>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69B9B54-1442-273D-68BC-EE4B3322F13A}"/>
              </a:ext>
            </a:extLst>
          </p:cNvPr>
          <p:cNvSpPr/>
          <p:nvPr/>
        </p:nvSpPr>
        <p:spPr>
          <a:xfrm>
            <a:off x="8854440" y="3087624"/>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E31A8D7-81A7-B931-7209-2DA01FBA2281}"/>
              </a:ext>
            </a:extLst>
          </p:cNvPr>
          <p:cNvSpPr/>
          <p:nvPr/>
        </p:nvSpPr>
        <p:spPr>
          <a:xfrm>
            <a:off x="9464040" y="308762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CC5FA3A-F0FC-3065-9FE9-EFC6252BB156}"/>
              </a:ext>
            </a:extLst>
          </p:cNvPr>
          <p:cNvSpPr/>
          <p:nvPr/>
        </p:nvSpPr>
        <p:spPr>
          <a:xfrm>
            <a:off x="7623048" y="423100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3B8EA356-3865-D550-3D8A-3BB9690ADEF1}"/>
              </a:ext>
            </a:extLst>
          </p:cNvPr>
          <p:cNvSpPr/>
          <p:nvPr/>
        </p:nvSpPr>
        <p:spPr>
          <a:xfrm>
            <a:off x="10079736" y="4231004"/>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EB733F0-0CF4-16C7-352F-08847B8F421C}"/>
              </a:ext>
            </a:extLst>
          </p:cNvPr>
          <p:cNvSpPr/>
          <p:nvPr/>
        </p:nvSpPr>
        <p:spPr>
          <a:xfrm>
            <a:off x="10073640" y="309372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905266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3369EB1C-BA97-6BF8-F58B-F26C1EE28A63}"/>
              </a:ext>
            </a:extLst>
          </p:cNvPr>
          <p:cNvPicPr>
            <a:picLocks noChangeAspect="1"/>
          </p:cNvPicPr>
          <p:nvPr/>
        </p:nvPicPr>
        <p:blipFill>
          <a:blip r:embed="rId2"/>
          <a:stretch>
            <a:fillRect/>
          </a:stretch>
        </p:blipFill>
        <p:spPr>
          <a:xfrm>
            <a:off x="537210" y="2209800"/>
            <a:ext cx="10020300" cy="2438400"/>
          </a:xfrm>
          <a:prstGeom prst="rect">
            <a:avLst/>
          </a:prstGeom>
        </p:spPr>
      </p:pic>
      <p:sp>
        <p:nvSpPr>
          <p:cNvPr id="3" name="textruta 2">
            <a:extLst>
              <a:ext uri="{FF2B5EF4-FFF2-40B4-BE49-F238E27FC236}">
                <a16:creationId xmlns:a16="http://schemas.microsoft.com/office/drawing/2014/main" id="{82A8A275-4B75-7D1F-94B7-0505F40E99D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46A712D5-E34E-E49F-77DD-7FF5DD6FE277}"/>
              </a:ext>
            </a:extLst>
          </p:cNvPr>
          <p:cNvSpPr/>
          <p:nvPr/>
        </p:nvSpPr>
        <p:spPr>
          <a:xfrm>
            <a:off x="7626096" y="3090672"/>
            <a:ext cx="338328" cy="23774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F4A577F-0638-B621-FA53-6D82D2811E7A}"/>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DA42246-D041-2EA0-397B-15C4A40D4BD7}"/>
              </a:ext>
            </a:extLst>
          </p:cNvPr>
          <p:cNvSpPr/>
          <p:nvPr/>
        </p:nvSpPr>
        <p:spPr>
          <a:xfrm>
            <a:off x="88452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A21002A-AB20-02F3-FB25-5176F0B47545}"/>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9C4C88C-B3DB-CF8D-AFEE-8882819D4979}"/>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6ACDA25-A0F8-F9C3-A123-3F8056EE1B99}"/>
              </a:ext>
            </a:extLst>
          </p:cNvPr>
          <p:cNvSpPr/>
          <p:nvPr/>
        </p:nvSpPr>
        <p:spPr>
          <a:xfrm>
            <a:off x="76413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8D63785-D949-375F-4C2C-F5B58A578889}"/>
              </a:ext>
            </a:extLst>
          </p:cNvPr>
          <p:cNvSpPr/>
          <p:nvPr/>
        </p:nvSpPr>
        <p:spPr>
          <a:xfrm>
            <a:off x="8241792"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F9AA612-AC08-7B5C-1F79-C9D4E0B66620}"/>
              </a:ext>
            </a:extLst>
          </p:cNvPr>
          <p:cNvSpPr/>
          <p:nvPr/>
        </p:nvSpPr>
        <p:spPr>
          <a:xfrm>
            <a:off x="88605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58B7478-3EC2-12ED-D8DF-84DCE771F74E}"/>
              </a:ext>
            </a:extLst>
          </p:cNvPr>
          <p:cNvSpPr/>
          <p:nvPr/>
        </p:nvSpPr>
        <p:spPr>
          <a:xfrm>
            <a:off x="94701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E9B73B21-B887-2AEB-28DE-D8B3AF4F90F9}"/>
              </a:ext>
            </a:extLst>
          </p:cNvPr>
          <p:cNvSpPr/>
          <p:nvPr/>
        </p:nvSpPr>
        <p:spPr>
          <a:xfrm>
            <a:off x="10098024"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42713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F4DD77E-37AA-2A55-FA2B-6DB6B294BAD1}"/>
              </a:ext>
            </a:extLst>
          </p:cNvPr>
          <p:cNvPicPr>
            <a:picLocks noChangeAspect="1"/>
          </p:cNvPicPr>
          <p:nvPr/>
        </p:nvPicPr>
        <p:blipFill>
          <a:blip r:embed="rId2"/>
          <a:stretch>
            <a:fillRect/>
          </a:stretch>
        </p:blipFill>
        <p:spPr>
          <a:xfrm>
            <a:off x="2886075" y="2095500"/>
            <a:ext cx="6419850" cy="2667000"/>
          </a:xfrm>
          <a:prstGeom prst="rect">
            <a:avLst/>
          </a:prstGeom>
        </p:spPr>
      </p:pic>
      <p:sp>
        <p:nvSpPr>
          <p:cNvPr id="3" name="textruta 2">
            <a:extLst>
              <a:ext uri="{FF2B5EF4-FFF2-40B4-BE49-F238E27FC236}">
                <a16:creationId xmlns:a16="http://schemas.microsoft.com/office/drawing/2014/main" id="{C916B906-2B29-2B72-4957-2DCA1AAB842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741C4CCE-8F3D-65BA-4D3E-EA4EBACF225F}"/>
              </a:ext>
            </a:extLst>
          </p:cNvPr>
          <p:cNvSpPr/>
          <p:nvPr/>
        </p:nvSpPr>
        <p:spPr>
          <a:xfrm>
            <a:off x="5605272" y="322783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66DE45E-28AB-5DE5-CA16-225722B1E908}"/>
              </a:ext>
            </a:extLst>
          </p:cNvPr>
          <p:cNvSpPr/>
          <p:nvPr/>
        </p:nvSpPr>
        <p:spPr>
          <a:xfrm>
            <a:off x="6406896" y="322478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14C6922-A577-7F2B-249A-640E744D9ECB}"/>
              </a:ext>
            </a:extLst>
          </p:cNvPr>
          <p:cNvSpPr/>
          <p:nvPr/>
        </p:nvSpPr>
        <p:spPr>
          <a:xfrm>
            <a:off x="7226808" y="3221736"/>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553D9C9-7BB2-D8D8-FFBB-D07FB23B83CF}"/>
              </a:ext>
            </a:extLst>
          </p:cNvPr>
          <p:cNvSpPr/>
          <p:nvPr/>
        </p:nvSpPr>
        <p:spPr>
          <a:xfrm>
            <a:off x="7964424" y="322783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ACF76DA-59BC-808B-8829-90374DE6B1CE}"/>
              </a:ext>
            </a:extLst>
          </p:cNvPr>
          <p:cNvSpPr/>
          <p:nvPr/>
        </p:nvSpPr>
        <p:spPr>
          <a:xfrm>
            <a:off x="8720328" y="322478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4F36274-081F-79B7-A392-1120421B6312}"/>
              </a:ext>
            </a:extLst>
          </p:cNvPr>
          <p:cNvSpPr/>
          <p:nvPr/>
        </p:nvSpPr>
        <p:spPr>
          <a:xfrm>
            <a:off x="5620512" y="435864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CAAA1AA-633A-5F94-0E31-CCD78AD33ED7}"/>
              </a:ext>
            </a:extLst>
          </p:cNvPr>
          <p:cNvSpPr/>
          <p:nvPr/>
        </p:nvSpPr>
        <p:spPr>
          <a:xfrm>
            <a:off x="7223760" y="4352544"/>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191346A-929F-D8F2-2DAB-2347B0B7111F}"/>
              </a:ext>
            </a:extLst>
          </p:cNvPr>
          <p:cNvSpPr/>
          <p:nvPr/>
        </p:nvSpPr>
        <p:spPr>
          <a:xfrm>
            <a:off x="8735568" y="435559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10615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EA24D43-9872-AF1B-B2FC-5F4C453EB60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pic>
        <p:nvPicPr>
          <p:cNvPr id="14" name="Bildobjekt 13">
            <a:extLst>
              <a:ext uri="{FF2B5EF4-FFF2-40B4-BE49-F238E27FC236}">
                <a16:creationId xmlns:a16="http://schemas.microsoft.com/office/drawing/2014/main" id="{35135EB1-1F47-1911-FE15-9A43F1207838}"/>
              </a:ext>
            </a:extLst>
          </p:cNvPr>
          <p:cNvPicPr>
            <a:picLocks noChangeAspect="1"/>
          </p:cNvPicPr>
          <p:nvPr/>
        </p:nvPicPr>
        <p:blipFill>
          <a:blip r:embed="rId2"/>
          <a:stretch>
            <a:fillRect/>
          </a:stretch>
        </p:blipFill>
        <p:spPr>
          <a:xfrm>
            <a:off x="2952750" y="2024062"/>
            <a:ext cx="6286500" cy="2809875"/>
          </a:xfrm>
          <a:prstGeom prst="rect">
            <a:avLst/>
          </a:prstGeom>
        </p:spPr>
      </p:pic>
      <p:sp>
        <p:nvSpPr>
          <p:cNvPr id="15" name="Rektangel 14">
            <a:extLst>
              <a:ext uri="{FF2B5EF4-FFF2-40B4-BE49-F238E27FC236}">
                <a16:creationId xmlns:a16="http://schemas.microsoft.com/office/drawing/2014/main" id="{CFF2F9FD-1CCA-0F00-0A89-27074F4F07B3}"/>
              </a:ext>
            </a:extLst>
          </p:cNvPr>
          <p:cNvSpPr/>
          <p:nvPr/>
        </p:nvSpPr>
        <p:spPr>
          <a:xfrm>
            <a:off x="5425821" y="3271647"/>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924F0D9-04B9-BEED-9874-F5F36D2A0FCB}"/>
              </a:ext>
            </a:extLst>
          </p:cNvPr>
          <p:cNvSpPr/>
          <p:nvPr/>
        </p:nvSpPr>
        <p:spPr>
          <a:xfrm>
            <a:off x="6235827" y="3271647"/>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FAD7E8A5-3876-6143-114F-103FDD933639}"/>
              </a:ext>
            </a:extLst>
          </p:cNvPr>
          <p:cNvSpPr/>
          <p:nvPr/>
        </p:nvSpPr>
        <p:spPr>
          <a:xfrm>
            <a:off x="7118985" y="3271647"/>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C599A6FD-A83E-A704-8DB0-5EF3A7255241}"/>
              </a:ext>
            </a:extLst>
          </p:cNvPr>
          <p:cNvSpPr/>
          <p:nvPr/>
        </p:nvSpPr>
        <p:spPr>
          <a:xfrm>
            <a:off x="7928991" y="3271647"/>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5D5FB53-BA30-CF63-2018-9E1524FDB34C}"/>
              </a:ext>
            </a:extLst>
          </p:cNvPr>
          <p:cNvSpPr/>
          <p:nvPr/>
        </p:nvSpPr>
        <p:spPr>
          <a:xfrm>
            <a:off x="8694801" y="3271647"/>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D2537ABE-7834-8910-6052-E6E42A14F68C}"/>
              </a:ext>
            </a:extLst>
          </p:cNvPr>
          <p:cNvSpPr/>
          <p:nvPr/>
        </p:nvSpPr>
        <p:spPr>
          <a:xfrm>
            <a:off x="5431917" y="4420743"/>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93240834-B7C0-16AC-352F-39B86FAA766E}"/>
              </a:ext>
            </a:extLst>
          </p:cNvPr>
          <p:cNvSpPr/>
          <p:nvPr/>
        </p:nvSpPr>
        <p:spPr>
          <a:xfrm>
            <a:off x="6241923" y="4420743"/>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0096C4B4-D8C2-3644-8BFF-DD6B72DD6DE3}"/>
              </a:ext>
            </a:extLst>
          </p:cNvPr>
          <p:cNvSpPr/>
          <p:nvPr/>
        </p:nvSpPr>
        <p:spPr>
          <a:xfrm>
            <a:off x="7125081" y="4420743"/>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FBE95E2E-9653-7899-57EB-21BE396659FC}"/>
              </a:ext>
            </a:extLst>
          </p:cNvPr>
          <p:cNvSpPr/>
          <p:nvPr/>
        </p:nvSpPr>
        <p:spPr>
          <a:xfrm>
            <a:off x="7935087" y="4420743"/>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AA39DC97-88FE-9EA2-63B9-D5460655C772}"/>
              </a:ext>
            </a:extLst>
          </p:cNvPr>
          <p:cNvSpPr/>
          <p:nvPr/>
        </p:nvSpPr>
        <p:spPr>
          <a:xfrm>
            <a:off x="8700897" y="4420743"/>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56050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2846020-0C11-3065-A55F-FF734E5BA721}"/>
              </a:ext>
            </a:extLst>
          </p:cNvPr>
          <p:cNvPicPr>
            <a:picLocks noChangeAspect="1"/>
          </p:cNvPicPr>
          <p:nvPr/>
        </p:nvPicPr>
        <p:blipFill>
          <a:blip r:embed="rId2"/>
          <a:stretch>
            <a:fillRect/>
          </a:stretch>
        </p:blipFill>
        <p:spPr>
          <a:xfrm>
            <a:off x="4019550" y="2095500"/>
            <a:ext cx="4152900" cy="2667000"/>
          </a:xfrm>
          <a:prstGeom prst="rect">
            <a:avLst/>
          </a:prstGeom>
        </p:spPr>
      </p:pic>
      <p:sp>
        <p:nvSpPr>
          <p:cNvPr id="3" name="textruta 2">
            <a:extLst>
              <a:ext uri="{FF2B5EF4-FFF2-40B4-BE49-F238E27FC236}">
                <a16:creationId xmlns:a16="http://schemas.microsoft.com/office/drawing/2014/main" id="{323B9623-8C84-7F9B-D826-A817521F1FF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E80C6A67-11C1-2A31-69FF-C195C3E165DE}"/>
              </a:ext>
            </a:extLst>
          </p:cNvPr>
          <p:cNvSpPr/>
          <p:nvPr/>
        </p:nvSpPr>
        <p:spPr>
          <a:xfrm>
            <a:off x="7543800" y="3209544"/>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EA102549-5602-C586-933D-29C8C2A6CF6D}"/>
              </a:ext>
            </a:extLst>
          </p:cNvPr>
          <p:cNvSpPr/>
          <p:nvPr/>
        </p:nvSpPr>
        <p:spPr>
          <a:xfrm>
            <a:off x="6763512" y="319735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F9AF61F-DBD8-33D8-BED4-9414595D67E7}"/>
              </a:ext>
            </a:extLst>
          </p:cNvPr>
          <p:cNvSpPr/>
          <p:nvPr/>
        </p:nvSpPr>
        <p:spPr>
          <a:xfrm>
            <a:off x="6769608" y="4346448"/>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08926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A551EDB-8394-3BB2-35ED-DE70A314F699}"/>
              </a:ext>
            </a:extLst>
          </p:cNvPr>
          <p:cNvPicPr>
            <a:picLocks noChangeAspect="1"/>
          </p:cNvPicPr>
          <p:nvPr/>
        </p:nvPicPr>
        <p:blipFill>
          <a:blip r:embed="rId2"/>
          <a:stretch>
            <a:fillRect/>
          </a:stretch>
        </p:blipFill>
        <p:spPr>
          <a:xfrm>
            <a:off x="4219575" y="2095500"/>
            <a:ext cx="3752850" cy="2667000"/>
          </a:xfrm>
          <a:prstGeom prst="rect">
            <a:avLst/>
          </a:prstGeom>
        </p:spPr>
      </p:pic>
      <p:sp>
        <p:nvSpPr>
          <p:cNvPr id="3" name="textruta 2">
            <a:extLst>
              <a:ext uri="{FF2B5EF4-FFF2-40B4-BE49-F238E27FC236}">
                <a16:creationId xmlns:a16="http://schemas.microsoft.com/office/drawing/2014/main" id="{7B30022D-3283-74EA-974D-2EDC1F51644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1D234804-BCDC-F91C-E180-F571A4BD5799}"/>
              </a:ext>
            </a:extLst>
          </p:cNvPr>
          <p:cNvSpPr/>
          <p:nvPr/>
        </p:nvSpPr>
        <p:spPr>
          <a:xfrm>
            <a:off x="6720840" y="3191256"/>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3BA2D3B-FE02-B38B-0FB3-A38AF67177A6}"/>
              </a:ext>
            </a:extLst>
          </p:cNvPr>
          <p:cNvSpPr/>
          <p:nvPr/>
        </p:nvSpPr>
        <p:spPr>
          <a:xfrm>
            <a:off x="7458456" y="3191256"/>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4E02D08-F31A-BC18-C86B-EE1FFDD66CE6}"/>
              </a:ext>
            </a:extLst>
          </p:cNvPr>
          <p:cNvSpPr/>
          <p:nvPr/>
        </p:nvSpPr>
        <p:spPr>
          <a:xfrm>
            <a:off x="6736080"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9B0697E-49D4-8B69-2768-1DA5E5879236}"/>
              </a:ext>
            </a:extLst>
          </p:cNvPr>
          <p:cNvSpPr/>
          <p:nvPr/>
        </p:nvSpPr>
        <p:spPr>
          <a:xfrm>
            <a:off x="7473696"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10908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69A564C-633E-0557-22C6-C4463A62FAF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E99A0983-AD24-5F44-7E2C-607B2CF6741D}"/>
              </a:ext>
            </a:extLst>
          </p:cNvPr>
          <p:cNvSpPr txBox="1"/>
          <p:nvPr/>
        </p:nvSpPr>
        <p:spPr>
          <a:xfrm>
            <a:off x="397079" y="2474893"/>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Finns det något annat du vill säga om webbplatsen?</a:t>
            </a:r>
          </a:p>
        </p:txBody>
      </p:sp>
    </p:spTree>
    <p:extLst>
      <p:ext uri="{BB962C8B-B14F-4D97-AF65-F5344CB8AC3E}">
        <p14:creationId xmlns:p14="http://schemas.microsoft.com/office/powerpoint/2010/main" val="35683156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5EE7422-393C-7E10-879A-2785A60AE236}"/>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webbplatsen?</a:t>
            </a:r>
          </a:p>
        </p:txBody>
      </p:sp>
      <p:sp>
        <p:nvSpPr>
          <p:cNvPr id="4" name="textruta 3">
            <a:extLst>
              <a:ext uri="{FF2B5EF4-FFF2-40B4-BE49-F238E27FC236}">
                <a16:creationId xmlns:a16="http://schemas.microsoft.com/office/drawing/2014/main" id="{4D7158B4-2A85-8555-A755-3BF27AB773E0}"/>
              </a:ext>
            </a:extLst>
          </p:cNvPr>
          <p:cNvSpPr txBox="1"/>
          <p:nvPr/>
        </p:nvSpPr>
        <p:spPr>
          <a:xfrm>
            <a:off x="221455" y="784563"/>
            <a:ext cx="5464969" cy="2308324"/>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Svårt att hitta mejladresser där man kan bara kopiera adressen för att stoppa in i ett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annatmejlprogram</a:t>
            </a:r>
            <a:r>
              <a:rPr lang="sv-SE" sz="1800" dirty="0">
                <a:effectLst/>
                <a:latin typeface="Calibri" panose="020F0502020204030204" pitchFamily="34" charset="0"/>
                <a:ea typeface="Calibri" panose="020F0502020204030204" pitchFamily="34" charset="0"/>
                <a:cs typeface="Times New Roman" panose="02020603050405020304" pitchFamily="18" charset="0"/>
              </a:rPr>
              <a:t> ibland. Går ej att komma åt ramschemat för veterinärer på ett enkelt sätt direkt från hemsidan som gick förut. Måste söka på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sv-SE" sz="1800" dirty="0">
                <a:effectLst/>
                <a:latin typeface="Calibri" panose="020F0502020204030204" pitchFamily="34" charset="0"/>
                <a:ea typeface="Calibri" panose="020F0502020204030204" pitchFamily="34" charset="0"/>
                <a:cs typeface="Times New Roman" panose="02020603050405020304" pitchFamily="18" charset="0"/>
              </a:rPr>
              <a:t> "veterinärprogrammet från 2017" kommer då in på sidan på engelska, för att därifrån klicka sig vidare till ramschemat för att hitta kurser. Lite krångligt.</a:t>
            </a:r>
          </a:p>
        </p:txBody>
      </p:sp>
      <p:sp>
        <p:nvSpPr>
          <p:cNvPr id="6" name="textruta 5">
            <a:extLst>
              <a:ext uri="{FF2B5EF4-FFF2-40B4-BE49-F238E27FC236}">
                <a16:creationId xmlns:a16="http://schemas.microsoft.com/office/drawing/2014/main" id="{5F4C1870-5FC3-73CA-D3B7-B924A2947B53}"/>
              </a:ext>
            </a:extLst>
          </p:cNvPr>
          <p:cNvSpPr txBox="1"/>
          <p:nvPr/>
        </p:nvSpPr>
        <p:spPr>
          <a:xfrm>
            <a:off x="221457" y="3429000"/>
            <a:ext cx="52077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Förbättra gärna sökfunktionen, ibland känns det som att sökträffen inte får fram en logisk ordning.</a:t>
            </a:r>
          </a:p>
        </p:txBody>
      </p:sp>
      <p:sp>
        <p:nvSpPr>
          <p:cNvPr id="8" name="textruta 7">
            <a:extLst>
              <a:ext uri="{FF2B5EF4-FFF2-40B4-BE49-F238E27FC236}">
                <a16:creationId xmlns:a16="http://schemas.microsoft.com/office/drawing/2014/main" id="{8690515C-7CEE-BE53-80BA-C70B0C46542B}"/>
              </a:ext>
            </a:extLst>
          </p:cNvPr>
          <p:cNvSpPr txBox="1"/>
          <p:nvPr/>
        </p:nvSpPr>
        <p:spPr>
          <a:xfrm>
            <a:off x="221456" y="4411444"/>
            <a:ext cx="5464968"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had</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refresh</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contents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loaded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However</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is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sv-SE" sz="1800" dirty="0">
                <a:effectLst/>
                <a:latin typeface="Calibri" panose="020F0502020204030204" pitchFamily="34" charset="0"/>
                <a:ea typeface="Calibri" panose="020F0502020204030204" pitchFamily="34" charset="0"/>
                <a:cs typeface="Times New Roman" panose="02020603050405020304" pitchFamily="18" charset="0"/>
              </a:rPr>
              <a:t> site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getting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a:t>
            </a:r>
          </a:p>
        </p:txBody>
      </p:sp>
      <p:sp>
        <p:nvSpPr>
          <p:cNvPr id="10" name="textruta 9">
            <a:extLst>
              <a:ext uri="{FF2B5EF4-FFF2-40B4-BE49-F238E27FC236}">
                <a16:creationId xmlns:a16="http://schemas.microsoft.com/office/drawing/2014/main" id="{62C69EE8-6E9D-A25A-3D09-6643DF291A0E}"/>
              </a:ext>
            </a:extLst>
          </p:cNvPr>
          <p:cNvSpPr txBox="1"/>
          <p:nvPr/>
        </p:nvSpPr>
        <p:spPr>
          <a:xfrm>
            <a:off x="288131" y="5393888"/>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structuren</a:t>
            </a:r>
            <a:r>
              <a:rPr lang="sv-SE" sz="1800" dirty="0">
                <a:effectLst/>
                <a:latin typeface="Calibri" panose="020F0502020204030204" pitchFamily="34" charset="0"/>
                <a:ea typeface="Calibri" panose="020F0502020204030204" pitchFamily="34" charset="0"/>
                <a:cs typeface="Times New Roman" panose="02020603050405020304" pitchFamily="18" charset="0"/>
              </a:rPr>
              <a:t> är jättedålig.</a:t>
            </a:r>
          </a:p>
        </p:txBody>
      </p:sp>
      <p:sp>
        <p:nvSpPr>
          <p:cNvPr id="12" name="textruta 11">
            <a:extLst>
              <a:ext uri="{FF2B5EF4-FFF2-40B4-BE49-F238E27FC236}">
                <a16:creationId xmlns:a16="http://schemas.microsoft.com/office/drawing/2014/main" id="{A0753EAA-58D3-4FF6-DE27-E86EED9FBE4F}"/>
              </a:ext>
            </a:extLst>
          </p:cNvPr>
          <p:cNvSpPr txBox="1"/>
          <p:nvPr/>
        </p:nvSpPr>
        <p:spPr>
          <a:xfrm>
            <a:off x="6369844" y="784563"/>
            <a:ext cx="5288756"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Ni borde lägga in mer information angående Allemansrätten och vilka skyldigheter människor har som rör sig i skog o mark. Det är mycket skräp i naturen, vilket är mycket tråkigt att se.</a:t>
            </a:r>
          </a:p>
        </p:txBody>
      </p:sp>
      <p:sp>
        <p:nvSpPr>
          <p:cNvPr id="14" name="textruta 13">
            <a:extLst>
              <a:ext uri="{FF2B5EF4-FFF2-40B4-BE49-F238E27FC236}">
                <a16:creationId xmlns:a16="http://schemas.microsoft.com/office/drawing/2014/main" id="{9EF58824-3D4E-AF7B-37F6-4AB868A8035C}"/>
              </a:ext>
            </a:extLst>
          </p:cNvPr>
          <p:cNvSpPr txBox="1"/>
          <p:nvPr/>
        </p:nvSpPr>
        <p:spPr>
          <a:xfrm>
            <a:off x="6369843" y="2428191"/>
            <a:ext cx="5600701"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The SLU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well</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equipped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up to date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Keep</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sv-SE" sz="1800" dirty="0">
                <a:effectLst/>
                <a:latin typeface="Calibri" panose="020F0502020204030204" pitchFamily="34" charset="0"/>
                <a:ea typeface="Calibri" panose="020F0502020204030204" pitchFamily="34" charset="0"/>
                <a:cs typeface="Times New Roman" panose="02020603050405020304" pitchFamily="18" charset="0"/>
              </a:rPr>
              <a:t> up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please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6" name="textruta 15">
            <a:extLst>
              <a:ext uri="{FF2B5EF4-FFF2-40B4-BE49-F238E27FC236}">
                <a16:creationId xmlns:a16="http://schemas.microsoft.com/office/drawing/2014/main" id="{D67DFDD4-887D-E089-F09E-0D7B6E5015BE}"/>
              </a:ext>
            </a:extLst>
          </p:cNvPr>
          <p:cNvSpPr txBox="1"/>
          <p:nvPr/>
        </p:nvSpPr>
        <p:spPr>
          <a:xfrm>
            <a:off x="6369844" y="3517821"/>
            <a:ext cx="5679281"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känns fortfarande som SLU uppfattar sig som ett naturvetenskapligt universitet när nästan hälften är humaniora, samhällsvetenskap och landskapsarkitektur</a:t>
            </a:r>
          </a:p>
        </p:txBody>
      </p:sp>
      <p:sp>
        <p:nvSpPr>
          <p:cNvPr id="18" name="textruta 17">
            <a:extLst>
              <a:ext uri="{FF2B5EF4-FFF2-40B4-BE49-F238E27FC236}">
                <a16:creationId xmlns:a16="http://schemas.microsoft.com/office/drawing/2014/main" id="{FB3D7959-23AB-41C8-A653-912B1BFAD852}"/>
              </a:ext>
            </a:extLst>
          </p:cNvPr>
          <p:cNvSpPr txBox="1"/>
          <p:nvPr/>
        </p:nvSpPr>
        <p:spPr>
          <a:xfrm>
            <a:off x="6369844" y="4884450"/>
            <a:ext cx="5374481"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Hemsidan för studenter är svår att förstå. Jag har tidigare avslutat kurser hos er enbart för jag inte förstått mig på sidan och då inte kunnat lära mig de jag ska</a:t>
            </a:r>
          </a:p>
        </p:txBody>
      </p:sp>
    </p:spTree>
    <p:extLst>
      <p:ext uri="{BB962C8B-B14F-4D97-AF65-F5344CB8AC3E}">
        <p14:creationId xmlns:p14="http://schemas.microsoft.com/office/powerpoint/2010/main" val="263105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FD66621-C218-ECFF-D671-1CE2AB741BA2}"/>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941</a:t>
            </a:r>
            <a:endParaRPr lang="sv-SE" altLang="sv-SE"/>
          </a:p>
        </p:txBody>
      </p:sp>
      <p:sp>
        <p:nvSpPr>
          <p:cNvPr id="3" name="Rectangle 7">
            <a:extLst>
              <a:ext uri="{FF2B5EF4-FFF2-40B4-BE49-F238E27FC236}">
                <a16:creationId xmlns:a16="http://schemas.microsoft.com/office/drawing/2014/main" id="{B7EC87D7-8A23-F221-0847-6BE9C28E9623}"/>
              </a:ext>
            </a:extLst>
          </p:cNvPr>
          <p:cNvSpPr>
            <a:spLocks noChangeArrowheads="1"/>
          </p:cNvSpPr>
          <p:nvPr/>
        </p:nvSpPr>
        <p:spPr bwMode="auto">
          <a:xfrm>
            <a:off x="2692400" y="1001713"/>
            <a:ext cx="11445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SPRÅK</a:t>
            </a:r>
            <a:endParaRPr lang="sv-SE" altLang="sv-SE"/>
          </a:p>
        </p:txBody>
      </p:sp>
      <p:sp>
        <p:nvSpPr>
          <p:cNvPr id="4" name="Rectangle 8">
            <a:extLst>
              <a:ext uri="{FF2B5EF4-FFF2-40B4-BE49-F238E27FC236}">
                <a16:creationId xmlns:a16="http://schemas.microsoft.com/office/drawing/2014/main" id="{422FDB21-0208-65F4-FA92-23804F7E1F0B}"/>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2FEEAF35-4C1A-F89D-54D9-06251685172C}"/>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1B55A7E9-8A50-C2D7-77E5-25CF50E63804}"/>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F774E565-EED6-7D40-169A-8D373D499BAF}"/>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B1C2DE18-C911-49C5-C07B-21627BED631E}"/>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05864974-78BE-4638-49E3-523CC4A085CB}"/>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A38F75FE-2240-1FF3-D744-CB8665E8DE65}"/>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0FA327ED-A881-4415-676E-C2994B8EC379}"/>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04BE7B55-2213-5F0A-3A5D-1287DD93F148}"/>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830DD637-D9CA-459F-CAB5-F9B567C1985E}"/>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0040A038-22FB-28D3-0C6C-3AF0546C6659}"/>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36D16241-4319-7C38-A5E6-4101511FB2D7}"/>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D31F0BD0-DA46-7CE6-2B3C-FAF3437D2265}"/>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1">
            <a:extLst>
              <a:ext uri="{FF2B5EF4-FFF2-40B4-BE49-F238E27FC236}">
                <a16:creationId xmlns:a16="http://schemas.microsoft.com/office/drawing/2014/main" id="{B52A9BE1-3F61-F4F8-1335-038CE1358427}"/>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3">
            <a:extLst>
              <a:ext uri="{FF2B5EF4-FFF2-40B4-BE49-F238E27FC236}">
                <a16:creationId xmlns:a16="http://schemas.microsoft.com/office/drawing/2014/main" id="{EAF2C876-992B-FA67-15E9-A9B6A0DEB3B1}"/>
              </a:ext>
            </a:extLst>
          </p:cNvPr>
          <p:cNvSpPr>
            <a:spLocks noChangeArrowheads="1"/>
          </p:cNvSpPr>
          <p:nvPr/>
        </p:nvSpPr>
        <p:spPr bwMode="auto">
          <a:xfrm>
            <a:off x="2741613" y="2841625"/>
            <a:ext cx="3084512"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9" name="Rectangle 24">
            <a:extLst>
              <a:ext uri="{FF2B5EF4-FFF2-40B4-BE49-F238E27FC236}">
                <a16:creationId xmlns:a16="http://schemas.microsoft.com/office/drawing/2014/main" id="{1589FF55-E4DC-77A6-C547-BFEF4976F587}"/>
              </a:ext>
            </a:extLst>
          </p:cNvPr>
          <p:cNvSpPr>
            <a:spLocks noChangeArrowheads="1"/>
          </p:cNvSpPr>
          <p:nvPr/>
        </p:nvSpPr>
        <p:spPr bwMode="auto">
          <a:xfrm>
            <a:off x="2741613" y="2841625"/>
            <a:ext cx="3084512"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5">
            <a:extLst>
              <a:ext uri="{FF2B5EF4-FFF2-40B4-BE49-F238E27FC236}">
                <a16:creationId xmlns:a16="http://schemas.microsoft.com/office/drawing/2014/main" id="{16BFF852-9FD6-F90D-72E3-9EC2D0121CF2}"/>
              </a:ext>
            </a:extLst>
          </p:cNvPr>
          <p:cNvSpPr>
            <a:spLocks noChangeArrowheads="1"/>
          </p:cNvSpPr>
          <p:nvPr/>
        </p:nvSpPr>
        <p:spPr bwMode="auto">
          <a:xfrm>
            <a:off x="2014538" y="3032125"/>
            <a:ext cx="596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Svenska</a:t>
            </a:r>
            <a:endParaRPr lang="sv-SE" altLang="sv-SE"/>
          </a:p>
        </p:txBody>
      </p:sp>
      <p:sp>
        <p:nvSpPr>
          <p:cNvPr id="21" name="Rectangle 26">
            <a:extLst>
              <a:ext uri="{FF2B5EF4-FFF2-40B4-BE49-F238E27FC236}">
                <a16:creationId xmlns:a16="http://schemas.microsoft.com/office/drawing/2014/main" id="{1C5878E0-C468-2846-4CDA-570D00A518E8}"/>
              </a:ext>
            </a:extLst>
          </p:cNvPr>
          <p:cNvSpPr>
            <a:spLocks noChangeArrowheads="1"/>
          </p:cNvSpPr>
          <p:nvPr/>
        </p:nvSpPr>
        <p:spPr bwMode="auto">
          <a:xfrm>
            <a:off x="5905500" y="30210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69</a:t>
            </a:r>
            <a:endParaRPr lang="sv-SE" altLang="sv-SE"/>
          </a:p>
        </p:txBody>
      </p:sp>
      <p:sp>
        <p:nvSpPr>
          <p:cNvPr id="22" name="Rectangle 27">
            <a:extLst>
              <a:ext uri="{FF2B5EF4-FFF2-40B4-BE49-F238E27FC236}">
                <a16:creationId xmlns:a16="http://schemas.microsoft.com/office/drawing/2014/main" id="{10A2544F-B255-732B-F9CF-C932759AFBC7}"/>
              </a:ext>
            </a:extLst>
          </p:cNvPr>
          <p:cNvSpPr>
            <a:spLocks noChangeArrowheads="1"/>
          </p:cNvSpPr>
          <p:nvPr/>
        </p:nvSpPr>
        <p:spPr bwMode="auto">
          <a:xfrm>
            <a:off x="7597775" y="30114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69</a:t>
            </a:r>
            <a:endParaRPr lang="sv-SE" altLang="sv-SE"/>
          </a:p>
        </p:txBody>
      </p:sp>
      <p:sp>
        <p:nvSpPr>
          <p:cNvPr id="23" name="Rectangle 28">
            <a:extLst>
              <a:ext uri="{FF2B5EF4-FFF2-40B4-BE49-F238E27FC236}">
                <a16:creationId xmlns:a16="http://schemas.microsoft.com/office/drawing/2014/main" id="{5A25A1AA-8665-F7A0-586C-358FBD12A90D}"/>
              </a:ext>
            </a:extLst>
          </p:cNvPr>
          <p:cNvSpPr>
            <a:spLocks noChangeArrowheads="1"/>
          </p:cNvSpPr>
          <p:nvPr/>
        </p:nvSpPr>
        <p:spPr bwMode="auto">
          <a:xfrm>
            <a:off x="2741613" y="3389313"/>
            <a:ext cx="139223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4" name="Rectangle 29">
            <a:extLst>
              <a:ext uri="{FF2B5EF4-FFF2-40B4-BE49-F238E27FC236}">
                <a16:creationId xmlns:a16="http://schemas.microsoft.com/office/drawing/2014/main" id="{86CC0663-3023-FB63-8DD4-CF8B8DC37110}"/>
              </a:ext>
            </a:extLst>
          </p:cNvPr>
          <p:cNvSpPr>
            <a:spLocks noChangeArrowheads="1"/>
          </p:cNvSpPr>
          <p:nvPr/>
        </p:nvSpPr>
        <p:spPr bwMode="auto">
          <a:xfrm>
            <a:off x="2741613" y="3389313"/>
            <a:ext cx="139223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30">
            <a:extLst>
              <a:ext uri="{FF2B5EF4-FFF2-40B4-BE49-F238E27FC236}">
                <a16:creationId xmlns:a16="http://schemas.microsoft.com/office/drawing/2014/main" id="{3DEEAA3F-8CAC-41CC-4322-99750CAAE949}"/>
              </a:ext>
            </a:extLst>
          </p:cNvPr>
          <p:cNvSpPr>
            <a:spLocks noChangeArrowheads="1"/>
          </p:cNvSpPr>
          <p:nvPr/>
        </p:nvSpPr>
        <p:spPr bwMode="auto">
          <a:xfrm>
            <a:off x="1974850" y="3578225"/>
            <a:ext cx="6365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Engelska</a:t>
            </a:r>
            <a:endParaRPr lang="sv-SE" altLang="sv-SE"/>
          </a:p>
        </p:txBody>
      </p:sp>
      <p:sp>
        <p:nvSpPr>
          <p:cNvPr id="26" name="Rectangle 31">
            <a:extLst>
              <a:ext uri="{FF2B5EF4-FFF2-40B4-BE49-F238E27FC236}">
                <a16:creationId xmlns:a16="http://schemas.microsoft.com/office/drawing/2014/main" id="{D1DFEDEA-760D-C5E0-0B46-7AC3133F8B95}"/>
              </a:ext>
            </a:extLst>
          </p:cNvPr>
          <p:cNvSpPr>
            <a:spLocks noChangeArrowheads="1"/>
          </p:cNvSpPr>
          <p:nvPr/>
        </p:nvSpPr>
        <p:spPr bwMode="auto">
          <a:xfrm>
            <a:off x="4194175" y="356870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31</a:t>
            </a:r>
            <a:endParaRPr lang="sv-SE" altLang="sv-SE"/>
          </a:p>
        </p:txBody>
      </p:sp>
      <p:sp>
        <p:nvSpPr>
          <p:cNvPr id="27" name="Rectangle 32">
            <a:extLst>
              <a:ext uri="{FF2B5EF4-FFF2-40B4-BE49-F238E27FC236}">
                <a16:creationId xmlns:a16="http://schemas.microsoft.com/office/drawing/2014/main" id="{A9CDFF9E-56EA-089F-767E-88E01A438FA5}"/>
              </a:ext>
            </a:extLst>
          </p:cNvPr>
          <p:cNvSpPr>
            <a:spLocks noChangeArrowheads="1"/>
          </p:cNvSpPr>
          <p:nvPr/>
        </p:nvSpPr>
        <p:spPr bwMode="auto">
          <a:xfrm>
            <a:off x="7597775" y="35591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31</a:t>
            </a:r>
            <a:endParaRPr lang="sv-SE" altLang="sv-SE"/>
          </a:p>
        </p:txBody>
      </p:sp>
      <p:sp>
        <p:nvSpPr>
          <p:cNvPr id="28" name="textruta 27">
            <a:extLst>
              <a:ext uri="{FF2B5EF4-FFF2-40B4-BE49-F238E27FC236}">
                <a16:creationId xmlns:a16="http://schemas.microsoft.com/office/drawing/2014/main" id="{D3E77A14-E33B-E3B1-0A60-200ABBB88CB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29" name="Rectangle 18">
            <a:extLst>
              <a:ext uri="{FF2B5EF4-FFF2-40B4-BE49-F238E27FC236}">
                <a16:creationId xmlns:a16="http://schemas.microsoft.com/office/drawing/2014/main" id="{1E224451-4E32-851D-1633-4EF6546D8628}"/>
              </a:ext>
            </a:extLst>
          </p:cNvPr>
          <p:cNvSpPr>
            <a:spLocks noChangeArrowheads="1"/>
          </p:cNvSpPr>
          <p:nvPr/>
        </p:nvSpPr>
        <p:spPr bwMode="auto">
          <a:xfrm>
            <a:off x="7988492" y="1748522"/>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19">
            <a:extLst>
              <a:ext uri="{FF2B5EF4-FFF2-40B4-BE49-F238E27FC236}">
                <a16:creationId xmlns:a16="http://schemas.microsoft.com/office/drawing/2014/main" id="{98F4AF8E-4C80-345A-6771-A94AD6C53AE5}"/>
              </a:ext>
            </a:extLst>
          </p:cNvPr>
          <p:cNvSpPr>
            <a:spLocks noChangeArrowheads="1"/>
          </p:cNvSpPr>
          <p:nvPr/>
        </p:nvSpPr>
        <p:spPr bwMode="auto">
          <a:xfrm>
            <a:off x="7988492" y="1748522"/>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23">
            <a:extLst>
              <a:ext uri="{FF2B5EF4-FFF2-40B4-BE49-F238E27FC236}">
                <a16:creationId xmlns:a16="http://schemas.microsoft.com/office/drawing/2014/main" id="{8F38BDB7-562C-ABCD-2165-A901B2A11AB0}"/>
              </a:ext>
            </a:extLst>
          </p:cNvPr>
          <p:cNvSpPr>
            <a:spLocks noChangeArrowheads="1"/>
          </p:cNvSpPr>
          <p:nvPr/>
        </p:nvSpPr>
        <p:spPr bwMode="auto">
          <a:xfrm>
            <a:off x="7998017" y="1510397"/>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32" name="Rectangle 31">
            <a:extLst>
              <a:ext uri="{FF2B5EF4-FFF2-40B4-BE49-F238E27FC236}">
                <a16:creationId xmlns:a16="http://schemas.microsoft.com/office/drawing/2014/main" id="{91B98318-5282-5F34-6C5B-E50FDAB9081D}"/>
              </a:ext>
            </a:extLst>
          </p:cNvPr>
          <p:cNvSpPr>
            <a:spLocks noChangeArrowheads="1"/>
          </p:cNvSpPr>
          <p:nvPr/>
        </p:nvSpPr>
        <p:spPr bwMode="auto">
          <a:xfrm>
            <a:off x="8118667" y="3013760"/>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66</a:t>
            </a:r>
            <a:endParaRPr lang="sv-SE" altLang="sv-SE"/>
          </a:p>
        </p:txBody>
      </p:sp>
      <p:sp>
        <p:nvSpPr>
          <p:cNvPr id="33" name="Rectangle 37">
            <a:extLst>
              <a:ext uri="{FF2B5EF4-FFF2-40B4-BE49-F238E27FC236}">
                <a16:creationId xmlns:a16="http://schemas.microsoft.com/office/drawing/2014/main" id="{703358FB-00D6-4E3A-C44F-7E27297B02C1}"/>
              </a:ext>
            </a:extLst>
          </p:cNvPr>
          <p:cNvSpPr>
            <a:spLocks noChangeArrowheads="1"/>
          </p:cNvSpPr>
          <p:nvPr/>
        </p:nvSpPr>
        <p:spPr bwMode="auto">
          <a:xfrm>
            <a:off x="8118667" y="3561447"/>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34</a:t>
            </a:r>
            <a:endParaRPr lang="sv-SE" altLang="sv-SE"/>
          </a:p>
        </p:txBody>
      </p:sp>
    </p:spTree>
    <p:extLst>
      <p:ext uri="{BB962C8B-B14F-4D97-AF65-F5344CB8AC3E}">
        <p14:creationId xmlns:p14="http://schemas.microsoft.com/office/powerpoint/2010/main" val="25686900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C858437-6436-208A-F3A1-EB89748D4064}"/>
              </a:ext>
            </a:extLst>
          </p:cNvPr>
          <p:cNvSpPr txBox="1"/>
          <p:nvPr/>
        </p:nvSpPr>
        <p:spPr>
          <a:xfrm>
            <a:off x="145256" y="739259"/>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skulle föredra att menyvalen syns som på SGU.se tex.</a:t>
            </a:r>
          </a:p>
        </p:txBody>
      </p:sp>
      <p:sp>
        <p:nvSpPr>
          <p:cNvPr id="5" name="textruta 4">
            <a:extLst>
              <a:ext uri="{FF2B5EF4-FFF2-40B4-BE49-F238E27FC236}">
                <a16:creationId xmlns:a16="http://schemas.microsoft.com/office/drawing/2014/main" id="{F90368E7-112F-E50D-2BDC-07E447CDB1B3}"/>
              </a:ext>
            </a:extLst>
          </p:cNvPr>
          <p:cNvSpPr txBox="1"/>
          <p:nvPr/>
        </p:nvSpPr>
        <p:spPr>
          <a:xfrm>
            <a:off x="145255" y="1458010"/>
            <a:ext cx="575071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On the student site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harder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now</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get to canvas,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ladok</a:t>
            </a:r>
            <a:r>
              <a:rPr lang="sv-SE" sz="1800" dirty="0">
                <a:effectLst/>
                <a:latin typeface="Calibri" panose="020F0502020204030204" pitchFamily="34" charset="0"/>
                <a:ea typeface="Calibri" panose="020F0502020204030204" pitchFamily="34" charset="0"/>
                <a:cs typeface="Times New Roman" panose="02020603050405020304" pitchFamily="18" charset="0"/>
              </a:rPr>
              <a:t>, etc.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before</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site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changed</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rearranged</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ruta 6">
            <a:extLst>
              <a:ext uri="{FF2B5EF4-FFF2-40B4-BE49-F238E27FC236}">
                <a16:creationId xmlns:a16="http://schemas.microsoft.com/office/drawing/2014/main" id="{F12CAC5D-C884-91D1-58A2-6E602C23792B}"/>
              </a:ext>
            </a:extLst>
          </p:cNvPr>
          <p:cNvSpPr txBox="1"/>
          <p:nvPr/>
        </p:nvSpPr>
        <p:spPr>
          <a:xfrm>
            <a:off x="145256" y="2453760"/>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Keep</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up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focused</a:t>
            </a:r>
            <a:r>
              <a:rPr lang="sv-SE" sz="1800" dirty="0">
                <a:effectLst/>
                <a:latin typeface="Calibri" panose="020F0502020204030204" pitchFamily="34" charset="0"/>
                <a:ea typeface="Calibri" panose="020F0502020204030204" pitchFamily="34" charset="0"/>
                <a:cs typeface="Times New Roman" panose="02020603050405020304" pitchFamily="18" charset="0"/>
              </a:rPr>
              <a:t> 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dry</a:t>
            </a:r>
            <a:r>
              <a:rPr lang="sv-SE" sz="1800" dirty="0">
                <a:effectLst/>
                <a:latin typeface="Calibri" panose="020F0502020204030204" pitchFamily="34" charset="0"/>
                <a:ea typeface="Calibri" panose="020F0502020204030204" pitchFamily="34" charset="0"/>
                <a:cs typeface="Times New Roman" panose="02020603050405020304" pitchFamily="18" charset="0"/>
              </a:rPr>
              <a:t> land restoration</a:t>
            </a:r>
          </a:p>
        </p:txBody>
      </p:sp>
      <p:sp>
        <p:nvSpPr>
          <p:cNvPr id="9" name="textruta 8">
            <a:extLst>
              <a:ext uri="{FF2B5EF4-FFF2-40B4-BE49-F238E27FC236}">
                <a16:creationId xmlns:a16="http://schemas.microsoft.com/office/drawing/2014/main" id="{BE6D30FA-71A3-1A30-5AFC-D83E05642408}"/>
              </a:ext>
            </a:extLst>
          </p:cNvPr>
          <p:cNvSpPr txBox="1"/>
          <p:nvPr/>
        </p:nvSpPr>
        <p:spPr>
          <a:xfrm>
            <a:off x="145256" y="3172511"/>
            <a:ext cx="5950744" cy="2308324"/>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Content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departments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in Swedish,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don't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in English; the list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department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pages) is not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updated</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99%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departments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regarding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Alnarp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sv-SE" sz="1800" dirty="0">
                <a:effectLst/>
                <a:latin typeface="Calibri" panose="020F0502020204030204" pitchFamily="34" charset="0"/>
                <a:ea typeface="Calibri" panose="020F0502020204030204" pitchFamily="34" charset="0"/>
                <a:cs typeface="Times New Roman" panose="02020603050405020304" pitchFamily="18" charset="0"/>
              </a:rPr>
              <a:t>) UX: the meny and the site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structure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easiest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every</a:t>
            </a:r>
            <a:r>
              <a:rPr lang="sv-SE" sz="1800" dirty="0">
                <a:effectLst/>
                <a:latin typeface="Calibri" panose="020F0502020204030204" pitchFamily="34" charset="0"/>
                <a:ea typeface="Calibri" panose="020F0502020204030204" pitchFamily="34" charset="0"/>
                <a:cs typeface="Times New Roman" panose="02020603050405020304" pitchFamily="18" charset="0"/>
              </a:rPr>
              <a:t> page has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huge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blue</a:t>
            </a:r>
            <a:r>
              <a:rPr lang="sv-SE" sz="1800" dirty="0">
                <a:effectLst/>
                <a:latin typeface="Calibri" panose="020F0502020204030204" pitchFamily="34" charset="0"/>
                <a:ea typeface="Calibri" panose="020F0502020204030204" pitchFamily="34" charset="0"/>
                <a:cs typeface="Times New Roman" panose="02020603050405020304" pitchFamily="18" charset="0"/>
              </a:rPr>
              <a:t>-green banner"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uses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30%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screen</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doesn't</a:t>
            </a:r>
            <a:r>
              <a:rPr lang="sv-SE" sz="1800" dirty="0">
                <a:effectLst/>
                <a:latin typeface="Calibri" panose="020F0502020204030204" pitchFamily="34" charset="0"/>
                <a:ea typeface="Calibri" panose="020F0502020204030204" pitchFamily="34" charset="0"/>
                <a:cs typeface="Times New Roman" panose="02020603050405020304" pitchFamily="18" charset="0"/>
              </a:rPr>
              <a:t> serve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any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purpose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Because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seen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after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scrolling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ruta 10">
            <a:extLst>
              <a:ext uri="{FF2B5EF4-FFF2-40B4-BE49-F238E27FC236}">
                <a16:creationId xmlns:a16="http://schemas.microsoft.com/office/drawing/2014/main" id="{811E5215-8354-1109-97A6-5AD0ECFDF616}"/>
              </a:ext>
            </a:extLst>
          </p:cNvPr>
          <p:cNvSpPr txBox="1"/>
          <p:nvPr/>
        </p:nvSpPr>
        <p:spPr>
          <a:xfrm>
            <a:off x="145256" y="5836088"/>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Oerhört intressant att få ta del av aktuell forskning!</a:t>
            </a:r>
          </a:p>
        </p:txBody>
      </p:sp>
      <p:sp>
        <p:nvSpPr>
          <p:cNvPr id="13" name="textruta 12">
            <a:extLst>
              <a:ext uri="{FF2B5EF4-FFF2-40B4-BE49-F238E27FC236}">
                <a16:creationId xmlns:a16="http://schemas.microsoft.com/office/drawing/2014/main" id="{97EE7543-E1B4-BFC0-BE55-26B6726EFC3D}"/>
              </a:ext>
            </a:extLst>
          </p:cNvPr>
          <p:cNvSpPr txBox="1"/>
          <p:nvPr/>
        </p:nvSpPr>
        <p:spPr>
          <a:xfrm>
            <a:off x="6641306" y="739259"/>
            <a:ext cx="53220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has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valuable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prospective</a:t>
            </a:r>
            <a:r>
              <a:rPr lang="sv-SE" sz="1800" dirty="0">
                <a:effectLst/>
                <a:latin typeface="Calibri" panose="020F0502020204030204" pitchFamily="34" charset="0"/>
                <a:ea typeface="Calibri" panose="020F0502020204030204" pitchFamily="34" charset="0"/>
                <a:cs typeface="Times New Roman" panose="02020603050405020304" pitchFamily="18" charset="0"/>
              </a:rPr>
              <a:t> students like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myself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ruta 14">
            <a:extLst>
              <a:ext uri="{FF2B5EF4-FFF2-40B4-BE49-F238E27FC236}">
                <a16:creationId xmlns:a16="http://schemas.microsoft.com/office/drawing/2014/main" id="{8277878E-2BD9-8C01-B178-AE83CF9DE24A}"/>
              </a:ext>
            </a:extLst>
          </p:cNvPr>
          <p:cNvSpPr txBox="1"/>
          <p:nvPr/>
        </p:nvSpPr>
        <p:spPr>
          <a:xfrm>
            <a:off x="6641306" y="1781860"/>
            <a:ext cx="5405438"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SKUD måste uppdateras när ändringar sker och ny information kommer till!!!</a:t>
            </a:r>
          </a:p>
        </p:txBody>
      </p:sp>
      <p:sp>
        <p:nvSpPr>
          <p:cNvPr id="17" name="textruta 16">
            <a:extLst>
              <a:ext uri="{FF2B5EF4-FFF2-40B4-BE49-F238E27FC236}">
                <a16:creationId xmlns:a16="http://schemas.microsoft.com/office/drawing/2014/main" id="{0771A499-5AC5-D57C-E786-D50D236D0607}"/>
              </a:ext>
            </a:extLst>
          </p:cNvPr>
          <p:cNvSpPr txBox="1"/>
          <p:nvPr/>
        </p:nvSpPr>
        <p:spPr>
          <a:xfrm>
            <a:off x="6641306" y="2823092"/>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 funktionen är för smal</a:t>
            </a:r>
          </a:p>
        </p:txBody>
      </p:sp>
      <p:sp>
        <p:nvSpPr>
          <p:cNvPr id="19" name="textruta 18">
            <a:extLst>
              <a:ext uri="{FF2B5EF4-FFF2-40B4-BE49-F238E27FC236}">
                <a16:creationId xmlns:a16="http://schemas.microsoft.com/office/drawing/2014/main" id="{31490C45-B708-C9AB-2291-AD3283AD878E}"/>
              </a:ext>
            </a:extLst>
          </p:cNvPr>
          <p:cNvSpPr txBox="1"/>
          <p:nvPr/>
        </p:nvSpPr>
        <p:spPr>
          <a:xfrm>
            <a:off x="6638924" y="3587325"/>
            <a:ext cx="53220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Sökfuntionen</a:t>
            </a:r>
            <a:r>
              <a:rPr lang="sv-SE" sz="1800" dirty="0">
                <a:effectLst/>
                <a:latin typeface="Calibri" panose="020F0502020204030204" pitchFamily="34" charset="0"/>
                <a:ea typeface="Calibri" panose="020F0502020204030204" pitchFamily="34" charset="0"/>
                <a:cs typeface="Times New Roman" panose="02020603050405020304" pitchFamily="18" charset="0"/>
              </a:rPr>
              <a:t> funkar väldigt dåligt, och ofta är det problem med att öppna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ramcheman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ruta 20">
            <a:extLst>
              <a:ext uri="{FF2B5EF4-FFF2-40B4-BE49-F238E27FC236}">
                <a16:creationId xmlns:a16="http://schemas.microsoft.com/office/drawing/2014/main" id="{4CB13D4A-27FF-2364-65F3-A5EEFEB932FB}"/>
              </a:ext>
            </a:extLst>
          </p:cNvPr>
          <p:cNvSpPr txBox="1"/>
          <p:nvPr/>
        </p:nvSpPr>
        <p:spPr>
          <a:xfrm>
            <a:off x="6646067" y="4628557"/>
            <a:ext cx="5314951" cy="1477328"/>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 stora bilder när man kommer till rätt plats innan man skrollar nere till de info man letar efter, bilden av jordgubbar onödiga till ex... Annars bra med sidorna, bra med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link</a:t>
            </a:r>
            <a:r>
              <a:rPr lang="sv-SE" sz="1800" dirty="0">
                <a:effectLst/>
                <a:latin typeface="Calibri" panose="020F0502020204030204" pitchFamily="34" charset="0"/>
                <a:ea typeface="Calibri" panose="020F0502020204030204" pitchFamily="34" charset="0"/>
                <a:cs typeface="Times New Roman" panose="02020603050405020304" pitchFamily="18" charset="0"/>
              </a:rPr>
              <a:t> till artiklar/forsknings resultat rapport det är det viktigast...</a:t>
            </a:r>
          </a:p>
        </p:txBody>
      </p:sp>
      <p:sp>
        <p:nvSpPr>
          <p:cNvPr id="22" name="textruta 21">
            <a:extLst>
              <a:ext uri="{FF2B5EF4-FFF2-40B4-BE49-F238E27FC236}">
                <a16:creationId xmlns:a16="http://schemas.microsoft.com/office/drawing/2014/main" id="{5B8BF97F-F537-E9AA-1BDA-52F595260FB3}"/>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webbplatsen?</a:t>
            </a:r>
          </a:p>
        </p:txBody>
      </p:sp>
    </p:spTree>
    <p:extLst>
      <p:ext uri="{BB962C8B-B14F-4D97-AF65-F5344CB8AC3E}">
        <p14:creationId xmlns:p14="http://schemas.microsoft.com/office/powerpoint/2010/main" val="4498119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69D7691-07DF-7DE0-F9A0-743FCA4FE436}"/>
              </a:ext>
            </a:extLst>
          </p:cNvPr>
          <p:cNvSpPr txBox="1"/>
          <p:nvPr/>
        </p:nvSpPr>
        <p:spPr>
          <a:xfrm>
            <a:off x="211931" y="762685"/>
            <a:ext cx="47505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Feeling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Well</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suggestion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promotes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advertisement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via social media.</a:t>
            </a:r>
          </a:p>
        </p:txBody>
      </p:sp>
      <p:sp>
        <p:nvSpPr>
          <p:cNvPr id="5" name="textruta 4">
            <a:extLst>
              <a:ext uri="{FF2B5EF4-FFF2-40B4-BE49-F238E27FC236}">
                <a16:creationId xmlns:a16="http://schemas.microsoft.com/office/drawing/2014/main" id="{399D2AB9-4DFD-CD88-8086-68A404E4BF23}"/>
              </a:ext>
            </a:extLst>
          </p:cNvPr>
          <p:cNvSpPr txBox="1"/>
          <p:nvPr/>
        </p:nvSpPr>
        <p:spPr>
          <a:xfrm>
            <a:off x="211930" y="1814810"/>
            <a:ext cx="5667377"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skulle det vara möjligt att slippa logga in flera gånger på rad för att nå en enda funktion på medarbetarwebben? Det känns som om det här borde kunna vara lättare.</a:t>
            </a:r>
          </a:p>
        </p:txBody>
      </p:sp>
      <p:sp>
        <p:nvSpPr>
          <p:cNvPr id="7" name="textruta 6">
            <a:extLst>
              <a:ext uri="{FF2B5EF4-FFF2-40B4-BE49-F238E27FC236}">
                <a16:creationId xmlns:a16="http://schemas.microsoft.com/office/drawing/2014/main" id="{2A11B8CF-5593-31A6-9680-B5E1D0F12F9A}"/>
              </a:ext>
            </a:extLst>
          </p:cNvPr>
          <p:cNvSpPr txBox="1"/>
          <p:nvPr/>
        </p:nvSpPr>
        <p:spPr>
          <a:xfrm>
            <a:off x="211931" y="3139469"/>
            <a:ext cx="5436394"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happened</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attend</a:t>
            </a:r>
            <a:r>
              <a:rPr lang="sv-SE" sz="1800" dirty="0">
                <a:effectLst/>
                <a:latin typeface="Calibri" panose="020F0502020204030204" pitchFamily="34" charset="0"/>
                <a:ea typeface="Calibri" panose="020F0502020204030204" pitchFamily="34" charset="0"/>
                <a:cs typeface="Times New Roman" panose="02020603050405020304" pitchFamily="18" charset="0"/>
              </a:rPr>
              <a:t> SIDA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project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opening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program in Addis Ababa University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consequently</a:t>
            </a:r>
            <a:r>
              <a:rPr lang="sv-SE" sz="1800" dirty="0">
                <a:effectLst/>
                <a:latin typeface="Calibri" panose="020F0502020204030204" pitchFamily="34" charset="0"/>
                <a:ea typeface="Calibri" panose="020F0502020204030204" pitchFamily="34" charset="0"/>
                <a:cs typeface="Times New Roman" panose="02020603050405020304" pitchFamily="18" charset="0"/>
              </a:rPr>
              <a:t> I like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SLU </a:t>
            </a:r>
          </a:p>
        </p:txBody>
      </p:sp>
      <p:sp>
        <p:nvSpPr>
          <p:cNvPr id="9" name="textruta 8">
            <a:extLst>
              <a:ext uri="{FF2B5EF4-FFF2-40B4-BE49-F238E27FC236}">
                <a16:creationId xmlns:a16="http://schemas.microsoft.com/office/drawing/2014/main" id="{5936AC71-9398-2C56-5273-01EA676BBECC}"/>
              </a:ext>
            </a:extLst>
          </p:cNvPr>
          <p:cNvSpPr txBox="1"/>
          <p:nvPr/>
        </p:nvSpPr>
        <p:spPr>
          <a:xfrm>
            <a:off x="211931" y="4464128"/>
            <a:ext cx="6100762"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works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flawlessly</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quick</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university</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1" name="textruta 10">
            <a:extLst>
              <a:ext uri="{FF2B5EF4-FFF2-40B4-BE49-F238E27FC236}">
                <a16:creationId xmlns:a16="http://schemas.microsoft.com/office/drawing/2014/main" id="{CFED3D44-D98C-4154-3B0A-6FE96FF6207F}"/>
              </a:ext>
            </a:extLst>
          </p:cNvPr>
          <p:cNvSpPr txBox="1"/>
          <p:nvPr/>
        </p:nvSpPr>
        <p:spPr>
          <a:xfrm>
            <a:off x="211931" y="5511788"/>
            <a:ext cx="54363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SLUs sidor verkar designade för mobiler. Det betyder att den som jobbar inte får de detaljer som behövs.</a:t>
            </a:r>
          </a:p>
        </p:txBody>
      </p:sp>
      <p:sp>
        <p:nvSpPr>
          <p:cNvPr id="13" name="textruta 12">
            <a:extLst>
              <a:ext uri="{FF2B5EF4-FFF2-40B4-BE49-F238E27FC236}">
                <a16:creationId xmlns:a16="http://schemas.microsoft.com/office/drawing/2014/main" id="{4A64CB2C-7670-E93A-0A76-B4CCF8326FC0}"/>
              </a:ext>
            </a:extLst>
          </p:cNvPr>
          <p:cNvSpPr txBox="1"/>
          <p:nvPr/>
        </p:nvSpPr>
        <p:spPr>
          <a:xfrm>
            <a:off x="6312693" y="762685"/>
            <a:ext cx="5355432"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Artportalen är inte så tillförlitlig eftersom det är observationer från allmänhet som styr den. Skulle behöva verifieras med mer vetenskapliga data.  Svårt att förstå statistiken och referensdata. </a:t>
            </a:r>
          </a:p>
        </p:txBody>
      </p:sp>
      <p:sp>
        <p:nvSpPr>
          <p:cNvPr id="15" name="textruta 14">
            <a:extLst>
              <a:ext uri="{FF2B5EF4-FFF2-40B4-BE49-F238E27FC236}">
                <a16:creationId xmlns:a16="http://schemas.microsoft.com/office/drawing/2014/main" id="{9DF3FE9F-EB1A-59DA-0834-40C98083218C}"/>
              </a:ext>
            </a:extLst>
          </p:cNvPr>
          <p:cNvSpPr txBox="1"/>
          <p:nvPr/>
        </p:nvSpPr>
        <p:spPr>
          <a:xfrm>
            <a:off x="6312693" y="2247468"/>
            <a:ext cx="5145882"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Made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sv-SE" sz="1800" dirty="0">
                <a:effectLst/>
                <a:latin typeface="Calibri" panose="020F0502020204030204" pitchFamily="34" charset="0"/>
                <a:ea typeface="Calibri" panose="020F0502020204030204" pitchFamily="34" charset="0"/>
                <a:cs typeface="Times New Roman" panose="02020603050405020304" pitchFamily="18" charset="0"/>
              </a:rPr>
              <a:t> my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password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twice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yet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log in. Do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something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p>
        </p:txBody>
      </p:sp>
      <p:sp>
        <p:nvSpPr>
          <p:cNvPr id="17" name="textruta 16">
            <a:extLst>
              <a:ext uri="{FF2B5EF4-FFF2-40B4-BE49-F238E27FC236}">
                <a16:creationId xmlns:a16="http://schemas.microsoft.com/office/drawing/2014/main" id="{C6AB8AFB-898C-BD87-60A0-96D234AF344A}"/>
              </a:ext>
            </a:extLst>
          </p:cNvPr>
          <p:cNvSpPr txBox="1"/>
          <p:nvPr/>
        </p:nvSpPr>
        <p:spPr>
          <a:xfrm>
            <a:off x="6312693" y="3178254"/>
            <a:ext cx="5667376"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Sjukt jobbig webbplats där man måste klicka som besatt för att hitta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någgot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ruta 18">
            <a:extLst>
              <a:ext uri="{FF2B5EF4-FFF2-40B4-BE49-F238E27FC236}">
                <a16:creationId xmlns:a16="http://schemas.microsoft.com/office/drawing/2014/main" id="{6F4E068E-434B-2939-E104-8C5493B0A4DF}"/>
              </a:ext>
            </a:extLst>
          </p:cNvPr>
          <p:cNvSpPr txBox="1"/>
          <p:nvPr/>
        </p:nvSpPr>
        <p:spPr>
          <a:xfrm>
            <a:off x="6312693" y="4109039"/>
            <a:ext cx="5231607" cy="1754326"/>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tycker att det är något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ointuitivt</a:t>
            </a:r>
            <a:r>
              <a:rPr lang="sv-SE" sz="1800" dirty="0">
                <a:effectLst/>
                <a:latin typeface="Calibri" panose="020F0502020204030204" pitchFamily="34" charset="0"/>
                <a:ea typeface="Calibri" panose="020F0502020204030204" pitchFamily="34" charset="0"/>
                <a:cs typeface="Times New Roman" panose="02020603050405020304" pitchFamily="18" charset="0"/>
              </a:rPr>
              <a:t> var man hittar databasen för elfiske/provfiske. Den borde vara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highlightad</a:t>
            </a:r>
            <a:r>
              <a:rPr lang="sv-SE" sz="1800" dirty="0">
                <a:effectLst/>
                <a:latin typeface="Calibri" panose="020F0502020204030204" pitchFamily="34" charset="0"/>
                <a:ea typeface="Calibri" panose="020F0502020204030204" pitchFamily="34" charset="0"/>
                <a:cs typeface="Times New Roman" panose="02020603050405020304" pitchFamily="18" charset="0"/>
              </a:rPr>
              <a:t>" eftersom den kanske är mest given att man vill titta på när man ska in i elfiskeregistret (och inte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isntruktioner</a:t>
            </a:r>
            <a:r>
              <a:rPr lang="sv-SE" sz="1800" dirty="0">
                <a:effectLst/>
                <a:latin typeface="Calibri" panose="020F0502020204030204" pitchFamily="34" charset="0"/>
                <a:ea typeface="Calibri" panose="020F0502020204030204" pitchFamily="34" charset="0"/>
                <a:cs typeface="Times New Roman" panose="02020603050405020304" pitchFamily="18" charset="0"/>
              </a:rPr>
              <a:t> mm). Annars har jag inte mkt erfarenhet av sidan och kan inte uttala mig.</a:t>
            </a:r>
          </a:p>
        </p:txBody>
      </p:sp>
      <p:sp>
        <p:nvSpPr>
          <p:cNvPr id="20" name="textruta 19">
            <a:extLst>
              <a:ext uri="{FF2B5EF4-FFF2-40B4-BE49-F238E27FC236}">
                <a16:creationId xmlns:a16="http://schemas.microsoft.com/office/drawing/2014/main" id="{FA753BCE-88D8-E064-A1CC-559498BD1CC0}"/>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webbplatsen?</a:t>
            </a:r>
          </a:p>
        </p:txBody>
      </p:sp>
    </p:spTree>
    <p:extLst>
      <p:ext uri="{BB962C8B-B14F-4D97-AF65-F5344CB8AC3E}">
        <p14:creationId xmlns:p14="http://schemas.microsoft.com/office/powerpoint/2010/main" val="20150056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01C6F83-D8F3-35F5-432E-D4684FF114C7}"/>
              </a:ext>
            </a:extLst>
          </p:cNvPr>
          <p:cNvSpPr txBox="1"/>
          <p:nvPr/>
        </p:nvSpPr>
        <p:spPr>
          <a:xfrm>
            <a:off x="192881" y="718394"/>
            <a:ext cx="6100762" cy="535531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looked</a:t>
            </a:r>
            <a:r>
              <a:rPr lang="sv-SE" sz="1800" dirty="0">
                <a:effectLst/>
                <a:latin typeface="Calibri" panose="020F0502020204030204" pitchFamily="34" charset="0"/>
                <a:ea typeface="Calibri" panose="020F0502020204030204" pitchFamily="34" charset="0"/>
                <a:cs typeface="Times New Roman" panose="02020603050405020304" pitchFamily="18" charset="0"/>
              </a:rPr>
              <a:t> up a person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listing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fine. Eek!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spelling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programs  do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people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first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trying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"looken"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looked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then</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tried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writing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"Thatcher"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hope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didn't</a:t>
            </a:r>
            <a:r>
              <a:rPr lang="sv-SE" sz="1800" dirty="0">
                <a:effectLst/>
                <a:latin typeface="Calibri" panose="020F0502020204030204" pitchFamily="34" charset="0"/>
                <a:ea typeface="Calibri" panose="020F0502020204030204" pitchFamily="34" charset="0"/>
                <a:cs typeface="Times New Roman" panose="02020603050405020304" pitchFamily="18" charset="0"/>
              </a:rPr>
              <a:t> miss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catching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something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box.Damn</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tried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writing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"sametinget"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something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sentence</a:t>
            </a:r>
            <a:r>
              <a:rPr lang="sv-SE" sz="1800" dirty="0">
                <a:effectLst/>
                <a:latin typeface="Calibri" panose="020F0502020204030204" pitchFamily="34" charset="0"/>
                <a:ea typeface="Calibri" panose="020F0502020204030204" pitchFamily="34" charset="0"/>
                <a:cs typeface="Times New Roman" panose="02020603050405020304" pitchFamily="18" charset="0"/>
              </a:rPr>
              <a:t>. A computer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friend</a:t>
            </a:r>
            <a:r>
              <a:rPr lang="sv-SE" sz="1800" dirty="0">
                <a:effectLst/>
                <a:latin typeface="Calibri" panose="020F0502020204030204" pitchFamily="34" charset="0"/>
                <a:ea typeface="Calibri" panose="020F0502020204030204" pitchFamily="34" charset="0"/>
                <a:cs typeface="Times New Roman" panose="02020603050405020304" pitchFamily="18" charset="0"/>
              </a:rPr>
              <a:t>...it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wrote</a:t>
            </a:r>
            <a:r>
              <a:rPr lang="sv-SE" sz="1800" dirty="0">
                <a:effectLst/>
                <a:latin typeface="Calibri" panose="020F0502020204030204" pitchFamily="34" charset="0"/>
                <a:ea typeface="Calibri" panose="020F0502020204030204" pitchFamily="34" charset="0"/>
                <a:cs typeface="Times New Roman" panose="02020603050405020304" pitchFamily="18" charset="0"/>
              </a:rPr>
              <a:t> "friande"...</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took</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away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misspelling-function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Therese , NO NOT Therese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sv-SE" sz="1800" dirty="0">
                <a:effectLst/>
                <a:latin typeface="Calibri" panose="020F0502020204030204" pitchFamily="34" charset="0"/>
                <a:ea typeface="Calibri" panose="020F0502020204030204" pitchFamily="34" charset="0"/>
                <a:cs typeface="Times New Roman" panose="02020603050405020304" pitchFamily="18" charset="0"/>
              </a:rPr>
              <a:t>  OUT THERE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gone</a:t>
            </a:r>
            <a:r>
              <a:rPr lang="sv-SE" sz="1800" dirty="0">
                <a:effectLst/>
                <a:latin typeface="Calibri" panose="020F0502020204030204" pitchFamily="34" charset="0"/>
                <a:ea typeface="Calibri" panose="020F0502020204030204" pitchFamily="34" charset="0"/>
                <a:cs typeface="Times New Roman" panose="02020603050405020304" pitchFamily="18" charset="0"/>
              </a:rPr>
              <a:t> from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places</a:t>
            </a:r>
            <a:r>
              <a:rPr lang="sv-SE" sz="1800" dirty="0">
                <a:effectLst/>
                <a:latin typeface="Calibri" panose="020F0502020204030204" pitchFamily="34" charset="0"/>
                <a:ea typeface="Calibri" panose="020F0502020204030204" pitchFamily="34" charset="0"/>
                <a:cs typeface="Times New Roman" panose="02020603050405020304" pitchFamily="18" charset="0"/>
              </a:rPr>
              <a:t> like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too</a:t>
            </a:r>
            <a:r>
              <a:rPr lang="sv-SE" sz="1800" dirty="0">
                <a:effectLst/>
                <a:latin typeface="Calibri" panose="020F0502020204030204" pitchFamily="34" charset="0"/>
                <a:ea typeface="Calibri" panose="020F0502020204030204" pitchFamily="34" charset="0"/>
                <a:cs typeface="Times New Roman" panose="02020603050405020304" pitchFamily="18" charset="0"/>
              </a:rPr>
              <a:t>, so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I'm</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wondering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if</a:t>
            </a:r>
            <a:r>
              <a:rPr lang="sv-SE" sz="1800" dirty="0">
                <a:effectLst/>
                <a:latin typeface="Calibri" panose="020F0502020204030204" pitchFamily="34" charset="0"/>
                <a:ea typeface="Calibri" panose="020F0502020204030204" pitchFamily="34" charset="0"/>
                <a:cs typeface="Times New Roman" panose="02020603050405020304" pitchFamily="18" charset="0"/>
              </a:rPr>
              <a:t> YOU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anything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"antingen")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do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"abort") it 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built</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easier</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reader</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figure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sentence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one</a:t>
            </a:r>
            <a:r>
              <a:rPr lang="sv-SE" sz="1800" dirty="0">
                <a:effectLst/>
                <a:latin typeface="Calibri" panose="020F0502020204030204" pitchFamily="34" charset="0"/>
                <a:ea typeface="Calibri" panose="020F0502020204030204" pitchFamily="34" charset="0"/>
                <a:cs typeface="Times New Roman" panose="02020603050405020304" pitchFamily="18" charset="0"/>
              </a:rPr>
              <a:t>  letter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wrong</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an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entirely</a:t>
            </a:r>
            <a:r>
              <a:rPr lang="sv-SE" sz="1800" dirty="0">
                <a:effectLst/>
                <a:latin typeface="Calibri" panose="020F0502020204030204" pitchFamily="34" charset="0"/>
                <a:ea typeface="Calibri" panose="020F0502020204030204" pitchFamily="34" charset="0"/>
                <a:cs typeface="Times New Roman" panose="02020603050405020304" pitchFamily="18" charset="0"/>
              </a:rPr>
              <a:t> different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is extra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awful</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adds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longer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wrong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instead</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"inspelad")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two</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shorter</a:t>
            </a:r>
            <a:r>
              <a:rPr lang="sv-SE" sz="1800" dirty="0">
                <a:effectLst/>
                <a:latin typeface="Calibri" panose="020F0502020204030204" pitchFamily="34" charset="0"/>
                <a:ea typeface="Calibri" panose="020F0502020204030204" pitchFamily="34" charset="0"/>
                <a:cs typeface="Times New Roman" panose="02020603050405020304" pitchFamily="18" charset="0"/>
              </a:rPr>
              <a:t> plus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keeps</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"keps")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trying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digits</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the end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words</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extra blank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spaces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between</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"beteende")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words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unbelievably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annoying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ruta 4">
            <a:extLst>
              <a:ext uri="{FF2B5EF4-FFF2-40B4-BE49-F238E27FC236}">
                <a16:creationId xmlns:a16="http://schemas.microsoft.com/office/drawing/2014/main" id="{431D2693-2C0D-033C-9046-A196E33F90A4}"/>
              </a:ext>
            </a:extLst>
          </p:cNvPr>
          <p:cNvSpPr txBox="1"/>
          <p:nvPr/>
        </p:nvSpPr>
        <p:spPr>
          <a:xfrm>
            <a:off x="6850856" y="718394"/>
            <a:ext cx="5007768"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Sökningsfunktion är inte lätt och de flesta gånger är det lättare att googla det som man vill.</a:t>
            </a:r>
          </a:p>
        </p:txBody>
      </p:sp>
      <p:sp>
        <p:nvSpPr>
          <p:cNvPr id="7" name="textruta 6">
            <a:extLst>
              <a:ext uri="{FF2B5EF4-FFF2-40B4-BE49-F238E27FC236}">
                <a16:creationId xmlns:a16="http://schemas.microsoft.com/office/drawing/2014/main" id="{4B839E46-2831-47CE-B662-33D6FF3D6F20}"/>
              </a:ext>
            </a:extLst>
          </p:cNvPr>
          <p:cNvSpPr txBox="1"/>
          <p:nvPr/>
        </p:nvSpPr>
        <p:spPr>
          <a:xfrm>
            <a:off x="6850856" y="1794986"/>
            <a:ext cx="5007769" cy="1754326"/>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Känns som det finns mycket information men att den är svår att hitta. Känns också som det är mycket fokus på naturvetenskap när mer och mer av undervisning och forskning är mer samhällsvetenskap, humaniora och landskapsarkitektur.</a:t>
            </a:r>
          </a:p>
        </p:txBody>
      </p:sp>
      <p:sp>
        <p:nvSpPr>
          <p:cNvPr id="9" name="textruta 8">
            <a:extLst>
              <a:ext uri="{FF2B5EF4-FFF2-40B4-BE49-F238E27FC236}">
                <a16:creationId xmlns:a16="http://schemas.microsoft.com/office/drawing/2014/main" id="{66791F14-673B-DF1E-3F02-92198386A174}"/>
              </a:ext>
            </a:extLst>
          </p:cNvPr>
          <p:cNvSpPr txBox="1"/>
          <p:nvPr/>
        </p:nvSpPr>
        <p:spPr>
          <a:xfrm>
            <a:off x="6850856" y="3979573"/>
            <a:ext cx="5148263"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Sökfunktionen fungerar ofta dåligt. T ex då jag ville ha information om NJ-fakultetens stipendier. </a:t>
            </a:r>
          </a:p>
        </p:txBody>
      </p:sp>
      <p:sp>
        <p:nvSpPr>
          <p:cNvPr id="11" name="textruta 10">
            <a:extLst>
              <a:ext uri="{FF2B5EF4-FFF2-40B4-BE49-F238E27FC236}">
                <a16:creationId xmlns:a16="http://schemas.microsoft.com/office/drawing/2014/main" id="{465AB53A-F2C5-8A83-EC9D-3027B35AE0BD}"/>
              </a:ext>
            </a:extLst>
          </p:cNvPr>
          <p:cNvSpPr txBox="1"/>
          <p:nvPr/>
        </p:nvSpPr>
        <p:spPr>
          <a:xfrm>
            <a:off x="6850856" y="5056165"/>
            <a:ext cx="468391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vill kunna leta efter pågående forskning på webbplatsen!</a:t>
            </a:r>
          </a:p>
        </p:txBody>
      </p:sp>
      <p:sp>
        <p:nvSpPr>
          <p:cNvPr id="12" name="textruta 11">
            <a:extLst>
              <a:ext uri="{FF2B5EF4-FFF2-40B4-BE49-F238E27FC236}">
                <a16:creationId xmlns:a16="http://schemas.microsoft.com/office/drawing/2014/main" id="{C2D1901F-0CB3-89F5-96EC-0145152DA0E6}"/>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webbplatsen?</a:t>
            </a:r>
          </a:p>
        </p:txBody>
      </p:sp>
    </p:spTree>
    <p:extLst>
      <p:ext uri="{BB962C8B-B14F-4D97-AF65-F5344CB8AC3E}">
        <p14:creationId xmlns:p14="http://schemas.microsoft.com/office/powerpoint/2010/main" val="3269790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454EF93-159B-9159-5AC1-C80E2F83F720}"/>
              </a:ext>
            </a:extLst>
          </p:cNvPr>
          <p:cNvSpPr txBox="1"/>
          <p:nvPr/>
        </p:nvSpPr>
        <p:spPr>
          <a:xfrm>
            <a:off x="154781" y="785336"/>
            <a:ext cx="5322094" cy="1754326"/>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Saknas ofta korrekta sökord för de grundläggande funktioner man söker. Man får oftast träff på någon gammal händelse istället för att komma till den grundfunktion man söker, och det är lättare att hamna rätt om man googlar rätt ut i cyberspace istället för att använda SLUs egna sökfunktion</a:t>
            </a:r>
          </a:p>
        </p:txBody>
      </p:sp>
      <p:sp>
        <p:nvSpPr>
          <p:cNvPr id="5" name="textruta 4">
            <a:extLst>
              <a:ext uri="{FF2B5EF4-FFF2-40B4-BE49-F238E27FC236}">
                <a16:creationId xmlns:a16="http://schemas.microsoft.com/office/drawing/2014/main" id="{37790ECD-C724-7475-604F-B802FE67C88A}"/>
              </a:ext>
            </a:extLst>
          </p:cNvPr>
          <p:cNvSpPr txBox="1"/>
          <p:nvPr/>
        </p:nvSpPr>
        <p:spPr>
          <a:xfrm>
            <a:off x="6441281" y="785336"/>
            <a:ext cx="5398294" cy="535531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upplever att webbplatsen är onödigt komplicerad, det är mycket svårt att hitta den information jag letar efter gällande framförallt kurser. Den används även på oklara sätt där den ibland ska vara ett kommunikationsmedel gällande kursinformation, vilket är helt befängt då det är i princip omöjligt att hitta till rätt kurssida, då det ofta finns flera liknande kursidor som gäller samma kurs fast på olika språk eller från olika terminer. Det är även många gånger problem med att söka på kurskoder. Förstår att det är en komplicerad hemsida där det är mycket som ska vara med och vet inte hur den skulle kunna organiseras för att upplevas mindre rörig, men jag vet att jag ofta tycker det är svårt att hitta på sidan och upplever ofta att den ger mig mer förvirring och frustration än information och tydlighet. Tror även att den relation jag byggt upp till sidan under flera år färgar mina svar kring design och annat som det egentligen inte är något fel på. </a:t>
            </a:r>
          </a:p>
        </p:txBody>
      </p:sp>
      <p:sp>
        <p:nvSpPr>
          <p:cNvPr id="7" name="textruta 6">
            <a:extLst>
              <a:ext uri="{FF2B5EF4-FFF2-40B4-BE49-F238E27FC236}">
                <a16:creationId xmlns:a16="http://schemas.microsoft.com/office/drawing/2014/main" id="{014C66A8-3F80-8656-1336-601BC0A92BBB}"/>
              </a:ext>
            </a:extLst>
          </p:cNvPr>
          <p:cNvSpPr txBox="1"/>
          <p:nvPr/>
        </p:nvSpPr>
        <p:spPr>
          <a:xfrm>
            <a:off x="154781" y="2914561"/>
            <a:ext cx="5322094" cy="1477328"/>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 småsak, men det står ganska ofta fel besöksadress/postadress till anställda när man söker dem via "Sök anställd". Det kan stå institutionens postadress medan anställda sitter i andra byggnader och har en annan postadress. </a:t>
            </a:r>
          </a:p>
        </p:txBody>
      </p:sp>
      <p:sp>
        <p:nvSpPr>
          <p:cNvPr id="9" name="textruta 8">
            <a:extLst>
              <a:ext uri="{FF2B5EF4-FFF2-40B4-BE49-F238E27FC236}">
                <a16:creationId xmlns:a16="http://schemas.microsoft.com/office/drawing/2014/main" id="{8ADE41B3-7EAE-5506-AD76-0C65B68AE6A4}"/>
              </a:ext>
            </a:extLst>
          </p:cNvPr>
          <p:cNvSpPr txBox="1"/>
          <p:nvPr/>
        </p:nvSpPr>
        <p:spPr>
          <a:xfrm>
            <a:off x="154781" y="4766788"/>
            <a:ext cx="5722144"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finns två sidor till programmen/språk. Det är den med ramschema jag brukar vilja komma åt, men ibland hamnar jag på den andra och måste backa. Det är även svårt att hitta dit så jag googlar alltid för att hamna rätt.</a:t>
            </a:r>
          </a:p>
        </p:txBody>
      </p:sp>
      <p:sp>
        <p:nvSpPr>
          <p:cNvPr id="10" name="textruta 9">
            <a:extLst>
              <a:ext uri="{FF2B5EF4-FFF2-40B4-BE49-F238E27FC236}">
                <a16:creationId xmlns:a16="http://schemas.microsoft.com/office/drawing/2014/main" id="{29F9FF41-19A1-3F50-67E9-3CAAC398D011}"/>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webbplatsen?</a:t>
            </a:r>
          </a:p>
        </p:txBody>
      </p:sp>
    </p:spTree>
    <p:extLst>
      <p:ext uri="{BB962C8B-B14F-4D97-AF65-F5344CB8AC3E}">
        <p14:creationId xmlns:p14="http://schemas.microsoft.com/office/powerpoint/2010/main" val="1268865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90690CD-E757-1BC3-789E-2DF5FE9A0B7C}"/>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3" name="textruta 2">
            <a:extLst>
              <a:ext uri="{FF2B5EF4-FFF2-40B4-BE49-F238E27FC236}">
                <a16:creationId xmlns:a16="http://schemas.microsoft.com/office/drawing/2014/main" id="{C62661C8-56F0-C6EA-D424-E5A7DA4D645E}"/>
              </a:ext>
            </a:extLst>
          </p:cNvPr>
          <p:cNvSpPr txBox="1"/>
          <p:nvPr/>
        </p:nvSpPr>
        <p:spPr>
          <a:xfrm>
            <a:off x="397079" y="2474893"/>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Finns det något annat du vill säga om mobilsajten?</a:t>
            </a:r>
          </a:p>
        </p:txBody>
      </p:sp>
    </p:spTree>
    <p:extLst>
      <p:ext uri="{BB962C8B-B14F-4D97-AF65-F5344CB8AC3E}">
        <p14:creationId xmlns:p14="http://schemas.microsoft.com/office/powerpoint/2010/main" val="25721453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B8F8607-C8ED-1533-1102-4B1ADF347FBA}"/>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mobilsajten?</a:t>
            </a:r>
          </a:p>
        </p:txBody>
      </p:sp>
      <p:sp>
        <p:nvSpPr>
          <p:cNvPr id="4" name="textruta 3">
            <a:extLst>
              <a:ext uri="{FF2B5EF4-FFF2-40B4-BE49-F238E27FC236}">
                <a16:creationId xmlns:a16="http://schemas.microsoft.com/office/drawing/2014/main" id="{D3009D39-05FE-A2F9-9A35-220074E59623}"/>
              </a:ext>
            </a:extLst>
          </p:cNvPr>
          <p:cNvSpPr txBox="1"/>
          <p:nvPr/>
        </p:nvSpPr>
        <p:spPr>
          <a:xfrm>
            <a:off x="211931" y="805934"/>
            <a:ext cx="469344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Too</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much</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appeared</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be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squished</a:t>
            </a:r>
            <a:r>
              <a:rPr lang="sv-SE" sz="1800" dirty="0">
                <a:effectLst/>
                <a:latin typeface="Calibri" panose="020F0502020204030204" pitchFamily="34" charset="0"/>
                <a:ea typeface="Calibri" panose="020F0502020204030204" pitchFamily="34" charset="0"/>
                <a:cs typeface="Times New Roman" panose="02020603050405020304" pitchFamily="18" charset="0"/>
              </a:rPr>
              <a:t> on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few</a:t>
            </a:r>
            <a:r>
              <a:rPr lang="sv-SE" sz="1800" dirty="0">
                <a:effectLst/>
                <a:latin typeface="Calibri" panose="020F0502020204030204" pitchFamily="34" charset="0"/>
                <a:ea typeface="Calibri" panose="020F0502020204030204" pitchFamily="34" charset="0"/>
                <a:cs typeface="Times New Roman" panose="02020603050405020304" pitchFamily="18" charset="0"/>
              </a:rPr>
              <a:t> pages</a:t>
            </a:r>
          </a:p>
        </p:txBody>
      </p:sp>
      <p:sp>
        <p:nvSpPr>
          <p:cNvPr id="6" name="textruta 5">
            <a:extLst>
              <a:ext uri="{FF2B5EF4-FFF2-40B4-BE49-F238E27FC236}">
                <a16:creationId xmlns:a16="http://schemas.microsoft.com/office/drawing/2014/main" id="{2213C9F7-B7B2-855B-5E6E-95F30A9C74FA}"/>
              </a:ext>
            </a:extLst>
          </p:cNvPr>
          <p:cNvSpPr txBox="1"/>
          <p:nvPr/>
        </p:nvSpPr>
        <p:spPr>
          <a:xfrm>
            <a:off x="211931" y="1863209"/>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needed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ruta 7">
            <a:extLst>
              <a:ext uri="{FF2B5EF4-FFF2-40B4-BE49-F238E27FC236}">
                <a16:creationId xmlns:a16="http://schemas.microsoft.com/office/drawing/2014/main" id="{198DBC07-5CEE-C5FD-CE9B-7526743548D2}"/>
              </a:ext>
            </a:extLst>
          </p:cNvPr>
          <p:cNvSpPr txBox="1"/>
          <p:nvPr/>
        </p:nvSpPr>
        <p:spPr>
          <a:xfrm>
            <a:off x="211931" y="2643485"/>
            <a:ext cx="5474494"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Please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update</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Job portal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submitting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online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applications</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current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portal is not up to date 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enough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unnecessary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spaces</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sections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fill</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Please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 check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textruta 9">
            <a:extLst>
              <a:ext uri="{FF2B5EF4-FFF2-40B4-BE49-F238E27FC236}">
                <a16:creationId xmlns:a16="http://schemas.microsoft.com/office/drawing/2014/main" id="{168CA27E-6717-B046-5AAF-280CAA6F40C4}"/>
              </a:ext>
            </a:extLst>
          </p:cNvPr>
          <p:cNvSpPr txBox="1"/>
          <p:nvPr/>
        </p:nvSpPr>
        <p:spPr>
          <a:xfrm>
            <a:off x="211931" y="4254758"/>
            <a:ext cx="53220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Man behöver ofta en förförståelse om organisationen för att kunna hitta det man söker. </a:t>
            </a:r>
          </a:p>
        </p:txBody>
      </p:sp>
      <p:sp>
        <p:nvSpPr>
          <p:cNvPr id="12" name="textruta 11">
            <a:extLst>
              <a:ext uri="{FF2B5EF4-FFF2-40B4-BE49-F238E27FC236}">
                <a16:creationId xmlns:a16="http://schemas.microsoft.com/office/drawing/2014/main" id="{3F88F9B8-B1E8-F477-F46B-B1E0EFB7356B}"/>
              </a:ext>
            </a:extLst>
          </p:cNvPr>
          <p:cNvSpPr txBox="1"/>
          <p:nvPr/>
        </p:nvSpPr>
        <p:spPr>
          <a:xfrm>
            <a:off x="211931" y="5312033"/>
            <a:ext cx="54744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är svårt att hitta till SLUs unika utbildningar och SLUs speciella profil är lite osynlig </a:t>
            </a:r>
          </a:p>
        </p:txBody>
      </p:sp>
      <p:sp>
        <p:nvSpPr>
          <p:cNvPr id="14" name="textruta 13">
            <a:extLst>
              <a:ext uri="{FF2B5EF4-FFF2-40B4-BE49-F238E27FC236}">
                <a16:creationId xmlns:a16="http://schemas.microsoft.com/office/drawing/2014/main" id="{395EC0F7-1DCD-7316-152A-84F3ED2B39C4}"/>
              </a:ext>
            </a:extLst>
          </p:cNvPr>
          <p:cNvSpPr txBox="1"/>
          <p:nvPr/>
        </p:nvSpPr>
        <p:spPr>
          <a:xfrm>
            <a:off x="6555581" y="805934"/>
            <a:ext cx="5131594"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Väldigt svårt att hitta det man vill på hemsidan. Enda sättet är egentligen att googla på exakt det man vill få upp och gå direkt in på den sidan, hopplöst att hitta saker från startsidan</a:t>
            </a:r>
          </a:p>
        </p:txBody>
      </p:sp>
      <p:sp>
        <p:nvSpPr>
          <p:cNvPr id="16" name="textruta 15">
            <a:extLst>
              <a:ext uri="{FF2B5EF4-FFF2-40B4-BE49-F238E27FC236}">
                <a16:creationId xmlns:a16="http://schemas.microsoft.com/office/drawing/2014/main" id="{5445A5D4-3928-6097-51C2-D8745CEAC6DB}"/>
              </a:ext>
            </a:extLst>
          </p:cNvPr>
          <p:cNvSpPr txBox="1"/>
          <p:nvPr/>
        </p:nvSpPr>
        <p:spPr>
          <a:xfrm>
            <a:off x="6555581" y="2320319"/>
            <a:ext cx="51315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hittade den inte själv utan fick den som ett tips av min dotter.</a:t>
            </a:r>
          </a:p>
        </p:txBody>
      </p:sp>
      <p:sp>
        <p:nvSpPr>
          <p:cNvPr id="18" name="textruta 17">
            <a:extLst>
              <a:ext uri="{FF2B5EF4-FFF2-40B4-BE49-F238E27FC236}">
                <a16:creationId xmlns:a16="http://schemas.microsoft.com/office/drawing/2014/main" id="{2E274E9E-C475-D9A2-AFD1-89C5E5FCB221}"/>
              </a:ext>
            </a:extLst>
          </p:cNvPr>
          <p:cNvSpPr txBox="1"/>
          <p:nvPr/>
        </p:nvSpPr>
        <p:spPr>
          <a:xfrm>
            <a:off x="6555581" y="3280706"/>
            <a:ext cx="5323230"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Den är rörig och man behöver ofta gräva djupt för att hitta det man söker. En enklare design med ett enklare söksystem samt en meny där man snabbt kan navigera vidare.</a:t>
            </a:r>
          </a:p>
        </p:txBody>
      </p:sp>
      <p:sp>
        <p:nvSpPr>
          <p:cNvPr id="20" name="textruta 19">
            <a:extLst>
              <a:ext uri="{FF2B5EF4-FFF2-40B4-BE49-F238E27FC236}">
                <a16:creationId xmlns:a16="http://schemas.microsoft.com/office/drawing/2014/main" id="{C98004F2-0440-F6D3-E83A-B47A24B02FD6}"/>
              </a:ext>
            </a:extLst>
          </p:cNvPr>
          <p:cNvSpPr txBox="1"/>
          <p:nvPr/>
        </p:nvSpPr>
        <p:spPr>
          <a:xfrm>
            <a:off x="6555581" y="4795091"/>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Saknar bilder på frukten o hur de smakar </a:t>
            </a:r>
          </a:p>
        </p:txBody>
      </p:sp>
      <p:sp>
        <p:nvSpPr>
          <p:cNvPr id="22" name="textruta 21">
            <a:extLst>
              <a:ext uri="{FF2B5EF4-FFF2-40B4-BE49-F238E27FC236}">
                <a16:creationId xmlns:a16="http://schemas.microsoft.com/office/drawing/2014/main" id="{2B5E0E00-9BB7-016E-4803-D3AD2795A6C8}"/>
              </a:ext>
            </a:extLst>
          </p:cNvPr>
          <p:cNvSpPr txBox="1"/>
          <p:nvPr/>
        </p:nvSpPr>
        <p:spPr>
          <a:xfrm>
            <a:off x="6555581" y="5478479"/>
            <a:ext cx="532323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sv-SE" sz="1800" dirty="0">
                <a:effectLst/>
                <a:latin typeface="Calibri" panose="020F0502020204030204" pitchFamily="34" charset="0"/>
                <a:ea typeface="Calibri" panose="020F0502020204030204" pitchFamily="34" charset="0"/>
                <a:cs typeface="Times New Roman" panose="02020603050405020304" pitchFamily="18" charset="0"/>
              </a:rPr>
              <a:t> mobile app.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need</a:t>
            </a:r>
            <a:r>
              <a:rPr lang="sv-SE" sz="1800" dirty="0">
                <a:effectLst/>
                <a:latin typeface="Calibri" panose="020F0502020204030204" pitchFamily="34" charset="0"/>
                <a:ea typeface="Calibri" panose="020F0502020204030204" pitchFamily="34" charset="0"/>
                <a:cs typeface="Times New Roman" panose="02020603050405020304" pitchFamily="18" charset="0"/>
              </a:rPr>
              <a:t> by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app. </a:t>
            </a:r>
          </a:p>
        </p:txBody>
      </p:sp>
    </p:spTree>
    <p:extLst>
      <p:ext uri="{BB962C8B-B14F-4D97-AF65-F5344CB8AC3E}">
        <p14:creationId xmlns:p14="http://schemas.microsoft.com/office/powerpoint/2010/main" val="18344327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FAA1E51-1C35-F1C6-A0A3-4A643B12CA3B}"/>
              </a:ext>
            </a:extLst>
          </p:cNvPr>
          <p:cNvSpPr txBox="1"/>
          <p:nvPr/>
        </p:nvSpPr>
        <p:spPr>
          <a:xfrm>
            <a:off x="183356" y="781735"/>
            <a:ext cx="523636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should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sv-SE" sz="1800" dirty="0">
                <a:effectLst/>
                <a:latin typeface="Calibri" panose="020F0502020204030204" pitchFamily="34" charset="0"/>
                <a:ea typeface="Calibri" panose="020F0502020204030204" pitchFamily="34" charset="0"/>
                <a:cs typeface="Times New Roman" panose="02020603050405020304" pitchFamily="18" charset="0"/>
              </a:rPr>
              <a:t> videos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SLU like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Study</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Sweden. </a:t>
            </a:r>
          </a:p>
        </p:txBody>
      </p:sp>
      <p:sp>
        <p:nvSpPr>
          <p:cNvPr id="5" name="textruta 4">
            <a:extLst>
              <a:ext uri="{FF2B5EF4-FFF2-40B4-BE49-F238E27FC236}">
                <a16:creationId xmlns:a16="http://schemas.microsoft.com/office/drawing/2014/main" id="{51A88FC7-C7D2-3558-BC3F-7F3CE451E9F2}"/>
              </a:ext>
            </a:extLst>
          </p:cNvPr>
          <p:cNvSpPr txBox="1"/>
          <p:nvPr/>
        </p:nvSpPr>
        <p:spPr>
          <a:xfrm>
            <a:off x="183356" y="1833860"/>
            <a:ext cx="5322094"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Den gamla designen var bättre, de tjänster som studenterna använder mest skiftades undan i en menyflik istället för de synliga knapparna</a:t>
            </a:r>
          </a:p>
        </p:txBody>
      </p:sp>
      <p:sp>
        <p:nvSpPr>
          <p:cNvPr id="7" name="textruta 6">
            <a:extLst>
              <a:ext uri="{FF2B5EF4-FFF2-40B4-BE49-F238E27FC236}">
                <a16:creationId xmlns:a16="http://schemas.microsoft.com/office/drawing/2014/main" id="{0B797538-ED8A-1C00-6825-759AD2C76CF3}"/>
              </a:ext>
            </a:extLst>
          </p:cNvPr>
          <p:cNvSpPr txBox="1"/>
          <p:nvPr/>
        </p:nvSpPr>
        <p:spPr>
          <a:xfrm>
            <a:off x="183356" y="3162984"/>
            <a:ext cx="5722144" cy="1477328"/>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är lättare att söka via Google än via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slus</a:t>
            </a:r>
            <a:r>
              <a:rPr lang="sv-SE" sz="1800" dirty="0">
                <a:effectLst/>
                <a:latin typeface="Calibri" panose="020F0502020204030204" pitchFamily="34" charset="0"/>
                <a:ea typeface="Calibri" panose="020F0502020204030204" pitchFamily="34" charset="0"/>
                <a:cs typeface="Times New Roman" panose="02020603050405020304" pitchFamily="18" charset="0"/>
              </a:rPr>
              <a:t> sökfunktion. Ofta får man allt mellan himmel och jord: forskning, rapporter m.m. när man bara vill komma åt en kurs. Behöver ordnas - hur ofta söker personer på rapporter i ert sökfält? Är inte primo till för det? </a:t>
            </a:r>
          </a:p>
        </p:txBody>
      </p:sp>
      <p:sp>
        <p:nvSpPr>
          <p:cNvPr id="11" name="textruta 10">
            <a:extLst>
              <a:ext uri="{FF2B5EF4-FFF2-40B4-BE49-F238E27FC236}">
                <a16:creationId xmlns:a16="http://schemas.microsoft.com/office/drawing/2014/main" id="{746714D5-9132-6E29-517F-4CFF9519DBEE}"/>
              </a:ext>
            </a:extLst>
          </p:cNvPr>
          <p:cNvSpPr txBox="1"/>
          <p:nvPr/>
        </p:nvSpPr>
        <p:spPr>
          <a:xfrm>
            <a:off x="183356" y="5046106"/>
            <a:ext cx="5655469"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Definitely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details</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followed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satisfied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efact</a:t>
            </a:r>
            <a:r>
              <a:rPr lang="sv-SE" sz="1800" dirty="0">
                <a:effectLst/>
                <a:latin typeface="Calibri" panose="020F0502020204030204" pitchFamily="34" charset="0"/>
                <a:ea typeface="Calibri" panose="020F0502020204030204" pitchFamily="34" charset="0"/>
                <a:cs typeface="Times New Roman" panose="02020603050405020304" pitchFamily="18" charset="0"/>
              </a:rPr>
              <a:t> so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direct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link</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need</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study</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Swedish University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Agricultural science </a:t>
            </a:r>
          </a:p>
        </p:txBody>
      </p:sp>
      <p:sp>
        <p:nvSpPr>
          <p:cNvPr id="13" name="textruta 12">
            <a:extLst>
              <a:ext uri="{FF2B5EF4-FFF2-40B4-BE49-F238E27FC236}">
                <a16:creationId xmlns:a16="http://schemas.microsoft.com/office/drawing/2014/main" id="{6C9513BD-8F40-C363-7C62-608DB01C2523}"/>
              </a:ext>
            </a:extLst>
          </p:cNvPr>
          <p:cNvSpPr txBox="1"/>
          <p:nvPr/>
        </p:nvSpPr>
        <p:spPr>
          <a:xfrm>
            <a:off x="6715127" y="781735"/>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Ni borde ha kurser för barn</a:t>
            </a:r>
          </a:p>
        </p:txBody>
      </p:sp>
      <p:sp>
        <p:nvSpPr>
          <p:cNvPr id="15" name="textruta 14">
            <a:extLst>
              <a:ext uri="{FF2B5EF4-FFF2-40B4-BE49-F238E27FC236}">
                <a16:creationId xmlns:a16="http://schemas.microsoft.com/office/drawing/2014/main" id="{DF9467A8-2851-D6E4-7C43-62520DC18D65}"/>
              </a:ext>
            </a:extLst>
          </p:cNvPr>
          <p:cNvSpPr txBox="1"/>
          <p:nvPr/>
        </p:nvSpPr>
        <p:spPr>
          <a:xfrm>
            <a:off x="6715127" y="1548884"/>
            <a:ext cx="5236367"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Kurssöket kunde bli bättre, man får ju scrolla till förbannelse.</a:t>
            </a:r>
          </a:p>
        </p:txBody>
      </p:sp>
      <p:sp>
        <p:nvSpPr>
          <p:cNvPr id="17" name="textruta 16">
            <a:extLst>
              <a:ext uri="{FF2B5EF4-FFF2-40B4-BE49-F238E27FC236}">
                <a16:creationId xmlns:a16="http://schemas.microsoft.com/office/drawing/2014/main" id="{44A3FECC-EDB0-0016-5D18-2F00CD1AF590}"/>
              </a:ext>
            </a:extLst>
          </p:cNvPr>
          <p:cNvSpPr txBox="1"/>
          <p:nvPr/>
        </p:nvSpPr>
        <p:spPr>
          <a:xfrm>
            <a:off x="6715127" y="2593032"/>
            <a:ext cx="5048248" cy="1200329"/>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Länkarna från antagning.se funkar inte, sidorna går inte att hitta. Detsamma gäller era egna länkar, många leder till ”sidan går inte att hitta”. Frustrerande och ger ett dåligt/oseriöst intryck. </a:t>
            </a:r>
          </a:p>
        </p:txBody>
      </p:sp>
      <p:sp>
        <p:nvSpPr>
          <p:cNvPr id="19" name="textruta 18">
            <a:extLst>
              <a:ext uri="{FF2B5EF4-FFF2-40B4-BE49-F238E27FC236}">
                <a16:creationId xmlns:a16="http://schemas.microsoft.com/office/drawing/2014/main" id="{99D3B9B4-72C8-6255-53C7-58E3195498B6}"/>
              </a:ext>
            </a:extLst>
          </p:cNvPr>
          <p:cNvSpPr txBox="1"/>
          <p:nvPr/>
        </p:nvSpPr>
        <p:spPr>
          <a:xfrm>
            <a:off x="6715127" y="4191178"/>
            <a:ext cx="5236367"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is simple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user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friendly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sv-SE" sz="1800" dirty="0">
                <a:effectLst/>
                <a:latin typeface="Calibri" panose="020F0502020204030204" pitchFamily="34" charset="0"/>
                <a:ea typeface="Calibri" panose="020F0502020204030204" pitchFamily="34" charset="0"/>
                <a:cs typeface="Times New Roman" panose="02020603050405020304" pitchFamily="18" charset="0"/>
              </a:rPr>
              <a:t> all the relevant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embedded</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it</a:t>
            </a:r>
          </a:p>
        </p:txBody>
      </p:sp>
      <p:sp>
        <p:nvSpPr>
          <p:cNvPr id="21" name="textruta 20">
            <a:extLst>
              <a:ext uri="{FF2B5EF4-FFF2-40B4-BE49-F238E27FC236}">
                <a16:creationId xmlns:a16="http://schemas.microsoft.com/office/drawing/2014/main" id="{0F9C29E4-F52B-7656-620A-999A7E2D3FF2}"/>
              </a:ext>
            </a:extLst>
          </p:cNvPr>
          <p:cNvSpPr txBox="1"/>
          <p:nvPr/>
        </p:nvSpPr>
        <p:spPr>
          <a:xfrm>
            <a:off x="6715127" y="5235326"/>
            <a:ext cx="5124448"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when</a:t>
            </a:r>
            <a:r>
              <a:rPr lang="sv-SE" sz="1800" dirty="0">
                <a:effectLst/>
                <a:latin typeface="Calibri" panose="020F0502020204030204" pitchFamily="34" charset="0"/>
                <a:ea typeface="Calibri" panose="020F0502020204030204" pitchFamily="34" charset="0"/>
                <a:cs typeface="Times New Roman" panose="02020603050405020304" pitchFamily="18" charset="0"/>
              </a:rPr>
              <a:t>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functioning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accordingly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little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shocked</a:t>
            </a:r>
            <a:r>
              <a:rPr lang="sv-SE" sz="1800" dirty="0">
                <a:effectLst/>
                <a:latin typeface="Calibri" panose="020F0502020204030204" pitchFamily="34" charset="0"/>
                <a:ea typeface="Calibri" panose="020F0502020204030204" pitchFamily="34" charset="0"/>
                <a:cs typeface="Times New Roman" panose="02020603050405020304" pitchFamily="18" charset="0"/>
              </a:rPr>
              <a:t>. Nevertheless, it is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sv-SE" sz="1800" dirty="0">
                <a:effectLst/>
                <a:latin typeface="Calibri" panose="020F0502020204030204" pitchFamily="34" charset="0"/>
                <a:ea typeface="Calibri" panose="020F0502020204030204" pitchFamily="34" charset="0"/>
                <a:cs typeface="Times New Roman" panose="02020603050405020304" pitchFamily="18" charset="0"/>
              </a:rPr>
              <a:t> mobile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website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ruta 21">
            <a:extLst>
              <a:ext uri="{FF2B5EF4-FFF2-40B4-BE49-F238E27FC236}">
                <a16:creationId xmlns:a16="http://schemas.microsoft.com/office/drawing/2014/main" id="{E7042A7E-617A-F6A8-6C44-DAD7CB5EEF68}"/>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mobilsajten?</a:t>
            </a:r>
          </a:p>
        </p:txBody>
      </p:sp>
    </p:spTree>
    <p:extLst>
      <p:ext uri="{BB962C8B-B14F-4D97-AF65-F5344CB8AC3E}">
        <p14:creationId xmlns:p14="http://schemas.microsoft.com/office/powerpoint/2010/main" val="38049145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D6D1F46-F034-E8C8-5C9F-806587A8BB00}"/>
              </a:ext>
            </a:extLst>
          </p:cNvPr>
          <p:cNvSpPr txBox="1"/>
          <p:nvPr/>
        </p:nvSpPr>
        <p:spPr>
          <a:xfrm>
            <a:off x="202406" y="739259"/>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Möjlighet att organisera lediga tjänster. </a:t>
            </a:r>
          </a:p>
        </p:txBody>
      </p:sp>
      <p:sp>
        <p:nvSpPr>
          <p:cNvPr id="6" name="textruta 5">
            <a:extLst>
              <a:ext uri="{FF2B5EF4-FFF2-40B4-BE49-F238E27FC236}">
                <a16:creationId xmlns:a16="http://schemas.microsoft.com/office/drawing/2014/main" id="{E319CF2A-8F6C-4E46-41BC-F79BCB0DD805}"/>
              </a:ext>
            </a:extLst>
          </p:cNvPr>
          <p:cNvSpPr txBox="1"/>
          <p:nvPr/>
        </p:nvSpPr>
        <p:spPr>
          <a:xfrm>
            <a:off x="202406" y="1534210"/>
            <a:ext cx="493156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easy</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access,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including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environments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wifi</a:t>
            </a:r>
            <a:r>
              <a:rPr lang="sv-SE" sz="1800" dirty="0">
                <a:effectLst/>
                <a:latin typeface="Calibri" panose="020F0502020204030204" pitchFamily="34" charset="0"/>
                <a:ea typeface="Calibri" panose="020F0502020204030204" pitchFamily="34" charset="0"/>
                <a:cs typeface="Times New Roman" panose="02020603050405020304" pitchFamily="18" charset="0"/>
              </a:rPr>
              <a:t> is not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friendly</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BE36BD14-31F4-8525-C463-005083233705}"/>
              </a:ext>
            </a:extLst>
          </p:cNvPr>
          <p:cNvSpPr txBox="1"/>
          <p:nvPr/>
        </p:nvSpPr>
        <p:spPr>
          <a:xfrm>
            <a:off x="202406" y="2606160"/>
            <a:ext cx="5198269" cy="1477328"/>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Job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listings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should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be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listed</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order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application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deadline,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soonest</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latest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sv-SE" sz="1800" dirty="0">
                <a:effectLst/>
                <a:latin typeface="Calibri" panose="020F0502020204030204" pitchFamily="34" charset="0"/>
                <a:ea typeface="Calibri" panose="020F0502020204030204" pitchFamily="34" charset="0"/>
                <a:cs typeface="Times New Roman" panose="02020603050405020304" pitchFamily="18" charset="0"/>
              </a:rPr>
              <a:t> save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interestedcandidates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job</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description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please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 list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application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deadline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top</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deadline is hard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textruta 9">
            <a:extLst>
              <a:ext uri="{FF2B5EF4-FFF2-40B4-BE49-F238E27FC236}">
                <a16:creationId xmlns:a16="http://schemas.microsoft.com/office/drawing/2014/main" id="{9A479A54-3B38-AE85-FF1C-05A50D6D397E}"/>
              </a:ext>
            </a:extLst>
          </p:cNvPr>
          <p:cNvSpPr txBox="1"/>
          <p:nvPr/>
        </p:nvSpPr>
        <p:spPr>
          <a:xfrm>
            <a:off x="202407" y="4509107"/>
            <a:ext cx="5303044"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It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good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put</a:t>
            </a:r>
            <a:r>
              <a:rPr lang="sv-SE" sz="1800" dirty="0">
                <a:effectLst/>
                <a:latin typeface="Calibri" panose="020F0502020204030204" pitchFamily="34" charset="0"/>
                <a:ea typeface="Calibri" panose="020F0502020204030204" pitchFamily="34" charset="0"/>
                <a:cs typeface="Times New Roman" panose="02020603050405020304" pitchFamily="18" charset="0"/>
              </a:rPr>
              <a:t> up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job</a:t>
            </a:r>
            <a:r>
              <a:rPr lang="sv-SE" sz="1800" dirty="0">
                <a:effectLst/>
                <a:latin typeface="Calibri" panose="020F0502020204030204" pitchFamily="34" charset="0"/>
                <a:ea typeface="Calibri" panose="020F0502020204030204" pitchFamily="34" charset="0"/>
                <a:cs typeface="Times New Roman" panose="02020603050405020304" pitchFamily="18" charset="0"/>
              </a:rPr>
              <a:t> like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 . So it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easy</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us</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look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work</a:t>
            </a:r>
            <a:r>
              <a:rPr lang="sv-SE" sz="1800" dirty="0">
                <a:effectLst/>
                <a:latin typeface="Calibri" panose="020F0502020204030204" pitchFamily="34" charset="0"/>
                <a:ea typeface="Calibri" panose="020F0502020204030204" pitchFamily="34" charset="0"/>
                <a:cs typeface="Times New Roman" panose="02020603050405020304" pitchFamily="18" charset="0"/>
              </a:rPr>
              <a:t> over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might</a:t>
            </a:r>
            <a:r>
              <a:rPr lang="sv-SE" sz="1800" dirty="0">
                <a:effectLst/>
                <a:latin typeface="Calibri" panose="020F0502020204030204" pitchFamily="34" charset="0"/>
                <a:ea typeface="Calibri" panose="020F0502020204030204" pitchFamily="34" charset="0"/>
                <a:cs typeface="Times New Roman" panose="02020603050405020304" pitchFamily="18" charset="0"/>
              </a:rPr>
              <a:t> just get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lucky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thank</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sv-SE" sz="1800" dirty="0">
                <a:effectLst/>
                <a:latin typeface="Calibri" panose="020F0502020204030204" pitchFamily="34" charset="0"/>
                <a:ea typeface="Calibri" panose="020F0502020204030204" pitchFamily="34" charset="0"/>
                <a:cs typeface="Times New Roman" panose="02020603050405020304" pitchFamily="18" charset="0"/>
              </a:rPr>
              <a:t>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blessed</a:t>
            </a:r>
            <a:r>
              <a:rPr lang="sv-SE" sz="1800" dirty="0">
                <a:effectLst/>
                <a:latin typeface="Calibri" panose="020F0502020204030204" pitchFamily="34" charset="0"/>
                <a:ea typeface="Calibri" panose="020F0502020204030204" pitchFamily="34" charset="0"/>
                <a:cs typeface="Times New Roman" panose="02020603050405020304" pitchFamily="18" charset="0"/>
              </a:rPr>
              <a:t> weekend </a:t>
            </a:r>
          </a:p>
        </p:txBody>
      </p:sp>
      <p:sp>
        <p:nvSpPr>
          <p:cNvPr id="12" name="textruta 11">
            <a:extLst>
              <a:ext uri="{FF2B5EF4-FFF2-40B4-BE49-F238E27FC236}">
                <a16:creationId xmlns:a16="http://schemas.microsoft.com/office/drawing/2014/main" id="{CF6DE258-FE4C-5F79-5649-1274C481EDDA}"/>
              </a:ext>
            </a:extLst>
          </p:cNvPr>
          <p:cNvSpPr txBox="1"/>
          <p:nvPr/>
        </p:nvSpPr>
        <p:spPr>
          <a:xfrm>
            <a:off x="202406" y="5858056"/>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Länkarna till sommarkurser fungerar inte..</a:t>
            </a:r>
          </a:p>
        </p:txBody>
      </p:sp>
      <p:sp>
        <p:nvSpPr>
          <p:cNvPr id="14" name="textruta 13">
            <a:extLst>
              <a:ext uri="{FF2B5EF4-FFF2-40B4-BE49-F238E27FC236}">
                <a16:creationId xmlns:a16="http://schemas.microsoft.com/office/drawing/2014/main" id="{5CE6DEF8-9748-628D-0098-CDD41B5F4240}"/>
              </a:ext>
            </a:extLst>
          </p:cNvPr>
          <p:cNvSpPr txBox="1"/>
          <p:nvPr/>
        </p:nvSpPr>
        <p:spPr>
          <a:xfrm>
            <a:off x="6488906" y="739259"/>
            <a:ext cx="52077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It is informative to get access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various</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SLU</a:t>
            </a:r>
          </a:p>
        </p:txBody>
      </p:sp>
      <p:sp>
        <p:nvSpPr>
          <p:cNvPr id="16" name="textruta 15">
            <a:extLst>
              <a:ext uri="{FF2B5EF4-FFF2-40B4-BE49-F238E27FC236}">
                <a16:creationId xmlns:a16="http://schemas.microsoft.com/office/drawing/2014/main" id="{A70EAB72-073D-1721-50A9-B3E8FD67799D}"/>
              </a:ext>
            </a:extLst>
          </p:cNvPr>
          <p:cNvSpPr txBox="1"/>
          <p:nvPr/>
        </p:nvSpPr>
        <p:spPr>
          <a:xfrm>
            <a:off x="6488906" y="1811209"/>
            <a:ext cx="6100762"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Ert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imternsök</a:t>
            </a:r>
            <a:r>
              <a:rPr lang="sv-SE" sz="1800" dirty="0">
                <a:effectLst/>
                <a:latin typeface="Calibri" panose="020F0502020204030204" pitchFamily="34" charset="0"/>
                <a:ea typeface="Calibri" panose="020F0502020204030204" pitchFamily="34" charset="0"/>
                <a:cs typeface="Times New Roman" panose="02020603050405020304" pitchFamily="18" charset="0"/>
              </a:rPr>
              <a:t> är fruktansvärt </a:t>
            </a:r>
          </a:p>
        </p:txBody>
      </p:sp>
      <p:sp>
        <p:nvSpPr>
          <p:cNvPr id="18" name="textruta 17">
            <a:extLst>
              <a:ext uri="{FF2B5EF4-FFF2-40B4-BE49-F238E27FC236}">
                <a16:creationId xmlns:a16="http://schemas.microsoft.com/office/drawing/2014/main" id="{8E6C0DCC-0853-F2BD-DD32-CEF04CE11BB1}"/>
              </a:ext>
            </a:extLst>
          </p:cNvPr>
          <p:cNvSpPr txBox="1"/>
          <p:nvPr/>
        </p:nvSpPr>
        <p:spPr>
          <a:xfrm>
            <a:off x="6488906" y="2606160"/>
            <a:ext cx="629602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Usel sökfunktion </a:t>
            </a:r>
          </a:p>
        </p:txBody>
      </p:sp>
      <p:sp>
        <p:nvSpPr>
          <p:cNvPr id="20" name="textruta 19">
            <a:extLst>
              <a:ext uri="{FF2B5EF4-FFF2-40B4-BE49-F238E27FC236}">
                <a16:creationId xmlns:a16="http://schemas.microsoft.com/office/drawing/2014/main" id="{86FFAB8E-F9E1-D63B-2143-BDDEB46F527B}"/>
              </a:ext>
            </a:extLst>
          </p:cNvPr>
          <p:cNvSpPr txBox="1"/>
          <p:nvPr/>
        </p:nvSpPr>
        <p:spPr>
          <a:xfrm>
            <a:off x="6488906" y="3401111"/>
            <a:ext cx="52077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Admission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requirements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not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clearly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elaborate</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too</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distinct</a:t>
            </a:r>
            <a:r>
              <a:rPr lang="sv-SE" sz="1800" dirty="0">
                <a:effectLst/>
                <a:latin typeface="Calibri" panose="020F0502020204030204" pitchFamily="34" charset="0"/>
                <a:ea typeface="Calibri" panose="020F0502020204030204" pitchFamily="34" charset="0"/>
                <a:cs typeface="Times New Roman" panose="02020603050405020304" pitchFamily="18" charset="0"/>
              </a:rPr>
              <a:t> from the rest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world</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2" name="textruta 21">
            <a:extLst>
              <a:ext uri="{FF2B5EF4-FFF2-40B4-BE49-F238E27FC236}">
                <a16:creationId xmlns:a16="http://schemas.microsoft.com/office/drawing/2014/main" id="{C47E0492-F860-1CC0-9628-D6E8A6AB8ADD}"/>
              </a:ext>
            </a:extLst>
          </p:cNvPr>
          <p:cNvSpPr txBox="1"/>
          <p:nvPr/>
        </p:nvSpPr>
        <p:spPr>
          <a:xfrm>
            <a:off x="6488906" y="4473061"/>
            <a:ext cx="520779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am</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looking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animal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breeding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staffs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didn't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them</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even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sv-SE" sz="1800" dirty="0">
                <a:effectLst/>
                <a:latin typeface="Calibri" panose="020F0502020204030204" pitchFamily="34" charset="0"/>
                <a:ea typeface="Calibri" panose="020F0502020204030204" pitchFamily="34" charset="0"/>
                <a:cs typeface="Times New Roman" panose="02020603050405020304" pitchFamily="18" charset="0"/>
              </a:rPr>
              <a:t> by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search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ruta 23">
            <a:extLst>
              <a:ext uri="{FF2B5EF4-FFF2-40B4-BE49-F238E27FC236}">
                <a16:creationId xmlns:a16="http://schemas.microsoft.com/office/drawing/2014/main" id="{84AE83A4-6177-E51C-28F8-306D12EAC876}"/>
              </a:ext>
            </a:extLst>
          </p:cNvPr>
          <p:cNvSpPr txBox="1"/>
          <p:nvPr/>
        </p:nvSpPr>
        <p:spPr>
          <a:xfrm>
            <a:off x="6488906" y="5545011"/>
            <a:ext cx="639127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Please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couses</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SLU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university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textruta 24">
            <a:extLst>
              <a:ext uri="{FF2B5EF4-FFF2-40B4-BE49-F238E27FC236}">
                <a16:creationId xmlns:a16="http://schemas.microsoft.com/office/drawing/2014/main" id="{22456384-8D02-183C-9B74-33A07EB230A1}"/>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mobilsajten?</a:t>
            </a:r>
          </a:p>
        </p:txBody>
      </p:sp>
    </p:spTree>
    <p:extLst>
      <p:ext uri="{BB962C8B-B14F-4D97-AF65-F5344CB8AC3E}">
        <p14:creationId xmlns:p14="http://schemas.microsoft.com/office/powerpoint/2010/main" val="12905560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AAE354-A795-FB65-4219-852DFFA06809}"/>
              </a:ext>
            </a:extLst>
          </p:cNvPr>
          <p:cNvSpPr txBox="1"/>
          <p:nvPr/>
        </p:nvSpPr>
        <p:spPr>
          <a:xfrm>
            <a:off x="116681" y="758309"/>
            <a:ext cx="481726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skulle nog bara av STÖRRE intresse OM …… man vore yngre</a:t>
            </a:r>
          </a:p>
        </p:txBody>
      </p:sp>
      <p:sp>
        <p:nvSpPr>
          <p:cNvPr id="5" name="textruta 4">
            <a:extLst>
              <a:ext uri="{FF2B5EF4-FFF2-40B4-BE49-F238E27FC236}">
                <a16:creationId xmlns:a16="http://schemas.microsoft.com/office/drawing/2014/main" id="{8CD75E0C-590F-796D-F41E-1C89A1212339}"/>
              </a:ext>
            </a:extLst>
          </p:cNvPr>
          <p:cNvSpPr txBox="1"/>
          <p:nvPr/>
        </p:nvSpPr>
        <p:spPr>
          <a:xfrm>
            <a:off x="116681" y="1781860"/>
            <a:ext cx="493156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är krångligt att hitta rätt, när det finns så många parametrar. </a:t>
            </a:r>
          </a:p>
        </p:txBody>
      </p:sp>
      <p:sp>
        <p:nvSpPr>
          <p:cNvPr id="7" name="textruta 6">
            <a:extLst>
              <a:ext uri="{FF2B5EF4-FFF2-40B4-BE49-F238E27FC236}">
                <a16:creationId xmlns:a16="http://schemas.microsoft.com/office/drawing/2014/main" id="{2FF6650A-CB72-A49E-FC4E-E85565862E73}"/>
              </a:ext>
            </a:extLst>
          </p:cNvPr>
          <p:cNvSpPr txBox="1"/>
          <p:nvPr/>
        </p:nvSpPr>
        <p:spPr>
          <a:xfrm>
            <a:off x="116681" y="2805411"/>
            <a:ext cx="465534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contribute</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research in SLU.</a:t>
            </a:r>
          </a:p>
        </p:txBody>
      </p:sp>
      <p:sp>
        <p:nvSpPr>
          <p:cNvPr id="9" name="textruta 8">
            <a:extLst>
              <a:ext uri="{FF2B5EF4-FFF2-40B4-BE49-F238E27FC236}">
                <a16:creationId xmlns:a16="http://schemas.microsoft.com/office/drawing/2014/main" id="{E9D2C1BA-30F3-8224-096D-D7E8A56E6556}"/>
              </a:ext>
            </a:extLst>
          </p:cNvPr>
          <p:cNvSpPr txBox="1"/>
          <p:nvPr/>
        </p:nvSpPr>
        <p:spPr>
          <a:xfrm>
            <a:off x="116681" y="3828962"/>
            <a:ext cx="5264944"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It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helpful</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get 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basic</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idea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Sweden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life</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the country.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Thank</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your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awareness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ruta 10">
            <a:extLst>
              <a:ext uri="{FF2B5EF4-FFF2-40B4-BE49-F238E27FC236}">
                <a16:creationId xmlns:a16="http://schemas.microsoft.com/office/drawing/2014/main" id="{5EF48159-1EAF-4D20-FB6E-2479D45CEA4E}"/>
              </a:ext>
            </a:extLst>
          </p:cNvPr>
          <p:cNvSpPr txBox="1"/>
          <p:nvPr/>
        </p:nvSpPr>
        <p:spPr>
          <a:xfrm>
            <a:off x="6727031" y="758308"/>
            <a:ext cx="6100762"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am</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former student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slu</a:t>
            </a:r>
            <a:r>
              <a:rPr lang="sv-SE" sz="1800" dirty="0">
                <a:effectLst/>
                <a:latin typeface="Calibri" panose="020F0502020204030204" pitchFamily="34" charset="0"/>
                <a:ea typeface="Calibri" panose="020F0502020204030204" pitchFamily="34" charset="0"/>
                <a:cs typeface="Times New Roman" panose="02020603050405020304" pitchFamily="18" charset="0"/>
              </a:rPr>
              <a:t>, I 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 PHD position in landscape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architecture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ruta 12">
            <a:extLst>
              <a:ext uri="{FF2B5EF4-FFF2-40B4-BE49-F238E27FC236}">
                <a16:creationId xmlns:a16="http://schemas.microsoft.com/office/drawing/2014/main" id="{E4A0E21E-DB6E-A633-D98D-8CFC43C2A858}"/>
              </a:ext>
            </a:extLst>
          </p:cNvPr>
          <p:cNvSpPr txBox="1"/>
          <p:nvPr/>
        </p:nvSpPr>
        <p:spPr>
          <a:xfrm>
            <a:off x="116681" y="4852513"/>
            <a:ext cx="5484019" cy="923330"/>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är helt omöjligt att hitta det man söker. Sökfunktionen ger inte relevant information och jag blir alltid smått irriterad när jag är inne på hemsidan</a:t>
            </a:r>
          </a:p>
        </p:txBody>
      </p:sp>
      <p:sp>
        <p:nvSpPr>
          <p:cNvPr id="15" name="textruta 14">
            <a:extLst>
              <a:ext uri="{FF2B5EF4-FFF2-40B4-BE49-F238E27FC236}">
                <a16:creationId xmlns:a16="http://schemas.microsoft.com/office/drawing/2014/main" id="{F2D24D43-7C48-C2BB-9933-210B130FEB0E}"/>
              </a:ext>
            </a:extLst>
          </p:cNvPr>
          <p:cNvSpPr txBox="1"/>
          <p:nvPr/>
        </p:nvSpPr>
        <p:spPr>
          <a:xfrm>
            <a:off x="6727031" y="1781860"/>
            <a:ext cx="641508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Informative </a:t>
            </a:r>
          </a:p>
        </p:txBody>
      </p:sp>
      <p:sp>
        <p:nvSpPr>
          <p:cNvPr id="17" name="textruta 16">
            <a:extLst>
              <a:ext uri="{FF2B5EF4-FFF2-40B4-BE49-F238E27FC236}">
                <a16:creationId xmlns:a16="http://schemas.microsoft.com/office/drawing/2014/main" id="{EBC7984A-7652-4612-3CCE-97B7FAAFDA8B}"/>
              </a:ext>
            </a:extLst>
          </p:cNvPr>
          <p:cNvSpPr txBox="1"/>
          <p:nvPr/>
        </p:nvSpPr>
        <p:spPr>
          <a:xfrm>
            <a:off x="6727031" y="2528413"/>
            <a:ext cx="65722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Sprid SLU mobilsajten till allmänheten mer.</a:t>
            </a:r>
          </a:p>
        </p:txBody>
      </p:sp>
      <p:sp>
        <p:nvSpPr>
          <p:cNvPr id="19" name="textruta 18">
            <a:extLst>
              <a:ext uri="{FF2B5EF4-FFF2-40B4-BE49-F238E27FC236}">
                <a16:creationId xmlns:a16="http://schemas.microsoft.com/office/drawing/2014/main" id="{1FBA2795-91BA-5484-5E0C-CF774C11A07F}"/>
              </a:ext>
            </a:extLst>
          </p:cNvPr>
          <p:cNvSpPr txBox="1"/>
          <p:nvPr/>
        </p:nvSpPr>
        <p:spPr>
          <a:xfrm>
            <a:off x="6727031" y="3274966"/>
            <a:ext cx="66484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Det går inte att klicka på acceptera alla cookies. </a:t>
            </a:r>
          </a:p>
        </p:txBody>
      </p:sp>
      <p:sp>
        <p:nvSpPr>
          <p:cNvPr id="21" name="textruta 20">
            <a:extLst>
              <a:ext uri="{FF2B5EF4-FFF2-40B4-BE49-F238E27FC236}">
                <a16:creationId xmlns:a16="http://schemas.microsoft.com/office/drawing/2014/main" id="{BB479626-A3ED-F98A-A05C-3F6FE9858249}"/>
              </a:ext>
            </a:extLst>
          </p:cNvPr>
          <p:cNvSpPr txBox="1"/>
          <p:nvPr/>
        </p:nvSpPr>
        <p:spPr>
          <a:xfrm>
            <a:off x="6727031" y="4021519"/>
            <a:ext cx="517921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När man beskriver arter är det bra med en förteckning över naturliga predatorer. </a:t>
            </a:r>
          </a:p>
        </p:txBody>
      </p:sp>
      <p:sp>
        <p:nvSpPr>
          <p:cNvPr id="23" name="textruta 22">
            <a:extLst>
              <a:ext uri="{FF2B5EF4-FFF2-40B4-BE49-F238E27FC236}">
                <a16:creationId xmlns:a16="http://schemas.microsoft.com/office/drawing/2014/main" id="{1A8829DF-DC1B-512E-3671-2DEA6E9A74CC}"/>
              </a:ext>
            </a:extLst>
          </p:cNvPr>
          <p:cNvSpPr txBox="1"/>
          <p:nvPr/>
        </p:nvSpPr>
        <p:spPr>
          <a:xfrm>
            <a:off x="6722268" y="5045071"/>
            <a:ext cx="5098257"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take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admission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in PhD in plant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physiology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sv-SE" sz="1800" dirty="0">
                <a:effectLst/>
                <a:latin typeface="Calibri" panose="020F0502020204030204" pitchFamily="34" charset="0"/>
                <a:ea typeface="Calibri" panose="020F0502020204030204" pitchFamily="34" charset="0"/>
                <a:cs typeface="Times New Roman" panose="02020603050405020304" pitchFamily="18" charset="0"/>
              </a:rPr>
              <a:t> plant stress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physiology</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ruta 23">
            <a:extLst>
              <a:ext uri="{FF2B5EF4-FFF2-40B4-BE49-F238E27FC236}">
                <a16:creationId xmlns:a16="http://schemas.microsoft.com/office/drawing/2014/main" id="{8DB3E56B-16BE-E764-3745-2B67CD5DC101}"/>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Finns det något annat du vill säga om mobilsajten?</a:t>
            </a:r>
          </a:p>
        </p:txBody>
      </p:sp>
    </p:spTree>
    <p:extLst>
      <p:ext uri="{BB962C8B-B14F-4D97-AF65-F5344CB8AC3E}">
        <p14:creationId xmlns:p14="http://schemas.microsoft.com/office/powerpoint/2010/main" val="43246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EE6A377-1568-955E-2E4F-FBD7D71A0A47}"/>
              </a:ext>
            </a:extLst>
          </p:cNvPr>
          <p:cNvPicPr>
            <a:picLocks noChangeAspect="1"/>
          </p:cNvPicPr>
          <p:nvPr/>
        </p:nvPicPr>
        <p:blipFill rotWithShape="1">
          <a:blip r:embed="rId2"/>
          <a:srcRect r="87297" b="-1539"/>
          <a:stretch/>
        </p:blipFill>
        <p:spPr>
          <a:xfrm>
            <a:off x="1487995" y="4376737"/>
            <a:ext cx="1414463" cy="628650"/>
          </a:xfrm>
          <a:prstGeom prst="rect">
            <a:avLst/>
          </a:prstGeom>
        </p:spPr>
      </p:pic>
      <p:pic>
        <p:nvPicPr>
          <p:cNvPr id="9" name="Bildobjekt 8">
            <a:extLst>
              <a:ext uri="{FF2B5EF4-FFF2-40B4-BE49-F238E27FC236}">
                <a16:creationId xmlns:a16="http://schemas.microsoft.com/office/drawing/2014/main" id="{A20BDC87-312C-64D1-EF5C-85798D5716DF}"/>
              </a:ext>
            </a:extLst>
          </p:cNvPr>
          <p:cNvPicPr>
            <a:picLocks noChangeAspect="1"/>
          </p:cNvPicPr>
          <p:nvPr/>
        </p:nvPicPr>
        <p:blipFill>
          <a:blip r:embed="rId3"/>
          <a:stretch>
            <a:fillRect/>
          </a:stretch>
        </p:blipFill>
        <p:spPr>
          <a:xfrm>
            <a:off x="1487995" y="3429000"/>
            <a:ext cx="9667875" cy="628650"/>
          </a:xfrm>
          <a:prstGeom prst="rect">
            <a:avLst/>
          </a:prstGeom>
        </p:spPr>
      </p:pic>
      <p:pic>
        <p:nvPicPr>
          <p:cNvPr id="11" name="Bildobjekt 10">
            <a:extLst>
              <a:ext uri="{FF2B5EF4-FFF2-40B4-BE49-F238E27FC236}">
                <a16:creationId xmlns:a16="http://schemas.microsoft.com/office/drawing/2014/main" id="{22C9E051-1C4B-66A7-D248-E50EDA9618A6}"/>
              </a:ext>
            </a:extLst>
          </p:cNvPr>
          <p:cNvPicPr>
            <a:picLocks noChangeAspect="1"/>
          </p:cNvPicPr>
          <p:nvPr/>
        </p:nvPicPr>
        <p:blipFill rotWithShape="1">
          <a:blip r:embed="rId2"/>
          <a:srcRect l="30707" b="1515"/>
          <a:stretch/>
        </p:blipFill>
        <p:spPr>
          <a:xfrm>
            <a:off x="3090576" y="4386262"/>
            <a:ext cx="7834312" cy="619125"/>
          </a:xfrm>
          <a:prstGeom prst="rect">
            <a:avLst/>
          </a:prstGeom>
        </p:spPr>
      </p:pic>
      <p:sp>
        <p:nvSpPr>
          <p:cNvPr id="12" name="textruta 11">
            <a:extLst>
              <a:ext uri="{FF2B5EF4-FFF2-40B4-BE49-F238E27FC236}">
                <a16:creationId xmlns:a16="http://schemas.microsoft.com/office/drawing/2014/main" id="{88088A9A-67F2-E42E-9528-351FDE2734EB}"/>
              </a:ext>
            </a:extLst>
          </p:cNvPr>
          <p:cNvSpPr txBox="1"/>
          <p:nvPr/>
        </p:nvSpPr>
        <p:spPr>
          <a:xfrm>
            <a:off x="764095" y="3558659"/>
            <a:ext cx="447675" cy="369332"/>
          </a:xfrm>
          <a:prstGeom prst="rect">
            <a:avLst/>
          </a:prstGeom>
          <a:noFill/>
        </p:spPr>
        <p:txBody>
          <a:bodyPr wrap="square" rtlCol="0">
            <a:spAutoFit/>
          </a:bodyPr>
          <a:lstStyle/>
          <a:p>
            <a:r>
              <a:rPr lang="sv-SE" dirty="0"/>
              <a:t>SE</a:t>
            </a:r>
          </a:p>
        </p:txBody>
      </p:sp>
      <p:sp>
        <p:nvSpPr>
          <p:cNvPr id="13" name="textruta 12">
            <a:extLst>
              <a:ext uri="{FF2B5EF4-FFF2-40B4-BE49-F238E27FC236}">
                <a16:creationId xmlns:a16="http://schemas.microsoft.com/office/drawing/2014/main" id="{75425C2D-89BA-CB3E-007A-21D1F75BAA1E}"/>
              </a:ext>
            </a:extLst>
          </p:cNvPr>
          <p:cNvSpPr txBox="1"/>
          <p:nvPr/>
        </p:nvSpPr>
        <p:spPr>
          <a:xfrm>
            <a:off x="678370" y="4506396"/>
            <a:ext cx="809625" cy="369332"/>
          </a:xfrm>
          <a:prstGeom prst="rect">
            <a:avLst/>
          </a:prstGeom>
          <a:noFill/>
        </p:spPr>
        <p:txBody>
          <a:bodyPr wrap="square" rtlCol="0">
            <a:spAutoFit/>
          </a:bodyPr>
          <a:lstStyle/>
          <a:p>
            <a:r>
              <a:rPr lang="sv-SE" dirty="0"/>
              <a:t>EN</a:t>
            </a:r>
          </a:p>
        </p:txBody>
      </p:sp>
      <p:pic>
        <p:nvPicPr>
          <p:cNvPr id="2" name="Bildobjekt 1">
            <a:extLst>
              <a:ext uri="{FF2B5EF4-FFF2-40B4-BE49-F238E27FC236}">
                <a16:creationId xmlns:a16="http://schemas.microsoft.com/office/drawing/2014/main" id="{6201DB39-178C-770C-F6C9-6E14D6B0958F}"/>
              </a:ext>
            </a:extLst>
          </p:cNvPr>
          <p:cNvPicPr>
            <a:picLocks noChangeAspect="1"/>
          </p:cNvPicPr>
          <p:nvPr/>
        </p:nvPicPr>
        <p:blipFill>
          <a:blip r:embed="rId4"/>
          <a:stretch>
            <a:fillRect/>
          </a:stretch>
        </p:blipFill>
        <p:spPr>
          <a:xfrm>
            <a:off x="3367841" y="673369"/>
            <a:ext cx="4578493" cy="2755631"/>
          </a:xfrm>
          <a:prstGeom prst="rect">
            <a:avLst/>
          </a:prstGeom>
        </p:spPr>
      </p:pic>
    </p:spTree>
    <p:extLst>
      <p:ext uri="{BB962C8B-B14F-4D97-AF65-F5344CB8AC3E}">
        <p14:creationId xmlns:p14="http://schemas.microsoft.com/office/powerpoint/2010/main" val="48762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83D7D92-6FFD-7D12-BDB9-7DAF0B1CDC86}"/>
              </a:ext>
            </a:extLst>
          </p:cNvPr>
          <p:cNvSpPr>
            <a:spLocks noChangeArrowheads="1"/>
          </p:cNvSpPr>
          <p:nvPr/>
        </p:nvSpPr>
        <p:spPr bwMode="auto">
          <a:xfrm>
            <a:off x="2128838"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599</a:t>
            </a:r>
            <a:endParaRPr lang="sv-SE" altLang="sv-SE"/>
          </a:p>
        </p:txBody>
      </p:sp>
      <p:sp>
        <p:nvSpPr>
          <p:cNvPr id="3" name="Rectangle 7">
            <a:extLst>
              <a:ext uri="{FF2B5EF4-FFF2-40B4-BE49-F238E27FC236}">
                <a16:creationId xmlns:a16="http://schemas.microsoft.com/office/drawing/2014/main" id="{AB9B4DC8-8064-09D5-80D8-273FA831E5BD}"/>
              </a:ext>
            </a:extLst>
          </p:cNvPr>
          <p:cNvSpPr>
            <a:spLocks noChangeArrowheads="1"/>
          </p:cNvSpPr>
          <p:nvPr/>
        </p:nvSpPr>
        <p:spPr bwMode="auto">
          <a:xfrm>
            <a:off x="2060575" y="1001713"/>
            <a:ext cx="1193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PROFIL</a:t>
            </a:r>
            <a:endParaRPr lang="sv-SE" altLang="sv-SE"/>
          </a:p>
        </p:txBody>
      </p:sp>
      <p:sp>
        <p:nvSpPr>
          <p:cNvPr id="4" name="Rectangle 8">
            <a:extLst>
              <a:ext uri="{FF2B5EF4-FFF2-40B4-BE49-F238E27FC236}">
                <a16:creationId xmlns:a16="http://schemas.microsoft.com/office/drawing/2014/main" id="{0556A522-239F-6C35-5BFC-F0D869888DC1}"/>
              </a:ext>
            </a:extLst>
          </p:cNvPr>
          <p:cNvSpPr>
            <a:spLocks noChangeArrowheads="1"/>
          </p:cNvSpPr>
          <p:nvPr/>
        </p:nvSpPr>
        <p:spPr bwMode="auto">
          <a:xfrm>
            <a:off x="2109788"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DBE1B6DD-55BB-4870-CB3E-60CF7F5FAAEB}"/>
              </a:ext>
            </a:extLst>
          </p:cNvPr>
          <p:cNvSpPr>
            <a:spLocks noChangeArrowheads="1"/>
          </p:cNvSpPr>
          <p:nvPr/>
        </p:nvSpPr>
        <p:spPr bwMode="auto">
          <a:xfrm>
            <a:off x="2019300"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3CBAC393-3B7D-DAEA-D6F3-4BFF11C4518E}"/>
              </a:ext>
            </a:extLst>
          </p:cNvPr>
          <p:cNvSpPr>
            <a:spLocks noChangeShapeType="1"/>
          </p:cNvSpPr>
          <p:nvPr/>
        </p:nvSpPr>
        <p:spPr bwMode="auto">
          <a:xfrm>
            <a:off x="32242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742008B1-028A-A3F7-A213-DB7C658D9563}"/>
              </a:ext>
            </a:extLst>
          </p:cNvPr>
          <p:cNvSpPr>
            <a:spLocks noChangeArrowheads="1"/>
          </p:cNvSpPr>
          <p:nvPr/>
        </p:nvSpPr>
        <p:spPr bwMode="auto">
          <a:xfrm>
            <a:off x="31051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71169846-45FD-3C2D-86EA-BEFAFF800D51}"/>
              </a:ext>
            </a:extLst>
          </p:cNvPr>
          <p:cNvSpPr>
            <a:spLocks noChangeShapeType="1"/>
          </p:cNvSpPr>
          <p:nvPr/>
        </p:nvSpPr>
        <p:spPr bwMode="auto">
          <a:xfrm>
            <a:off x="43481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AA5AA9A2-2945-009A-0929-4752EC86AD87}"/>
              </a:ext>
            </a:extLst>
          </p:cNvPr>
          <p:cNvSpPr>
            <a:spLocks noChangeArrowheads="1"/>
          </p:cNvSpPr>
          <p:nvPr/>
        </p:nvSpPr>
        <p:spPr bwMode="auto">
          <a:xfrm>
            <a:off x="42291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37CB09D5-4078-5C88-547C-AB834E06A932}"/>
              </a:ext>
            </a:extLst>
          </p:cNvPr>
          <p:cNvSpPr>
            <a:spLocks noChangeShapeType="1"/>
          </p:cNvSpPr>
          <p:nvPr/>
        </p:nvSpPr>
        <p:spPr bwMode="auto">
          <a:xfrm>
            <a:off x="54721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7F291C11-12B0-5A70-B4DF-2B9619FDCBF9}"/>
              </a:ext>
            </a:extLst>
          </p:cNvPr>
          <p:cNvSpPr>
            <a:spLocks noChangeArrowheads="1"/>
          </p:cNvSpPr>
          <p:nvPr/>
        </p:nvSpPr>
        <p:spPr bwMode="auto">
          <a:xfrm>
            <a:off x="53530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D50EEE54-67DE-D343-C11A-C2C55989C2A4}"/>
              </a:ext>
            </a:extLst>
          </p:cNvPr>
          <p:cNvSpPr>
            <a:spLocks noChangeArrowheads="1"/>
          </p:cNvSpPr>
          <p:nvPr/>
        </p:nvSpPr>
        <p:spPr bwMode="auto">
          <a:xfrm>
            <a:off x="6437313"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65A23186-3C4D-073F-A280-1CFA3FE57FBC}"/>
              </a:ext>
            </a:extLst>
          </p:cNvPr>
          <p:cNvSpPr>
            <a:spLocks noChangeShapeType="1"/>
          </p:cNvSpPr>
          <p:nvPr/>
        </p:nvSpPr>
        <p:spPr bwMode="auto">
          <a:xfrm flipV="1">
            <a:off x="2109788"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9FBD3114-0CDD-93E6-8B51-9F9AC59EE902}"/>
              </a:ext>
            </a:extLst>
          </p:cNvPr>
          <p:cNvSpPr>
            <a:spLocks noChangeArrowheads="1"/>
          </p:cNvSpPr>
          <p:nvPr/>
        </p:nvSpPr>
        <p:spPr bwMode="auto">
          <a:xfrm>
            <a:off x="683577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E1CA45C8-4F50-C58F-42CE-C74306F991EA}"/>
              </a:ext>
            </a:extLst>
          </p:cNvPr>
          <p:cNvSpPr>
            <a:spLocks noChangeArrowheads="1"/>
          </p:cNvSpPr>
          <p:nvPr/>
        </p:nvSpPr>
        <p:spPr bwMode="auto">
          <a:xfrm>
            <a:off x="683577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E96CAC73-5F09-327A-7D9A-E80262AAB2F4}"/>
              </a:ext>
            </a:extLst>
          </p:cNvPr>
          <p:cNvSpPr>
            <a:spLocks noChangeArrowheads="1"/>
          </p:cNvSpPr>
          <p:nvPr/>
        </p:nvSpPr>
        <p:spPr bwMode="auto">
          <a:xfrm>
            <a:off x="73326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7" name="Rectangle 21">
            <a:extLst>
              <a:ext uri="{FF2B5EF4-FFF2-40B4-BE49-F238E27FC236}">
                <a16:creationId xmlns:a16="http://schemas.microsoft.com/office/drawing/2014/main" id="{C59E888E-ADDB-24F5-BB05-A1103BFBF526}"/>
              </a:ext>
            </a:extLst>
          </p:cNvPr>
          <p:cNvSpPr>
            <a:spLocks noChangeArrowheads="1"/>
          </p:cNvSpPr>
          <p:nvPr/>
        </p:nvSpPr>
        <p:spPr bwMode="auto">
          <a:xfrm>
            <a:off x="73326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A1182818-4E2E-ED68-A57B-9F1F4D240FE4}"/>
              </a:ext>
            </a:extLst>
          </p:cNvPr>
          <p:cNvSpPr>
            <a:spLocks noChangeArrowheads="1"/>
          </p:cNvSpPr>
          <p:nvPr/>
        </p:nvSpPr>
        <p:spPr bwMode="auto">
          <a:xfrm>
            <a:off x="78311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9" name="Rectangle 23">
            <a:extLst>
              <a:ext uri="{FF2B5EF4-FFF2-40B4-BE49-F238E27FC236}">
                <a16:creationId xmlns:a16="http://schemas.microsoft.com/office/drawing/2014/main" id="{5324559B-7790-D40F-DAEF-430869FE4AEA}"/>
              </a:ext>
            </a:extLst>
          </p:cNvPr>
          <p:cNvSpPr>
            <a:spLocks noChangeArrowheads="1"/>
          </p:cNvSpPr>
          <p:nvPr/>
        </p:nvSpPr>
        <p:spPr bwMode="auto">
          <a:xfrm>
            <a:off x="78311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6">
            <a:extLst>
              <a:ext uri="{FF2B5EF4-FFF2-40B4-BE49-F238E27FC236}">
                <a16:creationId xmlns:a16="http://schemas.microsoft.com/office/drawing/2014/main" id="{42C82B27-B799-8747-6FA6-8CFD113DCAF0}"/>
              </a:ext>
            </a:extLst>
          </p:cNvPr>
          <p:cNvSpPr>
            <a:spLocks noChangeArrowheads="1"/>
          </p:cNvSpPr>
          <p:nvPr/>
        </p:nvSpPr>
        <p:spPr bwMode="auto">
          <a:xfrm>
            <a:off x="8337550"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7">
            <a:extLst>
              <a:ext uri="{FF2B5EF4-FFF2-40B4-BE49-F238E27FC236}">
                <a16:creationId xmlns:a16="http://schemas.microsoft.com/office/drawing/2014/main" id="{0EEEA918-3E40-869A-591F-17170C43A992}"/>
              </a:ext>
            </a:extLst>
          </p:cNvPr>
          <p:cNvSpPr>
            <a:spLocks noChangeArrowheads="1"/>
          </p:cNvSpPr>
          <p:nvPr/>
        </p:nvSpPr>
        <p:spPr bwMode="auto">
          <a:xfrm>
            <a:off x="8337550"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2" name="Rectangle 28">
            <a:extLst>
              <a:ext uri="{FF2B5EF4-FFF2-40B4-BE49-F238E27FC236}">
                <a16:creationId xmlns:a16="http://schemas.microsoft.com/office/drawing/2014/main" id="{42DD92BD-A299-497E-6211-B0D6B73A8030}"/>
              </a:ext>
            </a:extLst>
          </p:cNvPr>
          <p:cNvSpPr>
            <a:spLocks noChangeArrowheads="1"/>
          </p:cNvSpPr>
          <p:nvPr/>
        </p:nvSpPr>
        <p:spPr bwMode="auto">
          <a:xfrm>
            <a:off x="6915150"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23" name="Rectangle 29">
            <a:extLst>
              <a:ext uri="{FF2B5EF4-FFF2-40B4-BE49-F238E27FC236}">
                <a16:creationId xmlns:a16="http://schemas.microsoft.com/office/drawing/2014/main" id="{11D9E4F4-7E03-EBAF-8C09-BB56D43357C9}"/>
              </a:ext>
            </a:extLst>
          </p:cNvPr>
          <p:cNvSpPr>
            <a:spLocks noChangeArrowheads="1"/>
          </p:cNvSpPr>
          <p:nvPr/>
        </p:nvSpPr>
        <p:spPr bwMode="auto">
          <a:xfrm>
            <a:off x="6845300"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4" name="Rectangle 30">
            <a:extLst>
              <a:ext uri="{FF2B5EF4-FFF2-40B4-BE49-F238E27FC236}">
                <a16:creationId xmlns:a16="http://schemas.microsoft.com/office/drawing/2014/main" id="{9530AF70-78AD-C1CC-4534-D02F696B4B6B}"/>
              </a:ext>
            </a:extLst>
          </p:cNvPr>
          <p:cNvSpPr>
            <a:spLocks noChangeArrowheads="1"/>
          </p:cNvSpPr>
          <p:nvPr/>
        </p:nvSpPr>
        <p:spPr bwMode="auto">
          <a:xfrm>
            <a:off x="7323138"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Bransch </a:t>
            </a:r>
            <a:endParaRPr lang="sv-SE" altLang="sv-SE"/>
          </a:p>
        </p:txBody>
      </p:sp>
      <p:sp>
        <p:nvSpPr>
          <p:cNvPr id="25" name="Rectangle 31">
            <a:extLst>
              <a:ext uri="{FF2B5EF4-FFF2-40B4-BE49-F238E27FC236}">
                <a16:creationId xmlns:a16="http://schemas.microsoft.com/office/drawing/2014/main" id="{78C0B833-DE8C-14DB-7923-B38798514DE8}"/>
              </a:ext>
            </a:extLst>
          </p:cNvPr>
          <p:cNvSpPr>
            <a:spLocks noChangeArrowheads="1"/>
          </p:cNvSpPr>
          <p:nvPr/>
        </p:nvSpPr>
        <p:spPr bwMode="auto">
          <a:xfrm>
            <a:off x="7392988"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värde</a:t>
            </a:r>
            <a:endParaRPr lang="sv-SE" altLang="sv-SE"/>
          </a:p>
        </p:txBody>
      </p:sp>
      <p:sp>
        <p:nvSpPr>
          <p:cNvPr id="26" name="Rectangle 32">
            <a:extLst>
              <a:ext uri="{FF2B5EF4-FFF2-40B4-BE49-F238E27FC236}">
                <a16:creationId xmlns:a16="http://schemas.microsoft.com/office/drawing/2014/main" id="{F470768B-CDF4-97B7-234A-3153E211EB6D}"/>
              </a:ext>
            </a:extLst>
          </p:cNvPr>
          <p:cNvSpPr>
            <a:spLocks noChangeArrowheads="1"/>
          </p:cNvSpPr>
          <p:nvPr/>
        </p:nvSpPr>
        <p:spPr bwMode="auto">
          <a:xfrm>
            <a:off x="7800975"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WSI total</a:t>
            </a:r>
            <a:endParaRPr lang="sv-SE" altLang="sv-SE"/>
          </a:p>
        </p:txBody>
      </p:sp>
      <p:sp>
        <p:nvSpPr>
          <p:cNvPr id="27" name="Rectangle 34">
            <a:extLst>
              <a:ext uri="{FF2B5EF4-FFF2-40B4-BE49-F238E27FC236}">
                <a16:creationId xmlns:a16="http://schemas.microsoft.com/office/drawing/2014/main" id="{10472477-6B94-12B6-EF98-734F9641B4F6}"/>
              </a:ext>
            </a:extLst>
          </p:cNvPr>
          <p:cNvSpPr>
            <a:spLocks noChangeArrowheads="1"/>
          </p:cNvSpPr>
          <p:nvPr/>
        </p:nvSpPr>
        <p:spPr bwMode="auto">
          <a:xfrm>
            <a:off x="8356600"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28" name="Rectangle 35">
            <a:extLst>
              <a:ext uri="{FF2B5EF4-FFF2-40B4-BE49-F238E27FC236}">
                <a16:creationId xmlns:a16="http://schemas.microsoft.com/office/drawing/2014/main" id="{2E51F227-105F-DD40-B5C2-C7D63A82D3B5}"/>
              </a:ext>
            </a:extLst>
          </p:cNvPr>
          <p:cNvSpPr>
            <a:spLocks noChangeArrowheads="1"/>
          </p:cNvSpPr>
          <p:nvPr/>
        </p:nvSpPr>
        <p:spPr bwMode="auto">
          <a:xfrm>
            <a:off x="8416925"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2016</a:t>
            </a:r>
            <a:endParaRPr lang="sv-SE" altLang="sv-SE"/>
          </a:p>
        </p:txBody>
      </p:sp>
      <p:sp>
        <p:nvSpPr>
          <p:cNvPr id="29" name="Rectangle 36">
            <a:extLst>
              <a:ext uri="{FF2B5EF4-FFF2-40B4-BE49-F238E27FC236}">
                <a16:creationId xmlns:a16="http://schemas.microsoft.com/office/drawing/2014/main" id="{34384EC7-8BC4-415C-5C8E-661961612822}"/>
              </a:ext>
            </a:extLst>
          </p:cNvPr>
          <p:cNvSpPr>
            <a:spLocks noChangeArrowheads="1"/>
          </p:cNvSpPr>
          <p:nvPr/>
        </p:nvSpPr>
        <p:spPr bwMode="auto">
          <a:xfrm>
            <a:off x="344488" y="1906588"/>
            <a:ext cx="70643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 </a:t>
            </a:r>
            <a:endParaRPr lang="sv-SE" altLang="sv-SE"/>
          </a:p>
        </p:txBody>
      </p:sp>
      <p:sp>
        <p:nvSpPr>
          <p:cNvPr id="30" name="Rectangle 37">
            <a:extLst>
              <a:ext uri="{FF2B5EF4-FFF2-40B4-BE49-F238E27FC236}">
                <a16:creationId xmlns:a16="http://schemas.microsoft.com/office/drawing/2014/main" id="{E54F7F81-7823-D051-1AE8-0322D9FF64EF}"/>
              </a:ext>
            </a:extLst>
          </p:cNvPr>
          <p:cNvSpPr>
            <a:spLocks noChangeArrowheads="1"/>
          </p:cNvSpPr>
          <p:nvPr/>
        </p:nvSpPr>
        <p:spPr bwMode="auto">
          <a:xfrm>
            <a:off x="2109788" y="2105025"/>
            <a:ext cx="1970087"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8">
            <a:extLst>
              <a:ext uri="{FF2B5EF4-FFF2-40B4-BE49-F238E27FC236}">
                <a16:creationId xmlns:a16="http://schemas.microsoft.com/office/drawing/2014/main" id="{B1152953-5DFF-415A-1ECA-C0C0EBC37BA8}"/>
              </a:ext>
            </a:extLst>
          </p:cNvPr>
          <p:cNvSpPr>
            <a:spLocks noChangeArrowheads="1"/>
          </p:cNvSpPr>
          <p:nvPr/>
        </p:nvSpPr>
        <p:spPr bwMode="auto">
          <a:xfrm>
            <a:off x="2109788" y="2105025"/>
            <a:ext cx="1970087"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2" name="Rectangle 39">
            <a:extLst>
              <a:ext uri="{FF2B5EF4-FFF2-40B4-BE49-F238E27FC236}">
                <a16:creationId xmlns:a16="http://schemas.microsoft.com/office/drawing/2014/main" id="{A7270E7C-40A6-477B-7C89-742D38993DFE}"/>
              </a:ext>
            </a:extLst>
          </p:cNvPr>
          <p:cNvSpPr>
            <a:spLocks noChangeArrowheads="1"/>
          </p:cNvSpPr>
          <p:nvPr/>
        </p:nvSpPr>
        <p:spPr bwMode="auto">
          <a:xfrm>
            <a:off x="1762125" y="2116138"/>
            <a:ext cx="2492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Man</a:t>
            </a:r>
            <a:endParaRPr lang="sv-SE" altLang="sv-SE"/>
          </a:p>
        </p:txBody>
      </p:sp>
      <p:sp>
        <p:nvSpPr>
          <p:cNvPr id="33" name="Rectangle 40">
            <a:extLst>
              <a:ext uri="{FF2B5EF4-FFF2-40B4-BE49-F238E27FC236}">
                <a16:creationId xmlns:a16="http://schemas.microsoft.com/office/drawing/2014/main" id="{5D63D7FA-6E3E-C3AC-5B46-A7F50FC6C141}"/>
              </a:ext>
            </a:extLst>
          </p:cNvPr>
          <p:cNvSpPr>
            <a:spLocks noChangeArrowheads="1"/>
          </p:cNvSpPr>
          <p:nvPr/>
        </p:nvSpPr>
        <p:spPr bwMode="auto">
          <a:xfrm>
            <a:off x="4149725" y="210502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44</a:t>
            </a:r>
            <a:endParaRPr lang="sv-SE" altLang="sv-SE"/>
          </a:p>
        </p:txBody>
      </p:sp>
      <p:sp>
        <p:nvSpPr>
          <p:cNvPr id="34" name="Rectangle 41">
            <a:extLst>
              <a:ext uri="{FF2B5EF4-FFF2-40B4-BE49-F238E27FC236}">
                <a16:creationId xmlns:a16="http://schemas.microsoft.com/office/drawing/2014/main" id="{DC2AD2B6-8E4D-B28E-C05B-33A3A6FC9B77}"/>
              </a:ext>
            </a:extLst>
          </p:cNvPr>
          <p:cNvSpPr>
            <a:spLocks noChangeArrowheads="1"/>
          </p:cNvSpPr>
          <p:nvPr/>
        </p:nvSpPr>
        <p:spPr bwMode="auto">
          <a:xfrm>
            <a:off x="6965950" y="20859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44</a:t>
            </a:r>
            <a:endParaRPr lang="sv-SE" altLang="sv-SE"/>
          </a:p>
        </p:txBody>
      </p:sp>
      <p:sp>
        <p:nvSpPr>
          <p:cNvPr id="35" name="Rectangle 45">
            <a:extLst>
              <a:ext uri="{FF2B5EF4-FFF2-40B4-BE49-F238E27FC236}">
                <a16:creationId xmlns:a16="http://schemas.microsoft.com/office/drawing/2014/main" id="{3972347A-4DD3-113C-A417-28E17D9D33B5}"/>
              </a:ext>
            </a:extLst>
          </p:cNvPr>
          <p:cNvSpPr>
            <a:spLocks noChangeArrowheads="1"/>
          </p:cNvSpPr>
          <p:nvPr/>
        </p:nvSpPr>
        <p:spPr bwMode="auto">
          <a:xfrm>
            <a:off x="8466138" y="20859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37</a:t>
            </a:r>
            <a:endParaRPr lang="sv-SE" altLang="sv-SE"/>
          </a:p>
        </p:txBody>
      </p:sp>
      <p:sp>
        <p:nvSpPr>
          <p:cNvPr id="36" name="Rectangle 46">
            <a:extLst>
              <a:ext uri="{FF2B5EF4-FFF2-40B4-BE49-F238E27FC236}">
                <a16:creationId xmlns:a16="http://schemas.microsoft.com/office/drawing/2014/main" id="{14BB1451-8D4D-0A04-73F5-3DF9A266A00E}"/>
              </a:ext>
            </a:extLst>
          </p:cNvPr>
          <p:cNvSpPr>
            <a:spLocks noChangeArrowheads="1"/>
          </p:cNvSpPr>
          <p:nvPr/>
        </p:nvSpPr>
        <p:spPr bwMode="auto">
          <a:xfrm>
            <a:off x="2109788" y="2284413"/>
            <a:ext cx="2287587"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7" name="Rectangle 47">
            <a:extLst>
              <a:ext uri="{FF2B5EF4-FFF2-40B4-BE49-F238E27FC236}">
                <a16:creationId xmlns:a16="http://schemas.microsoft.com/office/drawing/2014/main" id="{F39FCB9A-F8E5-76C3-CC14-D5FB9FB22D6B}"/>
              </a:ext>
            </a:extLst>
          </p:cNvPr>
          <p:cNvSpPr>
            <a:spLocks noChangeArrowheads="1"/>
          </p:cNvSpPr>
          <p:nvPr/>
        </p:nvSpPr>
        <p:spPr bwMode="auto">
          <a:xfrm>
            <a:off x="2109788" y="2284413"/>
            <a:ext cx="2287587"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8" name="Rectangle 48">
            <a:extLst>
              <a:ext uri="{FF2B5EF4-FFF2-40B4-BE49-F238E27FC236}">
                <a16:creationId xmlns:a16="http://schemas.microsoft.com/office/drawing/2014/main" id="{76A420FD-BA9C-6DF8-DD05-D438D94385D8}"/>
              </a:ext>
            </a:extLst>
          </p:cNvPr>
          <p:cNvSpPr>
            <a:spLocks noChangeArrowheads="1"/>
          </p:cNvSpPr>
          <p:nvPr/>
        </p:nvSpPr>
        <p:spPr bwMode="auto">
          <a:xfrm>
            <a:off x="1620838" y="2295525"/>
            <a:ext cx="390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Kvinna</a:t>
            </a:r>
            <a:endParaRPr lang="sv-SE" altLang="sv-SE"/>
          </a:p>
        </p:txBody>
      </p:sp>
      <p:sp>
        <p:nvSpPr>
          <p:cNvPr id="39" name="Rectangle 49">
            <a:extLst>
              <a:ext uri="{FF2B5EF4-FFF2-40B4-BE49-F238E27FC236}">
                <a16:creationId xmlns:a16="http://schemas.microsoft.com/office/drawing/2014/main" id="{FBFA201D-DC5D-2A3A-94BA-2BC415EEE7B3}"/>
              </a:ext>
            </a:extLst>
          </p:cNvPr>
          <p:cNvSpPr>
            <a:spLocks noChangeArrowheads="1"/>
          </p:cNvSpPr>
          <p:nvPr/>
        </p:nvSpPr>
        <p:spPr bwMode="auto">
          <a:xfrm>
            <a:off x="4457700" y="22844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51</a:t>
            </a:r>
            <a:endParaRPr lang="sv-SE" altLang="sv-SE"/>
          </a:p>
        </p:txBody>
      </p:sp>
      <p:sp>
        <p:nvSpPr>
          <p:cNvPr id="40" name="Rectangle 50">
            <a:extLst>
              <a:ext uri="{FF2B5EF4-FFF2-40B4-BE49-F238E27FC236}">
                <a16:creationId xmlns:a16="http://schemas.microsoft.com/office/drawing/2014/main" id="{8E2D5991-E524-CD4A-79A9-7F637A26A32C}"/>
              </a:ext>
            </a:extLst>
          </p:cNvPr>
          <p:cNvSpPr>
            <a:spLocks noChangeArrowheads="1"/>
          </p:cNvSpPr>
          <p:nvPr/>
        </p:nvSpPr>
        <p:spPr bwMode="auto">
          <a:xfrm>
            <a:off x="6965950" y="22653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51</a:t>
            </a:r>
            <a:endParaRPr lang="sv-SE" altLang="sv-SE"/>
          </a:p>
        </p:txBody>
      </p:sp>
      <p:sp>
        <p:nvSpPr>
          <p:cNvPr id="41" name="Rectangle 54">
            <a:extLst>
              <a:ext uri="{FF2B5EF4-FFF2-40B4-BE49-F238E27FC236}">
                <a16:creationId xmlns:a16="http://schemas.microsoft.com/office/drawing/2014/main" id="{E2BD5F9B-8062-0EEB-6878-32C431D756BB}"/>
              </a:ext>
            </a:extLst>
          </p:cNvPr>
          <p:cNvSpPr>
            <a:spLocks noChangeArrowheads="1"/>
          </p:cNvSpPr>
          <p:nvPr/>
        </p:nvSpPr>
        <p:spPr bwMode="auto">
          <a:xfrm>
            <a:off x="8466138" y="22653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58</a:t>
            </a:r>
            <a:endParaRPr lang="sv-SE" altLang="sv-SE"/>
          </a:p>
        </p:txBody>
      </p:sp>
      <p:sp>
        <p:nvSpPr>
          <p:cNvPr id="42" name="Rectangle 55">
            <a:extLst>
              <a:ext uri="{FF2B5EF4-FFF2-40B4-BE49-F238E27FC236}">
                <a16:creationId xmlns:a16="http://schemas.microsoft.com/office/drawing/2014/main" id="{743FA952-14A0-B934-2BDC-549A8DE72C9B}"/>
              </a:ext>
            </a:extLst>
          </p:cNvPr>
          <p:cNvSpPr>
            <a:spLocks noChangeArrowheads="1"/>
          </p:cNvSpPr>
          <p:nvPr/>
        </p:nvSpPr>
        <p:spPr bwMode="auto">
          <a:xfrm>
            <a:off x="2109788" y="2463800"/>
            <a:ext cx="39687"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3" name="Rectangle 56">
            <a:extLst>
              <a:ext uri="{FF2B5EF4-FFF2-40B4-BE49-F238E27FC236}">
                <a16:creationId xmlns:a16="http://schemas.microsoft.com/office/drawing/2014/main" id="{C179FED8-9DFA-08DE-111E-39F960E916EB}"/>
              </a:ext>
            </a:extLst>
          </p:cNvPr>
          <p:cNvSpPr>
            <a:spLocks noChangeArrowheads="1"/>
          </p:cNvSpPr>
          <p:nvPr/>
        </p:nvSpPr>
        <p:spPr bwMode="auto">
          <a:xfrm>
            <a:off x="2109788" y="2463800"/>
            <a:ext cx="39687"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4" name="Rectangle 57">
            <a:extLst>
              <a:ext uri="{FF2B5EF4-FFF2-40B4-BE49-F238E27FC236}">
                <a16:creationId xmlns:a16="http://schemas.microsoft.com/office/drawing/2014/main" id="{27AA709A-7918-5F31-9EA3-D0F884E66AB5}"/>
              </a:ext>
            </a:extLst>
          </p:cNvPr>
          <p:cNvSpPr>
            <a:spLocks noChangeArrowheads="1"/>
          </p:cNvSpPr>
          <p:nvPr/>
        </p:nvSpPr>
        <p:spPr bwMode="auto">
          <a:xfrm>
            <a:off x="893763" y="2473325"/>
            <a:ext cx="1117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Annan könsidentitet</a:t>
            </a:r>
            <a:endParaRPr lang="sv-SE" altLang="sv-SE"/>
          </a:p>
        </p:txBody>
      </p:sp>
      <p:sp>
        <p:nvSpPr>
          <p:cNvPr id="45" name="Rectangle 58">
            <a:extLst>
              <a:ext uri="{FF2B5EF4-FFF2-40B4-BE49-F238E27FC236}">
                <a16:creationId xmlns:a16="http://schemas.microsoft.com/office/drawing/2014/main" id="{78D67F2B-BC28-E00B-E309-AFF23D567CFA}"/>
              </a:ext>
            </a:extLst>
          </p:cNvPr>
          <p:cNvSpPr>
            <a:spLocks noChangeArrowheads="1"/>
          </p:cNvSpPr>
          <p:nvPr/>
        </p:nvSpPr>
        <p:spPr bwMode="auto">
          <a:xfrm>
            <a:off x="2228850" y="2463800"/>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a:t>
            </a:r>
            <a:endParaRPr lang="sv-SE" altLang="sv-SE"/>
          </a:p>
        </p:txBody>
      </p:sp>
      <p:sp>
        <p:nvSpPr>
          <p:cNvPr id="46" name="Rectangle 59">
            <a:extLst>
              <a:ext uri="{FF2B5EF4-FFF2-40B4-BE49-F238E27FC236}">
                <a16:creationId xmlns:a16="http://schemas.microsoft.com/office/drawing/2014/main" id="{9C6B27A4-70FE-2F93-FA9A-6736874C61B9}"/>
              </a:ext>
            </a:extLst>
          </p:cNvPr>
          <p:cNvSpPr>
            <a:spLocks noChangeArrowheads="1"/>
          </p:cNvSpPr>
          <p:nvPr/>
        </p:nvSpPr>
        <p:spPr bwMode="auto">
          <a:xfrm>
            <a:off x="6994525" y="24447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a:t>
            </a:r>
            <a:endParaRPr lang="sv-SE" altLang="sv-SE"/>
          </a:p>
        </p:txBody>
      </p:sp>
      <p:sp>
        <p:nvSpPr>
          <p:cNvPr id="47" name="Rectangle 63">
            <a:extLst>
              <a:ext uri="{FF2B5EF4-FFF2-40B4-BE49-F238E27FC236}">
                <a16:creationId xmlns:a16="http://schemas.microsoft.com/office/drawing/2014/main" id="{687CF32F-04B9-376D-976F-8DE3E2FFB820}"/>
              </a:ext>
            </a:extLst>
          </p:cNvPr>
          <p:cNvSpPr>
            <a:spLocks noChangeArrowheads="1"/>
          </p:cNvSpPr>
          <p:nvPr/>
        </p:nvSpPr>
        <p:spPr bwMode="auto">
          <a:xfrm>
            <a:off x="8513763" y="2444750"/>
            <a:ext cx="428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a:t>
            </a:r>
            <a:endParaRPr lang="sv-SE" altLang="sv-SE"/>
          </a:p>
        </p:txBody>
      </p:sp>
      <p:sp>
        <p:nvSpPr>
          <p:cNvPr id="48" name="Rectangle 64">
            <a:extLst>
              <a:ext uri="{FF2B5EF4-FFF2-40B4-BE49-F238E27FC236}">
                <a16:creationId xmlns:a16="http://schemas.microsoft.com/office/drawing/2014/main" id="{CD49C656-6386-05BC-B12A-4589B4ADC88D}"/>
              </a:ext>
            </a:extLst>
          </p:cNvPr>
          <p:cNvSpPr>
            <a:spLocks noChangeArrowheads="1"/>
          </p:cNvSpPr>
          <p:nvPr/>
        </p:nvSpPr>
        <p:spPr bwMode="auto">
          <a:xfrm>
            <a:off x="2109788" y="2643188"/>
            <a:ext cx="179387"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9" name="Rectangle 65">
            <a:extLst>
              <a:ext uri="{FF2B5EF4-FFF2-40B4-BE49-F238E27FC236}">
                <a16:creationId xmlns:a16="http://schemas.microsoft.com/office/drawing/2014/main" id="{98F8E1AE-F24F-11A3-6206-E8A9430BC4F8}"/>
              </a:ext>
            </a:extLst>
          </p:cNvPr>
          <p:cNvSpPr>
            <a:spLocks noChangeArrowheads="1"/>
          </p:cNvSpPr>
          <p:nvPr/>
        </p:nvSpPr>
        <p:spPr bwMode="auto">
          <a:xfrm>
            <a:off x="2109788" y="2643188"/>
            <a:ext cx="179387"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66">
            <a:extLst>
              <a:ext uri="{FF2B5EF4-FFF2-40B4-BE49-F238E27FC236}">
                <a16:creationId xmlns:a16="http://schemas.microsoft.com/office/drawing/2014/main" id="{5C9318F2-1077-1F49-7425-354E800CC889}"/>
              </a:ext>
            </a:extLst>
          </p:cNvPr>
          <p:cNvSpPr>
            <a:spLocks noChangeArrowheads="1"/>
          </p:cNvSpPr>
          <p:nvPr/>
        </p:nvSpPr>
        <p:spPr bwMode="auto">
          <a:xfrm>
            <a:off x="1211263" y="2652713"/>
            <a:ext cx="8001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Vill inte uppge</a:t>
            </a:r>
            <a:endParaRPr lang="sv-SE" altLang="sv-SE"/>
          </a:p>
        </p:txBody>
      </p:sp>
      <p:sp>
        <p:nvSpPr>
          <p:cNvPr id="51" name="Rectangle 67">
            <a:extLst>
              <a:ext uri="{FF2B5EF4-FFF2-40B4-BE49-F238E27FC236}">
                <a16:creationId xmlns:a16="http://schemas.microsoft.com/office/drawing/2014/main" id="{6CF19D36-2894-373D-FCAB-9D72A4C219F3}"/>
              </a:ext>
            </a:extLst>
          </p:cNvPr>
          <p:cNvSpPr>
            <a:spLocks noChangeArrowheads="1"/>
          </p:cNvSpPr>
          <p:nvPr/>
        </p:nvSpPr>
        <p:spPr bwMode="auto">
          <a:xfrm>
            <a:off x="2359025" y="2641600"/>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4</a:t>
            </a:r>
            <a:endParaRPr lang="sv-SE" altLang="sv-SE"/>
          </a:p>
        </p:txBody>
      </p:sp>
      <p:sp>
        <p:nvSpPr>
          <p:cNvPr id="52" name="Rectangle 68">
            <a:extLst>
              <a:ext uri="{FF2B5EF4-FFF2-40B4-BE49-F238E27FC236}">
                <a16:creationId xmlns:a16="http://schemas.microsoft.com/office/drawing/2014/main" id="{F0A8B0A5-EAC0-2BB9-A334-C69E62CC31C6}"/>
              </a:ext>
            </a:extLst>
          </p:cNvPr>
          <p:cNvSpPr>
            <a:spLocks noChangeArrowheads="1"/>
          </p:cNvSpPr>
          <p:nvPr/>
        </p:nvSpPr>
        <p:spPr bwMode="auto">
          <a:xfrm>
            <a:off x="6994525" y="26225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a:t>
            </a:r>
            <a:endParaRPr lang="sv-SE" altLang="sv-SE"/>
          </a:p>
        </p:txBody>
      </p:sp>
      <p:sp>
        <p:nvSpPr>
          <p:cNvPr id="53" name="Rectangle 72">
            <a:extLst>
              <a:ext uri="{FF2B5EF4-FFF2-40B4-BE49-F238E27FC236}">
                <a16:creationId xmlns:a16="http://schemas.microsoft.com/office/drawing/2014/main" id="{C5B237A2-F076-6CDC-F441-5A9E8FA954EA}"/>
              </a:ext>
            </a:extLst>
          </p:cNvPr>
          <p:cNvSpPr>
            <a:spLocks noChangeArrowheads="1"/>
          </p:cNvSpPr>
          <p:nvPr/>
        </p:nvSpPr>
        <p:spPr bwMode="auto">
          <a:xfrm>
            <a:off x="8496300" y="2622550"/>
            <a:ext cx="69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a:t>
            </a:r>
            <a:endParaRPr lang="sv-SE" altLang="sv-SE"/>
          </a:p>
        </p:txBody>
      </p:sp>
      <p:sp>
        <p:nvSpPr>
          <p:cNvPr id="54" name="Rectangle 73">
            <a:extLst>
              <a:ext uri="{FF2B5EF4-FFF2-40B4-BE49-F238E27FC236}">
                <a16:creationId xmlns:a16="http://schemas.microsoft.com/office/drawing/2014/main" id="{DA1D01DF-8ACE-A3A8-29C2-B2ED7ED60E20}"/>
              </a:ext>
            </a:extLst>
          </p:cNvPr>
          <p:cNvSpPr>
            <a:spLocks noChangeArrowheads="1"/>
          </p:cNvSpPr>
          <p:nvPr/>
        </p:nvSpPr>
        <p:spPr bwMode="auto">
          <a:xfrm>
            <a:off x="344488" y="2932113"/>
            <a:ext cx="11541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mellan ...?</a:t>
            </a:r>
            <a:endParaRPr lang="sv-SE" altLang="sv-SE"/>
          </a:p>
        </p:txBody>
      </p:sp>
      <p:sp>
        <p:nvSpPr>
          <p:cNvPr id="55" name="Rectangle 74">
            <a:extLst>
              <a:ext uri="{FF2B5EF4-FFF2-40B4-BE49-F238E27FC236}">
                <a16:creationId xmlns:a16="http://schemas.microsoft.com/office/drawing/2014/main" id="{138C65D7-4286-3896-44EA-F251A303AC25}"/>
              </a:ext>
            </a:extLst>
          </p:cNvPr>
          <p:cNvSpPr>
            <a:spLocks noChangeArrowheads="1"/>
          </p:cNvSpPr>
          <p:nvPr/>
        </p:nvSpPr>
        <p:spPr bwMode="auto">
          <a:xfrm>
            <a:off x="2109788" y="3130550"/>
            <a:ext cx="447675"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75">
            <a:extLst>
              <a:ext uri="{FF2B5EF4-FFF2-40B4-BE49-F238E27FC236}">
                <a16:creationId xmlns:a16="http://schemas.microsoft.com/office/drawing/2014/main" id="{E5487C45-6906-C727-2411-229A61122643}"/>
              </a:ext>
            </a:extLst>
          </p:cNvPr>
          <p:cNvSpPr>
            <a:spLocks noChangeArrowheads="1"/>
          </p:cNvSpPr>
          <p:nvPr/>
        </p:nvSpPr>
        <p:spPr bwMode="auto">
          <a:xfrm>
            <a:off x="2109788" y="3130550"/>
            <a:ext cx="447675"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76">
            <a:extLst>
              <a:ext uri="{FF2B5EF4-FFF2-40B4-BE49-F238E27FC236}">
                <a16:creationId xmlns:a16="http://schemas.microsoft.com/office/drawing/2014/main" id="{C7999B44-05CA-960B-454F-42EE45DFA29D}"/>
              </a:ext>
            </a:extLst>
          </p:cNvPr>
          <p:cNvSpPr>
            <a:spLocks noChangeArrowheads="1"/>
          </p:cNvSpPr>
          <p:nvPr/>
        </p:nvSpPr>
        <p:spPr bwMode="auto">
          <a:xfrm>
            <a:off x="1536700" y="3141663"/>
            <a:ext cx="474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15-25 år</a:t>
            </a:r>
            <a:endParaRPr lang="sv-SE" altLang="sv-SE"/>
          </a:p>
        </p:txBody>
      </p:sp>
      <p:sp>
        <p:nvSpPr>
          <p:cNvPr id="58" name="Rectangle 77">
            <a:extLst>
              <a:ext uri="{FF2B5EF4-FFF2-40B4-BE49-F238E27FC236}">
                <a16:creationId xmlns:a16="http://schemas.microsoft.com/office/drawing/2014/main" id="{E45EE8FA-1F94-4BC0-0AA7-7983B3CE12F3}"/>
              </a:ext>
            </a:extLst>
          </p:cNvPr>
          <p:cNvSpPr>
            <a:spLocks noChangeArrowheads="1"/>
          </p:cNvSpPr>
          <p:nvPr/>
        </p:nvSpPr>
        <p:spPr bwMode="auto">
          <a:xfrm>
            <a:off x="2627313" y="31305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a:t>
            </a:r>
            <a:endParaRPr lang="sv-SE" altLang="sv-SE"/>
          </a:p>
        </p:txBody>
      </p:sp>
      <p:sp>
        <p:nvSpPr>
          <p:cNvPr id="59" name="Rectangle 78">
            <a:extLst>
              <a:ext uri="{FF2B5EF4-FFF2-40B4-BE49-F238E27FC236}">
                <a16:creationId xmlns:a16="http://schemas.microsoft.com/office/drawing/2014/main" id="{BD458178-2692-4ADD-245E-F8F7229DA31A}"/>
              </a:ext>
            </a:extLst>
          </p:cNvPr>
          <p:cNvSpPr>
            <a:spLocks noChangeArrowheads="1"/>
          </p:cNvSpPr>
          <p:nvPr/>
        </p:nvSpPr>
        <p:spPr bwMode="auto">
          <a:xfrm>
            <a:off x="6965950"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10</a:t>
            </a:r>
            <a:endParaRPr lang="sv-SE" altLang="sv-SE"/>
          </a:p>
        </p:txBody>
      </p:sp>
      <p:sp>
        <p:nvSpPr>
          <p:cNvPr id="60" name="Rectangle 79">
            <a:extLst>
              <a:ext uri="{FF2B5EF4-FFF2-40B4-BE49-F238E27FC236}">
                <a16:creationId xmlns:a16="http://schemas.microsoft.com/office/drawing/2014/main" id="{FFBF2E1C-0535-7E91-762C-14AA74012D64}"/>
              </a:ext>
            </a:extLst>
          </p:cNvPr>
          <p:cNvSpPr>
            <a:spLocks noChangeArrowheads="1"/>
          </p:cNvSpPr>
          <p:nvPr/>
        </p:nvSpPr>
        <p:spPr bwMode="auto">
          <a:xfrm>
            <a:off x="7462838"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27</a:t>
            </a:r>
            <a:endParaRPr lang="sv-SE" altLang="sv-SE"/>
          </a:p>
        </p:txBody>
      </p:sp>
      <p:sp>
        <p:nvSpPr>
          <p:cNvPr id="61" name="Rectangle 80">
            <a:extLst>
              <a:ext uri="{FF2B5EF4-FFF2-40B4-BE49-F238E27FC236}">
                <a16:creationId xmlns:a16="http://schemas.microsoft.com/office/drawing/2014/main" id="{DD88502D-1E64-A457-BC1E-0C5F4218AB12}"/>
              </a:ext>
            </a:extLst>
          </p:cNvPr>
          <p:cNvSpPr>
            <a:spLocks noChangeArrowheads="1"/>
          </p:cNvSpPr>
          <p:nvPr/>
        </p:nvSpPr>
        <p:spPr bwMode="auto">
          <a:xfrm>
            <a:off x="7989888" y="311150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62" name="Rectangle 82">
            <a:extLst>
              <a:ext uri="{FF2B5EF4-FFF2-40B4-BE49-F238E27FC236}">
                <a16:creationId xmlns:a16="http://schemas.microsoft.com/office/drawing/2014/main" id="{DC9DA1FC-9DCE-851B-A8FC-1F1948D63C15}"/>
              </a:ext>
            </a:extLst>
          </p:cNvPr>
          <p:cNvSpPr>
            <a:spLocks noChangeArrowheads="1"/>
          </p:cNvSpPr>
          <p:nvPr/>
        </p:nvSpPr>
        <p:spPr bwMode="auto">
          <a:xfrm>
            <a:off x="8466138"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63" name="Rectangle 83">
            <a:extLst>
              <a:ext uri="{FF2B5EF4-FFF2-40B4-BE49-F238E27FC236}">
                <a16:creationId xmlns:a16="http://schemas.microsoft.com/office/drawing/2014/main" id="{5458BED5-2B45-2741-C928-C664F3DA1889}"/>
              </a:ext>
            </a:extLst>
          </p:cNvPr>
          <p:cNvSpPr>
            <a:spLocks noChangeArrowheads="1"/>
          </p:cNvSpPr>
          <p:nvPr/>
        </p:nvSpPr>
        <p:spPr bwMode="auto">
          <a:xfrm>
            <a:off x="2109788" y="3309938"/>
            <a:ext cx="1701800"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4" name="Rectangle 84">
            <a:extLst>
              <a:ext uri="{FF2B5EF4-FFF2-40B4-BE49-F238E27FC236}">
                <a16:creationId xmlns:a16="http://schemas.microsoft.com/office/drawing/2014/main" id="{8D284E74-1945-125A-0DF7-FD4D0A06B73C}"/>
              </a:ext>
            </a:extLst>
          </p:cNvPr>
          <p:cNvSpPr>
            <a:spLocks noChangeArrowheads="1"/>
          </p:cNvSpPr>
          <p:nvPr/>
        </p:nvSpPr>
        <p:spPr bwMode="auto">
          <a:xfrm>
            <a:off x="2109788" y="3309938"/>
            <a:ext cx="1701800"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5" name="Rectangle 85">
            <a:extLst>
              <a:ext uri="{FF2B5EF4-FFF2-40B4-BE49-F238E27FC236}">
                <a16:creationId xmlns:a16="http://schemas.microsoft.com/office/drawing/2014/main" id="{F8DB9AA0-D798-C894-6A08-B3A859FE2410}"/>
              </a:ext>
            </a:extLst>
          </p:cNvPr>
          <p:cNvSpPr>
            <a:spLocks noChangeArrowheads="1"/>
          </p:cNvSpPr>
          <p:nvPr/>
        </p:nvSpPr>
        <p:spPr bwMode="auto">
          <a:xfrm>
            <a:off x="1536700" y="3319463"/>
            <a:ext cx="4746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26-40 år</a:t>
            </a:r>
            <a:endParaRPr lang="sv-SE" altLang="sv-SE"/>
          </a:p>
        </p:txBody>
      </p:sp>
      <p:sp>
        <p:nvSpPr>
          <p:cNvPr id="66" name="Rectangle 86">
            <a:extLst>
              <a:ext uri="{FF2B5EF4-FFF2-40B4-BE49-F238E27FC236}">
                <a16:creationId xmlns:a16="http://schemas.microsoft.com/office/drawing/2014/main" id="{0A088AC7-3CC7-300B-AC01-64517E6A3553}"/>
              </a:ext>
            </a:extLst>
          </p:cNvPr>
          <p:cNvSpPr>
            <a:spLocks noChangeArrowheads="1"/>
          </p:cNvSpPr>
          <p:nvPr/>
        </p:nvSpPr>
        <p:spPr bwMode="auto">
          <a:xfrm>
            <a:off x="3881438" y="33099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38</a:t>
            </a:r>
            <a:endParaRPr lang="sv-SE" altLang="sv-SE"/>
          </a:p>
        </p:txBody>
      </p:sp>
      <p:sp>
        <p:nvSpPr>
          <p:cNvPr id="67" name="Rectangle 87">
            <a:extLst>
              <a:ext uri="{FF2B5EF4-FFF2-40B4-BE49-F238E27FC236}">
                <a16:creationId xmlns:a16="http://schemas.microsoft.com/office/drawing/2014/main" id="{5B3BB34F-9F89-1B09-4238-1EFD1BC096B2}"/>
              </a:ext>
            </a:extLst>
          </p:cNvPr>
          <p:cNvSpPr>
            <a:spLocks noChangeArrowheads="1"/>
          </p:cNvSpPr>
          <p:nvPr/>
        </p:nvSpPr>
        <p:spPr bwMode="auto">
          <a:xfrm>
            <a:off x="6965950"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38</a:t>
            </a:r>
            <a:endParaRPr lang="sv-SE" altLang="sv-SE"/>
          </a:p>
        </p:txBody>
      </p:sp>
      <p:sp>
        <p:nvSpPr>
          <p:cNvPr id="68" name="Rectangle 88">
            <a:extLst>
              <a:ext uri="{FF2B5EF4-FFF2-40B4-BE49-F238E27FC236}">
                <a16:creationId xmlns:a16="http://schemas.microsoft.com/office/drawing/2014/main" id="{27FC8F29-1123-4E19-C588-8AA23062F34A}"/>
              </a:ext>
            </a:extLst>
          </p:cNvPr>
          <p:cNvSpPr>
            <a:spLocks noChangeArrowheads="1"/>
          </p:cNvSpPr>
          <p:nvPr/>
        </p:nvSpPr>
        <p:spPr bwMode="auto">
          <a:xfrm>
            <a:off x="7462838"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35</a:t>
            </a:r>
            <a:endParaRPr lang="sv-SE" altLang="sv-SE"/>
          </a:p>
        </p:txBody>
      </p:sp>
      <p:sp>
        <p:nvSpPr>
          <p:cNvPr id="69" name="Rectangle 89">
            <a:extLst>
              <a:ext uri="{FF2B5EF4-FFF2-40B4-BE49-F238E27FC236}">
                <a16:creationId xmlns:a16="http://schemas.microsoft.com/office/drawing/2014/main" id="{057482DB-2C6D-1D97-A07B-892CD71553AE}"/>
              </a:ext>
            </a:extLst>
          </p:cNvPr>
          <p:cNvSpPr>
            <a:spLocks noChangeArrowheads="1"/>
          </p:cNvSpPr>
          <p:nvPr/>
        </p:nvSpPr>
        <p:spPr bwMode="auto">
          <a:xfrm>
            <a:off x="7959725"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18</a:t>
            </a:r>
            <a:endParaRPr lang="sv-SE" altLang="sv-SE"/>
          </a:p>
        </p:txBody>
      </p:sp>
      <p:sp>
        <p:nvSpPr>
          <p:cNvPr id="70" name="Rectangle 91">
            <a:extLst>
              <a:ext uri="{FF2B5EF4-FFF2-40B4-BE49-F238E27FC236}">
                <a16:creationId xmlns:a16="http://schemas.microsoft.com/office/drawing/2014/main" id="{73E4136F-DE6B-19F0-7778-401E6D39E98D}"/>
              </a:ext>
            </a:extLst>
          </p:cNvPr>
          <p:cNvSpPr>
            <a:spLocks noChangeArrowheads="1"/>
          </p:cNvSpPr>
          <p:nvPr/>
        </p:nvSpPr>
        <p:spPr bwMode="auto">
          <a:xfrm>
            <a:off x="8466138"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29</a:t>
            </a:r>
            <a:endParaRPr lang="sv-SE" altLang="sv-SE"/>
          </a:p>
        </p:txBody>
      </p:sp>
      <p:sp>
        <p:nvSpPr>
          <p:cNvPr id="71" name="Rectangle 92">
            <a:extLst>
              <a:ext uri="{FF2B5EF4-FFF2-40B4-BE49-F238E27FC236}">
                <a16:creationId xmlns:a16="http://schemas.microsoft.com/office/drawing/2014/main" id="{1E2848AC-BCE6-76DE-6BD9-FA25FB110652}"/>
              </a:ext>
            </a:extLst>
          </p:cNvPr>
          <p:cNvSpPr>
            <a:spLocks noChangeArrowheads="1"/>
          </p:cNvSpPr>
          <p:nvPr/>
        </p:nvSpPr>
        <p:spPr bwMode="auto">
          <a:xfrm>
            <a:off x="2109788" y="3489325"/>
            <a:ext cx="1214437"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2" name="Rectangle 93">
            <a:extLst>
              <a:ext uri="{FF2B5EF4-FFF2-40B4-BE49-F238E27FC236}">
                <a16:creationId xmlns:a16="http://schemas.microsoft.com/office/drawing/2014/main" id="{531AA04D-69E0-2C46-DB25-86D9A77A3BC7}"/>
              </a:ext>
            </a:extLst>
          </p:cNvPr>
          <p:cNvSpPr>
            <a:spLocks noChangeArrowheads="1"/>
          </p:cNvSpPr>
          <p:nvPr/>
        </p:nvSpPr>
        <p:spPr bwMode="auto">
          <a:xfrm>
            <a:off x="2109788" y="3489325"/>
            <a:ext cx="1214437"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3" name="Rectangle 94">
            <a:extLst>
              <a:ext uri="{FF2B5EF4-FFF2-40B4-BE49-F238E27FC236}">
                <a16:creationId xmlns:a16="http://schemas.microsoft.com/office/drawing/2014/main" id="{D2727DF0-F238-67FC-8E40-FEBDF712E1B6}"/>
              </a:ext>
            </a:extLst>
          </p:cNvPr>
          <p:cNvSpPr>
            <a:spLocks noChangeArrowheads="1"/>
          </p:cNvSpPr>
          <p:nvPr/>
        </p:nvSpPr>
        <p:spPr bwMode="auto">
          <a:xfrm>
            <a:off x="1536700" y="3498850"/>
            <a:ext cx="4746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41-55 år</a:t>
            </a:r>
            <a:endParaRPr lang="sv-SE" altLang="sv-SE"/>
          </a:p>
        </p:txBody>
      </p:sp>
      <p:sp>
        <p:nvSpPr>
          <p:cNvPr id="74" name="Rectangle 95">
            <a:extLst>
              <a:ext uri="{FF2B5EF4-FFF2-40B4-BE49-F238E27FC236}">
                <a16:creationId xmlns:a16="http://schemas.microsoft.com/office/drawing/2014/main" id="{344FF41A-28D4-35CC-043E-8E2AAA366118}"/>
              </a:ext>
            </a:extLst>
          </p:cNvPr>
          <p:cNvSpPr>
            <a:spLocks noChangeArrowheads="1"/>
          </p:cNvSpPr>
          <p:nvPr/>
        </p:nvSpPr>
        <p:spPr bwMode="auto">
          <a:xfrm>
            <a:off x="3382963" y="34877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27</a:t>
            </a:r>
            <a:endParaRPr lang="sv-SE" altLang="sv-SE"/>
          </a:p>
        </p:txBody>
      </p:sp>
      <p:sp>
        <p:nvSpPr>
          <p:cNvPr id="75" name="Rectangle 96">
            <a:extLst>
              <a:ext uri="{FF2B5EF4-FFF2-40B4-BE49-F238E27FC236}">
                <a16:creationId xmlns:a16="http://schemas.microsoft.com/office/drawing/2014/main" id="{5A520573-509D-49A8-9D0D-77DDB4A5C56C}"/>
              </a:ext>
            </a:extLst>
          </p:cNvPr>
          <p:cNvSpPr>
            <a:spLocks noChangeArrowheads="1"/>
          </p:cNvSpPr>
          <p:nvPr/>
        </p:nvSpPr>
        <p:spPr bwMode="auto">
          <a:xfrm>
            <a:off x="6965950"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27</a:t>
            </a:r>
            <a:endParaRPr lang="sv-SE" altLang="sv-SE"/>
          </a:p>
        </p:txBody>
      </p:sp>
      <p:sp>
        <p:nvSpPr>
          <p:cNvPr id="76" name="Rectangle 97">
            <a:extLst>
              <a:ext uri="{FF2B5EF4-FFF2-40B4-BE49-F238E27FC236}">
                <a16:creationId xmlns:a16="http://schemas.microsoft.com/office/drawing/2014/main" id="{F80E0AB1-305A-5B8F-D493-F6D5F9B5B869}"/>
              </a:ext>
            </a:extLst>
          </p:cNvPr>
          <p:cNvSpPr>
            <a:spLocks noChangeArrowheads="1"/>
          </p:cNvSpPr>
          <p:nvPr/>
        </p:nvSpPr>
        <p:spPr bwMode="auto">
          <a:xfrm>
            <a:off x="7462838"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77" name="Rectangle 98">
            <a:extLst>
              <a:ext uri="{FF2B5EF4-FFF2-40B4-BE49-F238E27FC236}">
                <a16:creationId xmlns:a16="http://schemas.microsoft.com/office/drawing/2014/main" id="{4B71E552-8608-1E5E-E581-058C0245E6EA}"/>
              </a:ext>
            </a:extLst>
          </p:cNvPr>
          <p:cNvSpPr>
            <a:spLocks noChangeArrowheads="1"/>
          </p:cNvSpPr>
          <p:nvPr/>
        </p:nvSpPr>
        <p:spPr bwMode="auto">
          <a:xfrm>
            <a:off x="7959725"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28</a:t>
            </a:r>
            <a:endParaRPr lang="sv-SE" altLang="sv-SE"/>
          </a:p>
        </p:txBody>
      </p:sp>
      <p:sp>
        <p:nvSpPr>
          <p:cNvPr id="78" name="Rectangle 100">
            <a:extLst>
              <a:ext uri="{FF2B5EF4-FFF2-40B4-BE49-F238E27FC236}">
                <a16:creationId xmlns:a16="http://schemas.microsoft.com/office/drawing/2014/main" id="{20DD03BC-6D7D-6F87-3CD1-747DAFEE0FF5}"/>
              </a:ext>
            </a:extLst>
          </p:cNvPr>
          <p:cNvSpPr>
            <a:spLocks noChangeArrowheads="1"/>
          </p:cNvSpPr>
          <p:nvPr/>
        </p:nvSpPr>
        <p:spPr bwMode="auto">
          <a:xfrm>
            <a:off x="8466138"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28</a:t>
            </a:r>
            <a:endParaRPr lang="sv-SE" altLang="sv-SE"/>
          </a:p>
        </p:txBody>
      </p:sp>
      <p:sp>
        <p:nvSpPr>
          <p:cNvPr id="79" name="Rectangle 101">
            <a:extLst>
              <a:ext uri="{FF2B5EF4-FFF2-40B4-BE49-F238E27FC236}">
                <a16:creationId xmlns:a16="http://schemas.microsoft.com/office/drawing/2014/main" id="{91D4B3AA-240B-3D25-A67F-F112C4A85E1F}"/>
              </a:ext>
            </a:extLst>
          </p:cNvPr>
          <p:cNvSpPr>
            <a:spLocks noChangeArrowheads="1"/>
          </p:cNvSpPr>
          <p:nvPr/>
        </p:nvSpPr>
        <p:spPr bwMode="auto">
          <a:xfrm>
            <a:off x="2109788" y="3668713"/>
            <a:ext cx="1114425"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80" name="Rectangle 102">
            <a:extLst>
              <a:ext uri="{FF2B5EF4-FFF2-40B4-BE49-F238E27FC236}">
                <a16:creationId xmlns:a16="http://schemas.microsoft.com/office/drawing/2014/main" id="{5EE21902-2DE1-3E53-3647-5168A47D1FA5}"/>
              </a:ext>
            </a:extLst>
          </p:cNvPr>
          <p:cNvSpPr>
            <a:spLocks noChangeArrowheads="1"/>
          </p:cNvSpPr>
          <p:nvPr/>
        </p:nvSpPr>
        <p:spPr bwMode="auto">
          <a:xfrm>
            <a:off x="2109788" y="3668713"/>
            <a:ext cx="1114425"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81" name="Rectangle 103">
            <a:extLst>
              <a:ext uri="{FF2B5EF4-FFF2-40B4-BE49-F238E27FC236}">
                <a16:creationId xmlns:a16="http://schemas.microsoft.com/office/drawing/2014/main" id="{8662590D-479F-D9E4-B291-0FD30B4D0DBB}"/>
              </a:ext>
            </a:extLst>
          </p:cNvPr>
          <p:cNvSpPr>
            <a:spLocks noChangeArrowheads="1"/>
          </p:cNvSpPr>
          <p:nvPr/>
        </p:nvSpPr>
        <p:spPr bwMode="auto">
          <a:xfrm>
            <a:off x="1825625" y="3678238"/>
            <a:ext cx="1857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56-</a:t>
            </a:r>
            <a:endParaRPr lang="sv-SE" altLang="sv-SE"/>
          </a:p>
        </p:txBody>
      </p:sp>
      <p:sp>
        <p:nvSpPr>
          <p:cNvPr id="82" name="Rectangle 104">
            <a:extLst>
              <a:ext uri="{FF2B5EF4-FFF2-40B4-BE49-F238E27FC236}">
                <a16:creationId xmlns:a16="http://schemas.microsoft.com/office/drawing/2014/main" id="{D008BDA7-99B0-06E0-FC5B-5918BDE2ECB3}"/>
              </a:ext>
            </a:extLst>
          </p:cNvPr>
          <p:cNvSpPr>
            <a:spLocks noChangeArrowheads="1"/>
          </p:cNvSpPr>
          <p:nvPr/>
        </p:nvSpPr>
        <p:spPr bwMode="auto">
          <a:xfrm>
            <a:off x="3303588" y="366712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a:t>
            </a:r>
            <a:endParaRPr lang="sv-SE" altLang="sv-SE"/>
          </a:p>
        </p:txBody>
      </p:sp>
      <p:sp>
        <p:nvSpPr>
          <p:cNvPr id="83" name="Rectangle 105">
            <a:extLst>
              <a:ext uri="{FF2B5EF4-FFF2-40B4-BE49-F238E27FC236}">
                <a16:creationId xmlns:a16="http://schemas.microsoft.com/office/drawing/2014/main" id="{EECBA48E-5C25-7839-40B2-183AE3236F9A}"/>
              </a:ext>
            </a:extLst>
          </p:cNvPr>
          <p:cNvSpPr>
            <a:spLocks noChangeArrowheads="1"/>
          </p:cNvSpPr>
          <p:nvPr/>
        </p:nvSpPr>
        <p:spPr bwMode="auto">
          <a:xfrm>
            <a:off x="6965950"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84" name="Rectangle 106">
            <a:extLst>
              <a:ext uri="{FF2B5EF4-FFF2-40B4-BE49-F238E27FC236}">
                <a16:creationId xmlns:a16="http://schemas.microsoft.com/office/drawing/2014/main" id="{EDD159E5-7CEC-679E-78B9-FDA35CB6FAD8}"/>
              </a:ext>
            </a:extLst>
          </p:cNvPr>
          <p:cNvSpPr>
            <a:spLocks noChangeArrowheads="1"/>
          </p:cNvSpPr>
          <p:nvPr/>
        </p:nvSpPr>
        <p:spPr bwMode="auto">
          <a:xfrm>
            <a:off x="7462838"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13</a:t>
            </a:r>
            <a:endParaRPr lang="sv-SE" altLang="sv-SE"/>
          </a:p>
        </p:txBody>
      </p:sp>
      <p:sp>
        <p:nvSpPr>
          <p:cNvPr id="85" name="Rectangle 107">
            <a:extLst>
              <a:ext uri="{FF2B5EF4-FFF2-40B4-BE49-F238E27FC236}">
                <a16:creationId xmlns:a16="http://schemas.microsoft.com/office/drawing/2014/main" id="{489AD6A9-E88D-0FA7-F1F3-AF7EB892B03D}"/>
              </a:ext>
            </a:extLst>
          </p:cNvPr>
          <p:cNvSpPr>
            <a:spLocks noChangeArrowheads="1"/>
          </p:cNvSpPr>
          <p:nvPr/>
        </p:nvSpPr>
        <p:spPr bwMode="auto">
          <a:xfrm>
            <a:off x="7959725"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45</a:t>
            </a:r>
            <a:endParaRPr lang="sv-SE" altLang="sv-SE"/>
          </a:p>
        </p:txBody>
      </p:sp>
      <p:sp>
        <p:nvSpPr>
          <p:cNvPr id="86" name="Rectangle 109">
            <a:extLst>
              <a:ext uri="{FF2B5EF4-FFF2-40B4-BE49-F238E27FC236}">
                <a16:creationId xmlns:a16="http://schemas.microsoft.com/office/drawing/2014/main" id="{942542F5-5E41-2456-6EC7-A221974902C6}"/>
              </a:ext>
            </a:extLst>
          </p:cNvPr>
          <p:cNvSpPr>
            <a:spLocks noChangeArrowheads="1"/>
          </p:cNvSpPr>
          <p:nvPr/>
        </p:nvSpPr>
        <p:spPr bwMode="auto">
          <a:xfrm>
            <a:off x="8466138"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21</a:t>
            </a:r>
            <a:endParaRPr lang="sv-SE" altLang="sv-SE"/>
          </a:p>
        </p:txBody>
      </p:sp>
      <p:sp>
        <p:nvSpPr>
          <p:cNvPr id="87" name="Rectangle 110">
            <a:extLst>
              <a:ext uri="{FF2B5EF4-FFF2-40B4-BE49-F238E27FC236}">
                <a16:creationId xmlns:a16="http://schemas.microsoft.com/office/drawing/2014/main" id="{0432FBF3-7C52-B2F2-13E3-2830B3F23CE9}"/>
              </a:ext>
            </a:extLst>
          </p:cNvPr>
          <p:cNvSpPr>
            <a:spLocks noChangeArrowheads="1"/>
          </p:cNvSpPr>
          <p:nvPr/>
        </p:nvSpPr>
        <p:spPr bwMode="auto">
          <a:xfrm>
            <a:off x="344488" y="3876675"/>
            <a:ext cx="16716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Hur ofta besöker du vår </a:t>
            </a:r>
            <a:endParaRPr lang="sv-SE" altLang="sv-SE"/>
          </a:p>
        </p:txBody>
      </p:sp>
      <p:sp>
        <p:nvSpPr>
          <p:cNvPr id="88" name="Rectangle 111">
            <a:extLst>
              <a:ext uri="{FF2B5EF4-FFF2-40B4-BE49-F238E27FC236}">
                <a16:creationId xmlns:a16="http://schemas.microsoft.com/office/drawing/2014/main" id="{6DC79297-9022-7879-B1DA-F5EEB316D47F}"/>
              </a:ext>
            </a:extLst>
          </p:cNvPr>
          <p:cNvSpPr>
            <a:spLocks noChangeArrowheads="1"/>
          </p:cNvSpPr>
          <p:nvPr/>
        </p:nvSpPr>
        <p:spPr bwMode="auto">
          <a:xfrm>
            <a:off x="344488" y="4037013"/>
            <a:ext cx="84613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webbplats?</a:t>
            </a:r>
            <a:endParaRPr lang="sv-SE" altLang="sv-SE"/>
          </a:p>
        </p:txBody>
      </p:sp>
      <p:sp>
        <p:nvSpPr>
          <p:cNvPr id="89" name="Rectangle 112">
            <a:extLst>
              <a:ext uri="{FF2B5EF4-FFF2-40B4-BE49-F238E27FC236}">
                <a16:creationId xmlns:a16="http://schemas.microsoft.com/office/drawing/2014/main" id="{A52E06C4-F9F6-841C-7DE9-C32605C31289}"/>
              </a:ext>
            </a:extLst>
          </p:cNvPr>
          <p:cNvSpPr>
            <a:spLocks noChangeArrowheads="1"/>
          </p:cNvSpPr>
          <p:nvPr/>
        </p:nvSpPr>
        <p:spPr bwMode="auto">
          <a:xfrm>
            <a:off x="2109788" y="4156075"/>
            <a:ext cx="1571625"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0" name="Rectangle 113">
            <a:extLst>
              <a:ext uri="{FF2B5EF4-FFF2-40B4-BE49-F238E27FC236}">
                <a16:creationId xmlns:a16="http://schemas.microsoft.com/office/drawing/2014/main" id="{FF0A00CC-81FD-7629-C138-6BF9DC71637A}"/>
              </a:ext>
            </a:extLst>
          </p:cNvPr>
          <p:cNvSpPr>
            <a:spLocks noChangeArrowheads="1"/>
          </p:cNvSpPr>
          <p:nvPr/>
        </p:nvSpPr>
        <p:spPr bwMode="auto">
          <a:xfrm>
            <a:off x="2109788" y="4156075"/>
            <a:ext cx="1571625"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1" name="Rectangle 114">
            <a:extLst>
              <a:ext uri="{FF2B5EF4-FFF2-40B4-BE49-F238E27FC236}">
                <a16:creationId xmlns:a16="http://schemas.microsoft.com/office/drawing/2014/main" id="{6596D7B2-5142-FC97-4F2E-0A7DA3437D55}"/>
              </a:ext>
            </a:extLst>
          </p:cNvPr>
          <p:cNvSpPr>
            <a:spLocks noChangeArrowheads="1"/>
          </p:cNvSpPr>
          <p:nvPr/>
        </p:nvSpPr>
        <p:spPr bwMode="auto">
          <a:xfrm>
            <a:off x="1506538" y="4165600"/>
            <a:ext cx="5048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Dagligen</a:t>
            </a:r>
            <a:endParaRPr lang="sv-SE" altLang="sv-SE"/>
          </a:p>
        </p:txBody>
      </p:sp>
      <p:sp>
        <p:nvSpPr>
          <p:cNvPr id="92" name="Rectangle 115">
            <a:extLst>
              <a:ext uri="{FF2B5EF4-FFF2-40B4-BE49-F238E27FC236}">
                <a16:creationId xmlns:a16="http://schemas.microsoft.com/office/drawing/2014/main" id="{6BEF22DC-C636-FAEB-92F1-46FC7E7C8A79}"/>
              </a:ext>
            </a:extLst>
          </p:cNvPr>
          <p:cNvSpPr>
            <a:spLocks noChangeArrowheads="1"/>
          </p:cNvSpPr>
          <p:nvPr/>
        </p:nvSpPr>
        <p:spPr bwMode="auto">
          <a:xfrm>
            <a:off x="3741738" y="415607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35</a:t>
            </a:r>
            <a:endParaRPr lang="sv-SE" altLang="sv-SE"/>
          </a:p>
        </p:txBody>
      </p:sp>
      <p:sp>
        <p:nvSpPr>
          <p:cNvPr id="93" name="Rectangle 116">
            <a:extLst>
              <a:ext uri="{FF2B5EF4-FFF2-40B4-BE49-F238E27FC236}">
                <a16:creationId xmlns:a16="http://schemas.microsoft.com/office/drawing/2014/main" id="{7B0F4D9E-2604-BB04-632B-E02B774CF530}"/>
              </a:ext>
            </a:extLst>
          </p:cNvPr>
          <p:cNvSpPr>
            <a:spLocks noChangeArrowheads="1"/>
          </p:cNvSpPr>
          <p:nvPr/>
        </p:nvSpPr>
        <p:spPr bwMode="auto">
          <a:xfrm>
            <a:off x="6965950"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35</a:t>
            </a:r>
            <a:endParaRPr lang="sv-SE" altLang="sv-SE"/>
          </a:p>
        </p:txBody>
      </p:sp>
      <p:sp>
        <p:nvSpPr>
          <p:cNvPr id="94" name="Rectangle 117">
            <a:extLst>
              <a:ext uri="{FF2B5EF4-FFF2-40B4-BE49-F238E27FC236}">
                <a16:creationId xmlns:a16="http://schemas.microsoft.com/office/drawing/2014/main" id="{86AC342B-CB38-887B-5491-E8E7444514E4}"/>
              </a:ext>
            </a:extLst>
          </p:cNvPr>
          <p:cNvSpPr>
            <a:spLocks noChangeArrowheads="1"/>
          </p:cNvSpPr>
          <p:nvPr/>
        </p:nvSpPr>
        <p:spPr bwMode="auto">
          <a:xfrm>
            <a:off x="7462838"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45</a:t>
            </a:r>
            <a:endParaRPr lang="sv-SE" altLang="sv-SE"/>
          </a:p>
        </p:txBody>
      </p:sp>
      <p:sp>
        <p:nvSpPr>
          <p:cNvPr id="95" name="Rectangle 118">
            <a:extLst>
              <a:ext uri="{FF2B5EF4-FFF2-40B4-BE49-F238E27FC236}">
                <a16:creationId xmlns:a16="http://schemas.microsoft.com/office/drawing/2014/main" id="{52883708-9721-473D-3043-B9672A990D8C}"/>
              </a:ext>
            </a:extLst>
          </p:cNvPr>
          <p:cNvSpPr>
            <a:spLocks noChangeArrowheads="1"/>
          </p:cNvSpPr>
          <p:nvPr/>
        </p:nvSpPr>
        <p:spPr bwMode="auto">
          <a:xfrm>
            <a:off x="7959725"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16</a:t>
            </a:r>
            <a:endParaRPr lang="sv-SE" altLang="sv-SE"/>
          </a:p>
        </p:txBody>
      </p:sp>
      <p:sp>
        <p:nvSpPr>
          <p:cNvPr id="96" name="Rectangle 120">
            <a:extLst>
              <a:ext uri="{FF2B5EF4-FFF2-40B4-BE49-F238E27FC236}">
                <a16:creationId xmlns:a16="http://schemas.microsoft.com/office/drawing/2014/main" id="{20659203-B8DC-29F0-E3F3-6B3EE93783DB}"/>
              </a:ext>
            </a:extLst>
          </p:cNvPr>
          <p:cNvSpPr>
            <a:spLocks noChangeArrowheads="1"/>
          </p:cNvSpPr>
          <p:nvPr/>
        </p:nvSpPr>
        <p:spPr bwMode="auto">
          <a:xfrm>
            <a:off x="8466138"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56</a:t>
            </a:r>
            <a:endParaRPr lang="sv-SE" altLang="sv-SE"/>
          </a:p>
        </p:txBody>
      </p:sp>
      <p:sp>
        <p:nvSpPr>
          <p:cNvPr id="97" name="Rectangle 121">
            <a:extLst>
              <a:ext uri="{FF2B5EF4-FFF2-40B4-BE49-F238E27FC236}">
                <a16:creationId xmlns:a16="http://schemas.microsoft.com/office/drawing/2014/main" id="{C81456D9-5BF5-45F9-1C46-0ED61785FEAD}"/>
              </a:ext>
            </a:extLst>
          </p:cNvPr>
          <p:cNvSpPr>
            <a:spLocks noChangeArrowheads="1"/>
          </p:cNvSpPr>
          <p:nvPr/>
        </p:nvSpPr>
        <p:spPr bwMode="auto">
          <a:xfrm>
            <a:off x="2109788" y="4335463"/>
            <a:ext cx="1163637"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8" name="Rectangle 122">
            <a:extLst>
              <a:ext uri="{FF2B5EF4-FFF2-40B4-BE49-F238E27FC236}">
                <a16:creationId xmlns:a16="http://schemas.microsoft.com/office/drawing/2014/main" id="{44E10F62-A759-24EE-C738-13D0A9D8554E}"/>
              </a:ext>
            </a:extLst>
          </p:cNvPr>
          <p:cNvSpPr>
            <a:spLocks noChangeArrowheads="1"/>
          </p:cNvSpPr>
          <p:nvPr/>
        </p:nvSpPr>
        <p:spPr bwMode="auto">
          <a:xfrm>
            <a:off x="2109788" y="4335463"/>
            <a:ext cx="1163637"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9" name="Rectangle 123">
            <a:extLst>
              <a:ext uri="{FF2B5EF4-FFF2-40B4-BE49-F238E27FC236}">
                <a16:creationId xmlns:a16="http://schemas.microsoft.com/office/drawing/2014/main" id="{9330DA7A-F9C5-57D7-E5DA-50338FD2D153}"/>
              </a:ext>
            </a:extLst>
          </p:cNvPr>
          <p:cNvSpPr>
            <a:spLocks noChangeArrowheads="1"/>
          </p:cNvSpPr>
          <p:nvPr/>
        </p:nvSpPr>
        <p:spPr bwMode="auto">
          <a:xfrm>
            <a:off x="949325" y="4344988"/>
            <a:ext cx="10620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En gång per vecka</a:t>
            </a:r>
            <a:endParaRPr lang="sv-SE" altLang="sv-SE"/>
          </a:p>
        </p:txBody>
      </p:sp>
      <p:sp>
        <p:nvSpPr>
          <p:cNvPr id="100" name="Rectangle 124">
            <a:extLst>
              <a:ext uri="{FF2B5EF4-FFF2-40B4-BE49-F238E27FC236}">
                <a16:creationId xmlns:a16="http://schemas.microsoft.com/office/drawing/2014/main" id="{9FFFA005-04FE-F698-0578-A5B307D010EA}"/>
              </a:ext>
            </a:extLst>
          </p:cNvPr>
          <p:cNvSpPr>
            <a:spLocks noChangeArrowheads="1"/>
          </p:cNvSpPr>
          <p:nvPr/>
        </p:nvSpPr>
        <p:spPr bwMode="auto">
          <a:xfrm>
            <a:off x="3343275" y="43338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101" name="Rectangle 125">
            <a:extLst>
              <a:ext uri="{FF2B5EF4-FFF2-40B4-BE49-F238E27FC236}">
                <a16:creationId xmlns:a16="http://schemas.microsoft.com/office/drawing/2014/main" id="{7F89C825-C354-1556-0AD8-1F660BEECBB1}"/>
              </a:ext>
            </a:extLst>
          </p:cNvPr>
          <p:cNvSpPr>
            <a:spLocks noChangeArrowheads="1"/>
          </p:cNvSpPr>
          <p:nvPr/>
        </p:nvSpPr>
        <p:spPr bwMode="auto">
          <a:xfrm>
            <a:off x="6965950"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02" name="Rectangle 126">
            <a:extLst>
              <a:ext uri="{FF2B5EF4-FFF2-40B4-BE49-F238E27FC236}">
                <a16:creationId xmlns:a16="http://schemas.microsoft.com/office/drawing/2014/main" id="{34BC45F9-E89C-753A-A99A-41818A289C4F}"/>
              </a:ext>
            </a:extLst>
          </p:cNvPr>
          <p:cNvSpPr>
            <a:spLocks noChangeArrowheads="1"/>
          </p:cNvSpPr>
          <p:nvPr/>
        </p:nvSpPr>
        <p:spPr bwMode="auto">
          <a:xfrm>
            <a:off x="7462838"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103" name="Rectangle 127">
            <a:extLst>
              <a:ext uri="{FF2B5EF4-FFF2-40B4-BE49-F238E27FC236}">
                <a16:creationId xmlns:a16="http://schemas.microsoft.com/office/drawing/2014/main" id="{C7B49368-282C-2AE8-0CDD-367C6AFAA842}"/>
              </a:ext>
            </a:extLst>
          </p:cNvPr>
          <p:cNvSpPr>
            <a:spLocks noChangeArrowheads="1"/>
          </p:cNvSpPr>
          <p:nvPr/>
        </p:nvSpPr>
        <p:spPr bwMode="auto">
          <a:xfrm>
            <a:off x="7959725"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28</a:t>
            </a:r>
            <a:endParaRPr lang="sv-SE" altLang="sv-SE"/>
          </a:p>
        </p:txBody>
      </p:sp>
      <p:sp>
        <p:nvSpPr>
          <p:cNvPr id="104" name="Rectangle 129">
            <a:extLst>
              <a:ext uri="{FF2B5EF4-FFF2-40B4-BE49-F238E27FC236}">
                <a16:creationId xmlns:a16="http://schemas.microsoft.com/office/drawing/2014/main" id="{BFB1AD90-932C-A9DE-9B02-1057F14D4AF0}"/>
              </a:ext>
            </a:extLst>
          </p:cNvPr>
          <p:cNvSpPr>
            <a:spLocks noChangeArrowheads="1"/>
          </p:cNvSpPr>
          <p:nvPr/>
        </p:nvSpPr>
        <p:spPr bwMode="auto">
          <a:xfrm>
            <a:off x="8466138"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20</a:t>
            </a:r>
            <a:endParaRPr lang="sv-SE" altLang="sv-SE"/>
          </a:p>
        </p:txBody>
      </p:sp>
      <p:sp>
        <p:nvSpPr>
          <p:cNvPr id="105" name="Rectangle 130">
            <a:extLst>
              <a:ext uri="{FF2B5EF4-FFF2-40B4-BE49-F238E27FC236}">
                <a16:creationId xmlns:a16="http://schemas.microsoft.com/office/drawing/2014/main" id="{28EF57C5-64BF-C02E-C3B0-9CD25CCB54CF}"/>
              </a:ext>
            </a:extLst>
          </p:cNvPr>
          <p:cNvSpPr>
            <a:spLocks noChangeArrowheads="1"/>
          </p:cNvSpPr>
          <p:nvPr/>
        </p:nvSpPr>
        <p:spPr bwMode="auto">
          <a:xfrm>
            <a:off x="2109788" y="4514850"/>
            <a:ext cx="715962"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06" name="Rectangle 131">
            <a:extLst>
              <a:ext uri="{FF2B5EF4-FFF2-40B4-BE49-F238E27FC236}">
                <a16:creationId xmlns:a16="http://schemas.microsoft.com/office/drawing/2014/main" id="{2678B6A8-F53A-086F-C61D-BC51339B0A7B}"/>
              </a:ext>
            </a:extLst>
          </p:cNvPr>
          <p:cNvSpPr>
            <a:spLocks noChangeArrowheads="1"/>
          </p:cNvSpPr>
          <p:nvPr/>
        </p:nvSpPr>
        <p:spPr bwMode="auto">
          <a:xfrm>
            <a:off x="2109788" y="4514850"/>
            <a:ext cx="715962"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07" name="Rectangle 132">
            <a:extLst>
              <a:ext uri="{FF2B5EF4-FFF2-40B4-BE49-F238E27FC236}">
                <a16:creationId xmlns:a16="http://schemas.microsoft.com/office/drawing/2014/main" id="{2C16E07A-B0BC-0409-C01A-B286D623C361}"/>
              </a:ext>
            </a:extLst>
          </p:cNvPr>
          <p:cNvSpPr>
            <a:spLocks noChangeArrowheads="1"/>
          </p:cNvSpPr>
          <p:nvPr/>
        </p:nvSpPr>
        <p:spPr bwMode="auto">
          <a:xfrm>
            <a:off x="893763" y="4524375"/>
            <a:ext cx="1117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En gång per månad</a:t>
            </a:r>
            <a:endParaRPr lang="sv-SE" altLang="sv-SE"/>
          </a:p>
        </p:txBody>
      </p:sp>
      <p:sp>
        <p:nvSpPr>
          <p:cNvPr id="108" name="Rectangle 133">
            <a:extLst>
              <a:ext uri="{FF2B5EF4-FFF2-40B4-BE49-F238E27FC236}">
                <a16:creationId xmlns:a16="http://schemas.microsoft.com/office/drawing/2014/main" id="{B10C45CA-AAAC-8118-1696-E61468C1A79A}"/>
              </a:ext>
            </a:extLst>
          </p:cNvPr>
          <p:cNvSpPr>
            <a:spLocks noChangeArrowheads="1"/>
          </p:cNvSpPr>
          <p:nvPr/>
        </p:nvSpPr>
        <p:spPr bwMode="auto">
          <a:xfrm>
            <a:off x="2895600" y="451326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16</a:t>
            </a:r>
            <a:endParaRPr lang="sv-SE" altLang="sv-SE"/>
          </a:p>
        </p:txBody>
      </p:sp>
      <p:sp>
        <p:nvSpPr>
          <p:cNvPr id="109" name="Rectangle 134">
            <a:extLst>
              <a:ext uri="{FF2B5EF4-FFF2-40B4-BE49-F238E27FC236}">
                <a16:creationId xmlns:a16="http://schemas.microsoft.com/office/drawing/2014/main" id="{9306E788-9B93-4FE1-8690-B7AD5C0A68E8}"/>
              </a:ext>
            </a:extLst>
          </p:cNvPr>
          <p:cNvSpPr>
            <a:spLocks noChangeArrowheads="1"/>
          </p:cNvSpPr>
          <p:nvPr/>
        </p:nvSpPr>
        <p:spPr bwMode="auto">
          <a:xfrm>
            <a:off x="6965950"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16</a:t>
            </a:r>
            <a:endParaRPr lang="sv-SE" altLang="sv-SE"/>
          </a:p>
        </p:txBody>
      </p:sp>
      <p:sp>
        <p:nvSpPr>
          <p:cNvPr id="110" name="Rectangle 135">
            <a:extLst>
              <a:ext uri="{FF2B5EF4-FFF2-40B4-BE49-F238E27FC236}">
                <a16:creationId xmlns:a16="http://schemas.microsoft.com/office/drawing/2014/main" id="{78207A15-20B4-AE82-7097-931F68F9BD95}"/>
              </a:ext>
            </a:extLst>
          </p:cNvPr>
          <p:cNvSpPr>
            <a:spLocks noChangeArrowheads="1"/>
          </p:cNvSpPr>
          <p:nvPr/>
        </p:nvSpPr>
        <p:spPr bwMode="auto">
          <a:xfrm>
            <a:off x="7462838"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111" name="Rectangle 136">
            <a:extLst>
              <a:ext uri="{FF2B5EF4-FFF2-40B4-BE49-F238E27FC236}">
                <a16:creationId xmlns:a16="http://schemas.microsoft.com/office/drawing/2014/main" id="{A84B1F88-3F38-1B7F-477F-279C84C189CD}"/>
              </a:ext>
            </a:extLst>
          </p:cNvPr>
          <p:cNvSpPr>
            <a:spLocks noChangeArrowheads="1"/>
          </p:cNvSpPr>
          <p:nvPr/>
        </p:nvSpPr>
        <p:spPr bwMode="auto">
          <a:xfrm>
            <a:off x="7959725"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112" name="Rectangle 138">
            <a:extLst>
              <a:ext uri="{FF2B5EF4-FFF2-40B4-BE49-F238E27FC236}">
                <a16:creationId xmlns:a16="http://schemas.microsoft.com/office/drawing/2014/main" id="{B09883EB-5277-7314-D560-D99FEB559B5E}"/>
              </a:ext>
            </a:extLst>
          </p:cNvPr>
          <p:cNvSpPr>
            <a:spLocks noChangeArrowheads="1"/>
          </p:cNvSpPr>
          <p:nvPr/>
        </p:nvSpPr>
        <p:spPr bwMode="auto">
          <a:xfrm>
            <a:off x="8466138"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113" name="Rectangle 139">
            <a:extLst>
              <a:ext uri="{FF2B5EF4-FFF2-40B4-BE49-F238E27FC236}">
                <a16:creationId xmlns:a16="http://schemas.microsoft.com/office/drawing/2014/main" id="{ADEF72A5-4AD5-87A3-F1F4-8458BF7792B5}"/>
              </a:ext>
            </a:extLst>
          </p:cNvPr>
          <p:cNvSpPr>
            <a:spLocks noChangeArrowheads="1"/>
          </p:cNvSpPr>
          <p:nvPr/>
        </p:nvSpPr>
        <p:spPr bwMode="auto">
          <a:xfrm>
            <a:off x="2109788" y="4692650"/>
            <a:ext cx="715962"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14" name="Rectangle 140">
            <a:extLst>
              <a:ext uri="{FF2B5EF4-FFF2-40B4-BE49-F238E27FC236}">
                <a16:creationId xmlns:a16="http://schemas.microsoft.com/office/drawing/2014/main" id="{BB7C0253-D48A-9796-E49E-51C12369899D}"/>
              </a:ext>
            </a:extLst>
          </p:cNvPr>
          <p:cNvSpPr>
            <a:spLocks noChangeArrowheads="1"/>
          </p:cNvSpPr>
          <p:nvPr/>
        </p:nvSpPr>
        <p:spPr bwMode="auto">
          <a:xfrm>
            <a:off x="2109788" y="4692650"/>
            <a:ext cx="715962"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15" name="Rectangle 141">
            <a:extLst>
              <a:ext uri="{FF2B5EF4-FFF2-40B4-BE49-F238E27FC236}">
                <a16:creationId xmlns:a16="http://schemas.microsoft.com/office/drawing/2014/main" id="{73776610-95CD-5CD1-0950-0AB0DF926A77}"/>
              </a:ext>
            </a:extLst>
          </p:cNvPr>
          <p:cNvSpPr>
            <a:spLocks noChangeArrowheads="1"/>
          </p:cNvSpPr>
          <p:nvPr/>
        </p:nvSpPr>
        <p:spPr bwMode="auto">
          <a:xfrm>
            <a:off x="1420813" y="4703763"/>
            <a:ext cx="5905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Mer sällan</a:t>
            </a:r>
            <a:endParaRPr lang="sv-SE" altLang="sv-SE"/>
          </a:p>
        </p:txBody>
      </p:sp>
      <p:sp>
        <p:nvSpPr>
          <p:cNvPr id="116" name="Rectangle 142">
            <a:extLst>
              <a:ext uri="{FF2B5EF4-FFF2-40B4-BE49-F238E27FC236}">
                <a16:creationId xmlns:a16="http://schemas.microsoft.com/office/drawing/2014/main" id="{B077E6C2-39DE-C154-BBCE-433D930A8E7B}"/>
              </a:ext>
            </a:extLst>
          </p:cNvPr>
          <p:cNvSpPr>
            <a:spLocks noChangeArrowheads="1"/>
          </p:cNvSpPr>
          <p:nvPr/>
        </p:nvSpPr>
        <p:spPr bwMode="auto">
          <a:xfrm>
            <a:off x="2895600" y="46926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16</a:t>
            </a:r>
            <a:endParaRPr lang="sv-SE" altLang="sv-SE"/>
          </a:p>
        </p:txBody>
      </p:sp>
      <p:sp>
        <p:nvSpPr>
          <p:cNvPr id="117" name="Rectangle 143">
            <a:extLst>
              <a:ext uri="{FF2B5EF4-FFF2-40B4-BE49-F238E27FC236}">
                <a16:creationId xmlns:a16="http://schemas.microsoft.com/office/drawing/2014/main" id="{15C52775-8786-2E53-9339-B530E7A53C04}"/>
              </a:ext>
            </a:extLst>
          </p:cNvPr>
          <p:cNvSpPr>
            <a:spLocks noChangeArrowheads="1"/>
          </p:cNvSpPr>
          <p:nvPr/>
        </p:nvSpPr>
        <p:spPr bwMode="auto">
          <a:xfrm>
            <a:off x="6965950"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16</a:t>
            </a:r>
            <a:endParaRPr lang="sv-SE" altLang="sv-SE"/>
          </a:p>
        </p:txBody>
      </p:sp>
      <p:sp>
        <p:nvSpPr>
          <p:cNvPr id="118" name="Rectangle 144">
            <a:extLst>
              <a:ext uri="{FF2B5EF4-FFF2-40B4-BE49-F238E27FC236}">
                <a16:creationId xmlns:a16="http://schemas.microsoft.com/office/drawing/2014/main" id="{34E7D532-ED7D-2DB6-15D8-0F774FEAE690}"/>
              </a:ext>
            </a:extLst>
          </p:cNvPr>
          <p:cNvSpPr>
            <a:spLocks noChangeArrowheads="1"/>
          </p:cNvSpPr>
          <p:nvPr/>
        </p:nvSpPr>
        <p:spPr bwMode="auto">
          <a:xfrm>
            <a:off x="7462838"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119" name="Rectangle 145">
            <a:extLst>
              <a:ext uri="{FF2B5EF4-FFF2-40B4-BE49-F238E27FC236}">
                <a16:creationId xmlns:a16="http://schemas.microsoft.com/office/drawing/2014/main" id="{6E8C5435-2CE9-5ED5-F359-F231C4B80230}"/>
              </a:ext>
            </a:extLst>
          </p:cNvPr>
          <p:cNvSpPr>
            <a:spLocks noChangeArrowheads="1"/>
          </p:cNvSpPr>
          <p:nvPr/>
        </p:nvSpPr>
        <p:spPr bwMode="auto">
          <a:xfrm>
            <a:off x="7959725"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120" name="Rectangle 147">
            <a:extLst>
              <a:ext uri="{FF2B5EF4-FFF2-40B4-BE49-F238E27FC236}">
                <a16:creationId xmlns:a16="http://schemas.microsoft.com/office/drawing/2014/main" id="{82F5AACB-4F61-C496-68CF-6279705A0A5A}"/>
              </a:ext>
            </a:extLst>
          </p:cNvPr>
          <p:cNvSpPr>
            <a:spLocks noChangeArrowheads="1"/>
          </p:cNvSpPr>
          <p:nvPr/>
        </p:nvSpPr>
        <p:spPr bwMode="auto">
          <a:xfrm>
            <a:off x="8496300" y="467360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121" name="Rectangle 148">
            <a:extLst>
              <a:ext uri="{FF2B5EF4-FFF2-40B4-BE49-F238E27FC236}">
                <a16:creationId xmlns:a16="http://schemas.microsoft.com/office/drawing/2014/main" id="{AB7CBFB9-AC6E-22D4-AC8F-6F839BFDCCD1}"/>
              </a:ext>
            </a:extLst>
          </p:cNvPr>
          <p:cNvSpPr>
            <a:spLocks noChangeArrowheads="1"/>
          </p:cNvSpPr>
          <p:nvPr/>
        </p:nvSpPr>
        <p:spPr bwMode="auto">
          <a:xfrm>
            <a:off x="2109788" y="4872038"/>
            <a:ext cx="317500"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22" name="Rectangle 149">
            <a:extLst>
              <a:ext uri="{FF2B5EF4-FFF2-40B4-BE49-F238E27FC236}">
                <a16:creationId xmlns:a16="http://schemas.microsoft.com/office/drawing/2014/main" id="{551BF727-E92C-7E4E-0FF8-0E68192D1A57}"/>
              </a:ext>
            </a:extLst>
          </p:cNvPr>
          <p:cNvSpPr>
            <a:spLocks noChangeArrowheads="1"/>
          </p:cNvSpPr>
          <p:nvPr/>
        </p:nvSpPr>
        <p:spPr bwMode="auto">
          <a:xfrm>
            <a:off x="2109788" y="4872038"/>
            <a:ext cx="317500"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23" name="Rectangle 150">
            <a:extLst>
              <a:ext uri="{FF2B5EF4-FFF2-40B4-BE49-F238E27FC236}">
                <a16:creationId xmlns:a16="http://schemas.microsoft.com/office/drawing/2014/main" id="{7770B33D-86C9-1A5E-2C70-C41E10EA309C}"/>
              </a:ext>
            </a:extLst>
          </p:cNvPr>
          <p:cNvSpPr>
            <a:spLocks noChangeArrowheads="1"/>
          </p:cNvSpPr>
          <p:nvPr/>
        </p:nvSpPr>
        <p:spPr bwMode="auto">
          <a:xfrm>
            <a:off x="585788" y="4883150"/>
            <a:ext cx="1425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Detta är mitt första besök</a:t>
            </a:r>
            <a:endParaRPr lang="sv-SE" altLang="sv-SE"/>
          </a:p>
        </p:txBody>
      </p:sp>
      <p:sp>
        <p:nvSpPr>
          <p:cNvPr id="124" name="Rectangle 151">
            <a:extLst>
              <a:ext uri="{FF2B5EF4-FFF2-40B4-BE49-F238E27FC236}">
                <a16:creationId xmlns:a16="http://schemas.microsoft.com/office/drawing/2014/main" id="{5AF595A5-78C6-18AD-8A38-D9755DA8BBAB}"/>
              </a:ext>
            </a:extLst>
          </p:cNvPr>
          <p:cNvSpPr>
            <a:spLocks noChangeArrowheads="1"/>
          </p:cNvSpPr>
          <p:nvPr/>
        </p:nvSpPr>
        <p:spPr bwMode="auto">
          <a:xfrm>
            <a:off x="2487613" y="4872038"/>
            <a:ext cx="1095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a:t>
            </a:r>
            <a:endParaRPr lang="sv-SE" altLang="sv-SE"/>
          </a:p>
        </p:txBody>
      </p:sp>
      <p:sp>
        <p:nvSpPr>
          <p:cNvPr id="125" name="Rectangle 152">
            <a:extLst>
              <a:ext uri="{FF2B5EF4-FFF2-40B4-BE49-F238E27FC236}">
                <a16:creationId xmlns:a16="http://schemas.microsoft.com/office/drawing/2014/main" id="{A1A85AD9-6DC5-A561-40CF-1DE52FE8457E}"/>
              </a:ext>
            </a:extLst>
          </p:cNvPr>
          <p:cNvSpPr>
            <a:spLocks noChangeArrowheads="1"/>
          </p:cNvSpPr>
          <p:nvPr/>
        </p:nvSpPr>
        <p:spPr bwMode="auto">
          <a:xfrm>
            <a:off x="6994525"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7</a:t>
            </a:r>
            <a:endParaRPr lang="sv-SE" altLang="sv-SE"/>
          </a:p>
        </p:txBody>
      </p:sp>
      <p:sp>
        <p:nvSpPr>
          <p:cNvPr id="126" name="Rectangle 153">
            <a:extLst>
              <a:ext uri="{FF2B5EF4-FFF2-40B4-BE49-F238E27FC236}">
                <a16:creationId xmlns:a16="http://schemas.microsoft.com/office/drawing/2014/main" id="{0C3F640A-C65A-CC2D-E57B-DE09F6A66295}"/>
              </a:ext>
            </a:extLst>
          </p:cNvPr>
          <p:cNvSpPr>
            <a:spLocks noChangeArrowheads="1"/>
          </p:cNvSpPr>
          <p:nvPr/>
        </p:nvSpPr>
        <p:spPr bwMode="auto">
          <a:xfrm>
            <a:off x="7493000"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a:t>
            </a:r>
            <a:endParaRPr lang="sv-SE" altLang="sv-SE"/>
          </a:p>
        </p:txBody>
      </p:sp>
      <p:sp>
        <p:nvSpPr>
          <p:cNvPr id="127" name="Rectangle 154">
            <a:extLst>
              <a:ext uri="{FF2B5EF4-FFF2-40B4-BE49-F238E27FC236}">
                <a16:creationId xmlns:a16="http://schemas.microsoft.com/office/drawing/2014/main" id="{B099F108-9974-9C2A-587E-AB4BE09312A4}"/>
              </a:ext>
            </a:extLst>
          </p:cNvPr>
          <p:cNvSpPr>
            <a:spLocks noChangeArrowheads="1"/>
          </p:cNvSpPr>
          <p:nvPr/>
        </p:nvSpPr>
        <p:spPr bwMode="auto">
          <a:xfrm>
            <a:off x="7989888"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128" name="Rectangle 156">
            <a:extLst>
              <a:ext uri="{FF2B5EF4-FFF2-40B4-BE49-F238E27FC236}">
                <a16:creationId xmlns:a16="http://schemas.microsoft.com/office/drawing/2014/main" id="{F18B4B06-7DA3-54EE-4EF5-76355744742D}"/>
              </a:ext>
            </a:extLst>
          </p:cNvPr>
          <p:cNvSpPr>
            <a:spLocks noChangeArrowheads="1"/>
          </p:cNvSpPr>
          <p:nvPr/>
        </p:nvSpPr>
        <p:spPr bwMode="auto">
          <a:xfrm>
            <a:off x="8496300"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a:t>
            </a:r>
            <a:endParaRPr lang="sv-SE" altLang="sv-SE"/>
          </a:p>
        </p:txBody>
      </p:sp>
      <p:sp>
        <p:nvSpPr>
          <p:cNvPr id="129" name="textruta 128">
            <a:extLst>
              <a:ext uri="{FF2B5EF4-FFF2-40B4-BE49-F238E27FC236}">
                <a16:creationId xmlns:a16="http://schemas.microsoft.com/office/drawing/2014/main" id="{5C056EFD-7DD1-FB6D-B5B8-07032EF01F1B}"/>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130" name="Rectangle 26">
            <a:extLst>
              <a:ext uri="{FF2B5EF4-FFF2-40B4-BE49-F238E27FC236}">
                <a16:creationId xmlns:a16="http://schemas.microsoft.com/office/drawing/2014/main" id="{02606690-81EC-F32E-1E7F-6D265C4DB8F2}"/>
              </a:ext>
            </a:extLst>
          </p:cNvPr>
          <p:cNvSpPr>
            <a:spLocks noChangeArrowheads="1"/>
          </p:cNvSpPr>
          <p:nvPr/>
        </p:nvSpPr>
        <p:spPr bwMode="auto">
          <a:xfrm>
            <a:off x="8852254"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31" name="Rectangle 27">
            <a:extLst>
              <a:ext uri="{FF2B5EF4-FFF2-40B4-BE49-F238E27FC236}">
                <a16:creationId xmlns:a16="http://schemas.microsoft.com/office/drawing/2014/main" id="{BDEB4EB4-FCBA-7414-EBF9-6B851A271B57}"/>
              </a:ext>
            </a:extLst>
          </p:cNvPr>
          <p:cNvSpPr>
            <a:spLocks noChangeArrowheads="1"/>
          </p:cNvSpPr>
          <p:nvPr/>
        </p:nvSpPr>
        <p:spPr bwMode="auto">
          <a:xfrm>
            <a:off x="8852254"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32" name="Rectangle 34">
            <a:extLst>
              <a:ext uri="{FF2B5EF4-FFF2-40B4-BE49-F238E27FC236}">
                <a16:creationId xmlns:a16="http://schemas.microsoft.com/office/drawing/2014/main" id="{B583D6A0-A5DE-8595-4C1C-1F06E0BDD41A}"/>
              </a:ext>
            </a:extLst>
          </p:cNvPr>
          <p:cNvSpPr>
            <a:spLocks noChangeArrowheads="1"/>
          </p:cNvSpPr>
          <p:nvPr/>
        </p:nvSpPr>
        <p:spPr bwMode="auto">
          <a:xfrm>
            <a:off x="8871305"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133" name="Rectangle 35">
            <a:extLst>
              <a:ext uri="{FF2B5EF4-FFF2-40B4-BE49-F238E27FC236}">
                <a16:creationId xmlns:a16="http://schemas.microsoft.com/office/drawing/2014/main" id="{FBB7F0BD-5A42-E7B3-CB5F-2ED7D812D085}"/>
              </a:ext>
            </a:extLst>
          </p:cNvPr>
          <p:cNvSpPr>
            <a:spLocks noChangeArrowheads="1"/>
          </p:cNvSpPr>
          <p:nvPr/>
        </p:nvSpPr>
        <p:spPr bwMode="auto">
          <a:xfrm>
            <a:off x="8931629"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134" name="Rectangle 73">
            <a:extLst>
              <a:ext uri="{FF2B5EF4-FFF2-40B4-BE49-F238E27FC236}">
                <a16:creationId xmlns:a16="http://schemas.microsoft.com/office/drawing/2014/main" id="{13236E2D-3104-DF60-3E0E-5A6305CFBD04}"/>
              </a:ext>
            </a:extLst>
          </p:cNvPr>
          <p:cNvSpPr>
            <a:spLocks noChangeArrowheads="1"/>
          </p:cNvSpPr>
          <p:nvPr/>
        </p:nvSpPr>
        <p:spPr bwMode="auto">
          <a:xfrm>
            <a:off x="8980842" y="31029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20</a:t>
            </a:r>
            <a:endParaRPr lang="sv-SE" altLang="sv-SE" sz="1000">
              <a:latin typeface="Arial" charset="0"/>
            </a:endParaRPr>
          </a:p>
        </p:txBody>
      </p:sp>
      <p:sp>
        <p:nvSpPr>
          <p:cNvPr id="135" name="Rectangle 82">
            <a:extLst>
              <a:ext uri="{FF2B5EF4-FFF2-40B4-BE49-F238E27FC236}">
                <a16:creationId xmlns:a16="http://schemas.microsoft.com/office/drawing/2014/main" id="{944BDF6D-9570-8B0F-4A23-7209DB5A7205}"/>
              </a:ext>
            </a:extLst>
          </p:cNvPr>
          <p:cNvSpPr>
            <a:spLocks noChangeArrowheads="1"/>
          </p:cNvSpPr>
          <p:nvPr/>
        </p:nvSpPr>
        <p:spPr bwMode="auto">
          <a:xfrm>
            <a:off x="8980842" y="329181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31</a:t>
            </a:r>
            <a:endParaRPr lang="sv-SE" altLang="sv-SE" sz="1000">
              <a:latin typeface="Arial" charset="0"/>
            </a:endParaRPr>
          </a:p>
        </p:txBody>
      </p:sp>
      <p:sp>
        <p:nvSpPr>
          <p:cNvPr id="136" name="Rectangle 91">
            <a:extLst>
              <a:ext uri="{FF2B5EF4-FFF2-40B4-BE49-F238E27FC236}">
                <a16:creationId xmlns:a16="http://schemas.microsoft.com/office/drawing/2014/main" id="{B5DA15EA-DF93-A339-605D-D3AF6F99AB16}"/>
              </a:ext>
            </a:extLst>
          </p:cNvPr>
          <p:cNvSpPr>
            <a:spLocks noChangeArrowheads="1"/>
          </p:cNvSpPr>
          <p:nvPr/>
        </p:nvSpPr>
        <p:spPr bwMode="auto">
          <a:xfrm>
            <a:off x="8980842" y="348231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28</a:t>
            </a:r>
            <a:endParaRPr lang="sv-SE" altLang="sv-SE" sz="1000">
              <a:latin typeface="Arial" charset="0"/>
            </a:endParaRPr>
          </a:p>
        </p:txBody>
      </p:sp>
      <p:sp>
        <p:nvSpPr>
          <p:cNvPr id="137" name="Rectangle 100">
            <a:extLst>
              <a:ext uri="{FF2B5EF4-FFF2-40B4-BE49-F238E27FC236}">
                <a16:creationId xmlns:a16="http://schemas.microsoft.com/office/drawing/2014/main" id="{3D54D678-2520-AE21-B3A5-C779D81B717C}"/>
              </a:ext>
            </a:extLst>
          </p:cNvPr>
          <p:cNvSpPr>
            <a:spLocks noChangeArrowheads="1"/>
          </p:cNvSpPr>
          <p:nvPr/>
        </p:nvSpPr>
        <p:spPr bwMode="auto">
          <a:xfrm>
            <a:off x="8980842" y="36712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22</a:t>
            </a:r>
            <a:endParaRPr lang="sv-SE" altLang="sv-SE" sz="1000">
              <a:latin typeface="Arial" charset="0"/>
            </a:endParaRPr>
          </a:p>
        </p:txBody>
      </p:sp>
      <p:sp>
        <p:nvSpPr>
          <p:cNvPr id="138" name="Rectangle 111">
            <a:extLst>
              <a:ext uri="{FF2B5EF4-FFF2-40B4-BE49-F238E27FC236}">
                <a16:creationId xmlns:a16="http://schemas.microsoft.com/office/drawing/2014/main" id="{93853388-2DF6-233C-8082-DCA69BC1F0FE}"/>
              </a:ext>
            </a:extLst>
          </p:cNvPr>
          <p:cNvSpPr>
            <a:spLocks noChangeArrowheads="1"/>
          </p:cNvSpPr>
          <p:nvPr/>
        </p:nvSpPr>
        <p:spPr bwMode="auto">
          <a:xfrm>
            <a:off x="8980842" y="412051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34</a:t>
            </a:r>
            <a:endParaRPr lang="sv-SE" altLang="sv-SE" sz="1000">
              <a:latin typeface="Arial" charset="0"/>
            </a:endParaRPr>
          </a:p>
        </p:txBody>
      </p:sp>
      <p:sp>
        <p:nvSpPr>
          <p:cNvPr id="139" name="Rectangle 120">
            <a:extLst>
              <a:ext uri="{FF2B5EF4-FFF2-40B4-BE49-F238E27FC236}">
                <a16:creationId xmlns:a16="http://schemas.microsoft.com/office/drawing/2014/main" id="{EE09F69F-78C0-12D3-5DF1-167CD5B48711}"/>
              </a:ext>
            </a:extLst>
          </p:cNvPr>
          <p:cNvSpPr>
            <a:spLocks noChangeArrowheads="1"/>
          </p:cNvSpPr>
          <p:nvPr/>
        </p:nvSpPr>
        <p:spPr bwMode="auto">
          <a:xfrm>
            <a:off x="8980842" y="430942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22</a:t>
            </a:r>
            <a:endParaRPr lang="sv-SE" altLang="sv-SE" sz="1000">
              <a:latin typeface="Arial" charset="0"/>
            </a:endParaRPr>
          </a:p>
        </p:txBody>
      </p:sp>
      <p:sp>
        <p:nvSpPr>
          <p:cNvPr id="140" name="Rectangle 129">
            <a:extLst>
              <a:ext uri="{FF2B5EF4-FFF2-40B4-BE49-F238E27FC236}">
                <a16:creationId xmlns:a16="http://schemas.microsoft.com/office/drawing/2014/main" id="{FD4F4139-ADD4-CB48-06A7-D75822AFBFCA}"/>
              </a:ext>
            </a:extLst>
          </p:cNvPr>
          <p:cNvSpPr>
            <a:spLocks noChangeArrowheads="1"/>
          </p:cNvSpPr>
          <p:nvPr/>
        </p:nvSpPr>
        <p:spPr bwMode="auto">
          <a:xfrm>
            <a:off x="8980842" y="449833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18</a:t>
            </a:r>
            <a:endParaRPr lang="sv-SE" altLang="sv-SE" sz="1000">
              <a:latin typeface="Arial" charset="0"/>
            </a:endParaRPr>
          </a:p>
        </p:txBody>
      </p:sp>
      <p:sp>
        <p:nvSpPr>
          <p:cNvPr id="141" name="Rectangle 138">
            <a:extLst>
              <a:ext uri="{FF2B5EF4-FFF2-40B4-BE49-F238E27FC236}">
                <a16:creationId xmlns:a16="http://schemas.microsoft.com/office/drawing/2014/main" id="{68DAB8C4-97C8-6FB8-64EC-CB34CD0F8FAF}"/>
              </a:ext>
            </a:extLst>
          </p:cNvPr>
          <p:cNvSpPr>
            <a:spLocks noChangeArrowheads="1"/>
          </p:cNvSpPr>
          <p:nvPr/>
        </p:nvSpPr>
        <p:spPr bwMode="auto">
          <a:xfrm>
            <a:off x="8980842" y="468724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18</a:t>
            </a:r>
            <a:endParaRPr lang="sv-SE" altLang="sv-SE" sz="1000">
              <a:latin typeface="Arial" charset="0"/>
            </a:endParaRPr>
          </a:p>
        </p:txBody>
      </p:sp>
      <p:sp>
        <p:nvSpPr>
          <p:cNvPr id="142" name="Rectangle 147">
            <a:extLst>
              <a:ext uri="{FF2B5EF4-FFF2-40B4-BE49-F238E27FC236}">
                <a16:creationId xmlns:a16="http://schemas.microsoft.com/office/drawing/2014/main" id="{8FA48739-AB68-61D5-9BD6-548351D38966}"/>
              </a:ext>
            </a:extLst>
          </p:cNvPr>
          <p:cNvSpPr>
            <a:spLocks noChangeArrowheads="1"/>
          </p:cNvSpPr>
          <p:nvPr/>
        </p:nvSpPr>
        <p:spPr bwMode="auto">
          <a:xfrm>
            <a:off x="9011004" y="487616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9</a:t>
            </a:r>
            <a:endParaRPr lang="sv-SE" altLang="sv-SE" sz="1000">
              <a:latin typeface="Arial" charset="0"/>
            </a:endParaRPr>
          </a:p>
        </p:txBody>
      </p:sp>
    </p:spTree>
    <p:extLst>
      <p:ext uri="{BB962C8B-B14F-4D97-AF65-F5344CB8AC3E}">
        <p14:creationId xmlns:p14="http://schemas.microsoft.com/office/powerpoint/2010/main" val="288701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77FAC3-5743-6B3F-CE39-EF83254970D2}"/>
              </a:ext>
            </a:extLst>
          </p:cNvPr>
          <p:cNvSpPr>
            <a:spLocks noChangeArrowheads="1"/>
          </p:cNvSpPr>
          <p:nvPr/>
        </p:nvSpPr>
        <p:spPr bwMode="auto">
          <a:xfrm>
            <a:off x="2344738"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648</a:t>
            </a:r>
            <a:endParaRPr lang="sv-SE" altLang="sv-SE"/>
          </a:p>
        </p:txBody>
      </p:sp>
      <p:sp>
        <p:nvSpPr>
          <p:cNvPr id="3" name="Rectangle 7">
            <a:extLst>
              <a:ext uri="{FF2B5EF4-FFF2-40B4-BE49-F238E27FC236}">
                <a16:creationId xmlns:a16="http://schemas.microsoft.com/office/drawing/2014/main" id="{4C6FA9DF-F6D7-0665-DFC7-CBCCC7E418BB}"/>
              </a:ext>
            </a:extLst>
          </p:cNvPr>
          <p:cNvSpPr>
            <a:spLocks noChangeArrowheads="1"/>
          </p:cNvSpPr>
          <p:nvPr/>
        </p:nvSpPr>
        <p:spPr bwMode="auto">
          <a:xfrm>
            <a:off x="2276475" y="1001713"/>
            <a:ext cx="11938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PROFIL</a:t>
            </a:r>
            <a:endParaRPr lang="sv-SE" altLang="sv-SE"/>
          </a:p>
        </p:txBody>
      </p:sp>
      <p:sp>
        <p:nvSpPr>
          <p:cNvPr id="4" name="Rectangle 8">
            <a:extLst>
              <a:ext uri="{FF2B5EF4-FFF2-40B4-BE49-F238E27FC236}">
                <a16:creationId xmlns:a16="http://schemas.microsoft.com/office/drawing/2014/main" id="{0DECF940-E17A-E04A-C6D9-935140A03B29}"/>
              </a:ext>
            </a:extLst>
          </p:cNvPr>
          <p:cNvSpPr>
            <a:spLocks noChangeArrowheads="1"/>
          </p:cNvSpPr>
          <p:nvPr/>
        </p:nvSpPr>
        <p:spPr bwMode="auto">
          <a:xfrm>
            <a:off x="2325688"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01DBF1EF-3864-FC03-B5A0-5935FFB8B087}"/>
              </a:ext>
            </a:extLst>
          </p:cNvPr>
          <p:cNvSpPr>
            <a:spLocks noChangeArrowheads="1"/>
          </p:cNvSpPr>
          <p:nvPr/>
        </p:nvSpPr>
        <p:spPr bwMode="auto">
          <a:xfrm>
            <a:off x="2235200"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CC750F29-D8B2-F9C9-C10B-8921BAC73840}"/>
              </a:ext>
            </a:extLst>
          </p:cNvPr>
          <p:cNvSpPr>
            <a:spLocks noChangeShapeType="1"/>
          </p:cNvSpPr>
          <p:nvPr/>
        </p:nvSpPr>
        <p:spPr bwMode="auto">
          <a:xfrm>
            <a:off x="34401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26370FEE-40FF-F250-1551-9074945D30B5}"/>
              </a:ext>
            </a:extLst>
          </p:cNvPr>
          <p:cNvSpPr>
            <a:spLocks noChangeArrowheads="1"/>
          </p:cNvSpPr>
          <p:nvPr/>
        </p:nvSpPr>
        <p:spPr bwMode="auto">
          <a:xfrm>
            <a:off x="33210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BA8DD472-817F-EE2A-628C-A35F7A4CDA36}"/>
              </a:ext>
            </a:extLst>
          </p:cNvPr>
          <p:cNvSpPr>
            <a:spLocks noChangeShapeType="1"/>
          </p:cNvSpPr>
          <p:nvPr/>
        </p:nvSpPr>
        <p:spPr bwMode="auto">
          <a:xfrm>
            <a:off x="45640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923BC9CF-FB72-8B18-2FC7-CA51576E82BE}"/>
              </a:ext>
            </a:extLst>
          </p:cNvPr>
          <p:cNvSpPr>
            <a:spLocks noChangeArrowheads="1"/>
          </p:cNvSpPr>
          <p:nvPr/>
        </p:nvSpPr>
        <p:spPr bwMode="auto">
          <a:xfrm>
            <a:off x="44450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8913A1E7-3B11-6C96-98B4-F5FC5087B5ED}"/>
              </a:ext>
            </a:extLst>
          </p:cNvPr>
          <p:cNvSpPr>
            <a:spLocks noChangeShapeType="1"/>
          </p:cNvSpPr>
          <p:nvPr/>
        </p:nvSpPr>
        <p:spPr bwMode="auto">
          <a:xfrm>
            <a:off x="56880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EB057CF9-B782-BC7F-B180-DF2D39DE728F}"/>
              </a:ext>
            </a:extLst>
          </p:cNvPr>
          <p:cNvSpPr>
            <a:spLocks noChangeArrowheads="1"/>
          </p:cNvSpPr>
          <p:nvPr/>
        </p:nvSpPr>
        <p:spPr bwMode="auto">
          <a:xfrm>
            <a:off x="55689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E682350D-BF63-7F0D-8FA5-410E7BD8C3B0}"/>
              </a:ext>
            </a:extLst>
          </p:cNvPr>
          <p:cNvSpPr>
            <a:spLocks noChangeArrowheads="1"/>
          </p:cNvSpPr>
          <p:nvPr/>
        </p:nvSpPr>
        <p:spPr bwMode="auto">
          <a:xfrm>
            <a:off x="6653213"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8304DE8A-A8B1-A5E8-9B27-36790BC22AA9}"/>
              </a:ext>
            </a:extLst>
          </p:cNvPr>
          <p:cNvSpPr>
            <a:spLocks noChangeShapeType="1"/>
          </p:cNvSpPr>
          <p:nvPr/>
        </p:nvSpPr>
        <p:spPr bwMode="auto">
          <a:xfrm flipV="1">
            <a:off x="2325688"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F474D6AF-2314-C61D-E27F-B1E3CDD305B0}"/>
              </a:ext>
            </a:extLst>
          </p:cNvPr>
          <p:cNvSpPr>
            <a:spLocks noChangeArrowheads="1"/>
          </p:cNvSpPr>
          <p:nvPr/>
        </p:nvSpPr>
        <p:spPr bwMode="auto">
          <a:xfrm>
            <a:off x="705167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A48F24EC-033A-3A2F-C0FF-FF37E7ABD891}"/>
              </a:ext>
            </a:extLst>
          </p:cNvPr>
          <p:cNvSpPr>
            <a:spLocks noChangeArrowheads="1"/>
          </p:cNvSpPr>
          <p:nvPr/>
        </p:nvSpPr>
        <p:spPr bwMode="auto">
          <a:xfrm>
            <a:off x="705167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E64CADE2-8AD7-5823-A27B-CE56792CCBAC}"/>
              </a:ext>
            </a:extLst>
          </p:cNvPr>
          <p:cNvSpPr>
            <a:spLocks noChangeArrowheads="1"/>
          </p:cNvSpPr>
          <p:nvPr/>
        </p:nvSpPr>
        <p:spPr bwMode="auto">
          <a:xfrm>
            <a:off x="75485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7" name="Rectangle 21">
            <a:extLst>
              <a:ext uri="{FF2B5EF4-FFF2-40B4-BE49-F238E27FC236}">
                <a16:creationId xmlns:a16="http://schemas.microsoft.com/office/drawing/2014/main" id="{F6F0571D-9130-137F-85C8-8C0568D685E3}"/>
              </a:ext>
            </a:extLst>
          </p:cNvPr>
          <p:cNvSpPr>
            <a:spLocks noChangeArrowheads="1"/>
          </p:cNvSpPr>
          <p:nvPr/>
        </p:nvSpPr>
        <p:spPr bwMode="auto">
          <a:xfrm>
            <a:off x="75485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4C6E9373-7A21-A58C-4AC5-850E108A0DE2}"/>
              </a:ext>
            </a:extLst>
          </p:cNvPr>
          <p:cNvSpPr>
            <a:spLocks noChangeArrowheads="1"/>
          </p:cNvSpPr>
          <p:nvPr/>
        </p:nvSpPr>
        <p:spPr bwMode="auto">
          <a:xfrm>
            <a:off x="80470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9" name="Rectangle 23">
            <a:extLst>
              <a:ext uri="{FF2B5EF4-FFF2-40B4-BE49-F238E27FC236}">
                <a16:creationId xmlns:a16="http://schemas.microsoft.com/office/drawing/2014/main" id="{83E9052A-5B3C-8D60-FD03-D6E1BC1DB1C1}"/>
              </a:ext>
            </a:extLst>
          </p:cNvPr>
          <p:cNvSpPr>
            <a:spLocks noChangeArrowheads="1"/>
          </p:cNvSpPr>
          <p:nvPr/>
        </p:nvSpPr>
        <p:spPr bwMode="auto">
          <a:xfrm>
            <a:off x="80470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4">
            <a:extLst>
              <a:ext uri="{FF2B5EF4-FFF2-40B4-BE49-F238E27FC236}">
                <a16:creationId xmlns:a16="http://schemas.microsoft.com/office/drawing/2014/main" id="{80D00EF0-72CB-A15D-A951-B4A669D4876E}"/>
              </a:ext>
            </a:extLst>
          </p:cNvPr>
          <p:cNvSpPr>
            <a:spLocks noChangeArrowheads="1"/>
          </p:cNvSpPr>
          <p:nvPr/>
        </p:nvSpPr>
        <p:spPr bwMode="auto">
          <a:xfrm>
            <a:off x="8548688" y="1746250"/>
            <a:ext cx="398462"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5">
            <a:extLst>
              <a:ext uri="{FF2B5EF4-FFF2-40B4-BE49-F238E27FC236}">
                <a16:creationId xmlns:a16="http://schemas.microsoft.com/office/drawing/2014/main" id="{FF34B4FC-7B69-805B-D27B-352905C594E7}"/>
              </a:ext>
            </a:extLst>
          </p:cNvPr>
          <p:cNvSpPr>
            <a:spLocks noChangeArrowheads="1"/>
          </p:cNvSpPr>
          <p:nvPr/>
        </p:nvSpPr>
        <p:spPr bwMode="auto">
          <a:xfrm>
            <a:off x="85486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2" name="Rectangle 26">
            <a:extLst>
              <a:ext uri="{FF2B5EF4-FFF2-40B4-BE49-F238E27FC236}">
                <a16:creationId xmlns:a16="http://schemas.microsoft.com/office/drawing/2014/main" id="{27894B39-07ED-49E7-AAF5-96D0F53C522D}"/>
              </a:ext>
            </a:extLst>
          </p:cNvPr>
          <p:cNvSpPr>
            <a:spLocks noChangeArrowheads="1"/>
          </p:cNvSpPr>
          <p:nvPr/>
        </p:nvSpPr>
        <p:spPr bwMode="auto">
          <a:xfrm>
            <a:off x="7131050"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23" name="Rectangle 27">
            <a:extLst>
              <a:ext uri="{FF2B5EF4-FFF2-40B4-BE49-F238E27FC236}">
                <a16:creationId xmlns:a16="http://schemas.microsoft.com/office/drawing/2014/main" id="{2D8EE7EB-502D-4CE8-B732-8358FCD7BE12}"/>
              </a:ext>
            </a:extLst>
          </p:cNvPr>
          <p:cNvSpPr>
            <a:spLocks noChangeArrowheads="1"/>
          </p:cNvSpPr>
          <p:nvPr/>
        </p:nvSpPr>
        <p:spPr bwMode="auto">
          <a:xfrm>
            <a:off x="7061200"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4" name="Rectangle 28">
            <a:extLst>
              <a:ext uri="{FF2B5EF4-FFF2-40B4-BE49-F238E27FC236}">
                <a16:creationId xmlns:a16="http://schemas.microsoft.com/office/drawing/2014/main" id="{639DFF1D-A9FB-CF70-0846-1FD8D52AB5F4}"/>
              </a:ext>
            </a:extLst>
          </p:cNvPr>
          <p:cNvSpPr>
            <a:spLocks noChangeArrowheads="1"/>
          </p:cNvSpPr>
          <p:nvPr/>
        </p:nvSpPr>
        <p:spPr bwMode="auto">
          <a:xfrm>
            <a:off x="7539038"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Bransch </a:t>
            </a:r>
            <a:endParaRPr lang="sv-SE" altLang="sv-SE"/>
          </a:p>
        </p:txBody>
      </p:sp>
      <p:sp>
        <p:nvSpPr>
          <p:cNvPr id="25" name="Rectangle 29">
            <a:extLst>
              <a:ext uri="{FF2B5EF4-FFF2-40B4-BE49-F238E27FC236}">
                <a16:creationId xmlns:a16="http://schemas.microsoft.com/office/drawing/2014/main" id="{CA49309B-D296-FBF3-825D-3F5079DCC0AB}"/>
              </a:ext>
            </a:extLst>
          </p:cNvPr>
          <p:cNvSpPr>
            <a:spLocks noChangeArrowheads="1"/>
          </p:cNvSpPr>
          <p:nvPr/>
        </p:nvSpPr>
        <p:spPr bwMode="auto">
          <a:xfrm>
            <a:off x="7608888"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värde</a:t>
            </a:r>
            <a:endParaRPr lang="sv-SE" altLang="sv-SE"/>
          </a:p>
        </p:txBody>
      </p:sp>
      <p:sp>
        <p:nvSpPr>
          <p:cNvPr id="26" name="Rectangle 30">
            <a:extLst>
              <a:ext uri="{FF2B5EF4-FFF2-40B4-BE49-F238E27FC236}">
                <a16:creationId xmlns:a16="http://schemas.microsoft.com/office/drawing/2014/main" id="{17E27783-51F5-DC9E-BD33-99BBCF0FFED6}"/>
              </a:ext>
            </a:extLst>
          </p:cNvPr>
          <p:cNvSpPr>
            <a:spLocks noChangeArrowheads="1"/>
          </p:cNvSpPr>
          <p:nvPr/>
        </p:nvSpPr>
        <p:spPr bwMode="auto">
          <a:xfrm>
            <a:off x="8016875"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WSI total</a:t>
            </a:r>
            <a:endParaRPr lang="sv-SE" altLang="sv-SE"/>
          </a:p>
        </p:txBody>
      </p:sp>
      <p:sp>
        <p:nvSpPr>
          <p:cNvPr id="27" name="Rectangle 31">
            <a:extLst>
              <a:ext uri="{FF2B5EF4-FFF2-40B4-BE49-F238E27FC236}">
                <a16:creationId xmlns:a16="http://schemas.microsoft.com/office/drawing/2014/main" id="{5303D147-3F4E-24C0-50DF-54ABE14E4D20}"/>
              </a:ext>
            </a:extLst>
          </p:cNvPr>
          <p:cNvSpPr>
            <a:spLocks noChangeArrowheads="1"/>
          </p:cNvSpPr>
          <p:nvPr/>
        </p:nvSpPr>
        <p:spPr bwMode="auto">
          <a:xfrm>
            <a:off x="856932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28" name="Rectangle 32">
            <a:extLst>
              <a:ext uri="{FF2B5EF4-FFF2-40B4-BE49-F238E27FC236}">
                <a16:creationId xmlns:a16="http://schemas.microsoft.com/office/drawing/2014/main" id="{EF238AD7-0396-1AC2-3715-4132DDAAC01A}"/>
              </a:ext>
            </a:extLst>
          </p:cNvPr>
          <p:cNvSpPr>
            <a:spLocks noChangeArrowheads="1"/>
          </p:cNvSpPr>
          <p:nvPr/>
        </p:nvSpPr>
        <p:spPr bwMode="auto">
          <a:xfrm>
            <a:off x="8628063"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2016</a:t>
            </a:r>
            <a:endParaRPr lang="sv-SE" altLang="sv-SE"/>
          </a:p>
        </p:txBody>
      </p:sp>
      <p:sp>
        <p:nvSpPr>
          <p:cNvPr id="29" name="Rectangle 33">
            <a:extLst>
              <a:ext uri="{FF2B5EF4-FFF2-40B4-BE49-F238E27FC236}">
                <a16:creationId xmlns:a16="http://schemas.microsoft.com/office/drawing/2014/main" id="{BA02D4EF-E5E7-B62F-698D-603920B2476E}"/>
              </a:ext>
            </a:extLst>
          </p:cNvPr>
          <p:cNvSpPr>
            <a:spLocks noChangeArrowheads="1"/>
          </p:cNvSpPr>
          <p:nvPr/>
        </p:nvSpPr>
        <p:spPr bwMode="auto">
          <a:xfrm>
            <a:off x="488950" y="1906588"/>
            <a:ext cx="6762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a:t>
            </a:r>
            <a:endParaRPr lang="sv-SE" altLang="sv-SE"/>
          </a:p>
        </p:txBody>
      </p:sp>
      <p:sp>
        <p:nvSpPr>
          <p:cNvPr id="30" name="Rectangle 34">
            <a:extLst>
              <a:ext uri="{FF2B5EF4-FFF2-40B4-BE49-F238E27FC236}">
                <a16:creationId xmlns:a16="http://schemas.microsoft.com/office/drawing/2014/main" id="{198D3B2B-62F9-F698-6464-703B32642AF9}"/>
              </a:ext>
            </a:extLst>
          </p:cNvPr>
          <p:cNvSpPr>
            <a:spLocks noChangeArrowheads="1"/>
          </p:cNvSpPr>
          <p:nvPr/>
        </p:nvSpPr>
        <p:spPr bwMode="auto">
          <a:xfrm>
            <a:off x="2325688" y="2105025"/>
            <a:ext cx="1879600"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5">
            <a:extLst>
              <a:ext uri="{FF2B5EF4-FFF2-40B4-BE49-F238E27FC236}">
                <a16:creationId xmlns:a16="http://schemas.microsoft.com/office/drawing/2014/main" id="{BC073259-AE8C-B8CE-C0BC-43D543EB782D}"/>
              </a:ext>
            </a:extLst>
          </p:cNvPr>
          <p:cNvSpPr>
            <a:spLocks noChangeArrowheads="1"/>
          </p:cNvSpPr>
          <p:nvPr/>
        </p:nvSpPr>
        <p:spPr bwMode="auto">
          <a:xfrm>
            <a:off x="2325688" y="2105025"/>
            <a:ext cx="1879600"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2" name="Rectangle 36">
            <a:extLst>
              <a:ext uri="{FF2B5EF4-FFF2-40B4-BE49-F238E27FC236}">
                <a16:creationId xmlns:a16="http://schemas.microsoft.com/office/drawing/2014/main" id="{B3AEE5D6-8FE0-25AE-4107-42001F835C7C}"/>
              </a:ext>
            </a:extLst>
          </p:cNvPr>
          <p:cNvSpPr>
            <a:spLocks noChangeArrowheads="1"/>
          </p:cNvSpPr>
          <p:nvPr/>
        </p:nvSpPr>
        <p:spPr bwMode="auto">
          <a:xfrm>
            <a:off x="1985963" y="2116138"/>
            <a:ext cx="2492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Man</a:t>
            </a:r>
            <a:endParaRPr lang="sv-SE" altLang="sv-SE"/>
          </a:p>
        </p:txBody>
      </p:sp>
      <p:sp>
        <p:nvSpPr>
          <p:cNvPr id="33" name="Rectangle 37">
            <a:extLst>
              <a:ext uri="{FF2B5EF4-FFF2-40B4-BE49-F238E27FC236}">
                <a16:creationId xmlns:a16="http://schemas.microsoft.com/office/drawing/2014/main" id="{4B97E6DA-C7AC-54CD-1613-36B11FDDC5B2}"/>
              </a:ext>
            </a:extLst>
          </p:cNvPr>
          <p:cNvSpPr>
            <a:spLocks noChangeArrowheads="1"/>
          </p:cNvSpPr>
          <p:nvPr/>
        </p:nvSpPr>
        <p:spPr bwMode="auto">
          <a:xfrm>
            <a:off x="4275138" y="210502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42</a:t>
            </a:r>
            <a:endParaRPr lang="sv-SE" altLang="sv-SE"/>
          </a:p>
        </p:txBody>
      </p:sp>
      <p:sp>
        <p:nvSpPr>
          <p:cNvPr id="34" name="Rectangle 38">
            <a:extLst>
              <a:ext uri="{FF2B5EF4-FFF2-40B4-BE49-F238E27FC236}">
                <a16:creationId xmlns:a16="http://schemas.microsoft.com/office/drawing/2014/main" id="{503C65F4-C44E-0D95-9224-26F0A50F83ED}"/>
              </a:ext>
            </a:extLst>
          </p:cNvPr>
          <p:cNvSpPr>
            <a:spLocks noChangeArrowheads="1"/>
          </p:cNvSpPr>
          <p:nvPr/>
        </p:nvSpPr>
        <p:spPr bwMode="auto">
          <a:xfrm>
            <a:off x="7181850" y="20859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42</a:t>
            </a:r>
            <a:endParaRPr lang="sv-SE" altLang="sv-SE"/>
          </a:p>
        </p:txBody>
      </p:sp>
      <p:sp>
        <p:nvSpPr>
          <p:cNvPr id="35" name="Rectangle 41">
            <a:extLst>
              <a:ext uri="{FF2B5EF4-FFF2-40B4-BE49-F238E27FC236}">
                <a16:creationId xmlns:a16="http://schemas.microsoft.com/office/drawing/2014/main" id="{9DB453BD-4CE5-010B-B3E7-1432BD1BC05D}"/>
              </a:ext>
            </a:extLst>
          </p:cNvPr>
          <p:cNvSpPr>
            <a:spLocks noChangeArrowheads="1"/>
          </p:cNvSpPr>
          <p:nvPr/>
        </p:nvSpPr>
        <p:spPr bwMode="auto">
          <a:xfrm>
            <a:off x="8678863" y="20859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36" name="Rectangle 42">
            <a:extLst>
              <a:ext uri="{FF2B5EF4-FFF2-40B4-BE49-F238E27FC236}">
                <a16:creationId xmlns:a16="http://schemas.microsoft.com/office/drawing/2014/main" id="{D99F7DE0-8605-9B61-B937-2AACAB3D84DB}"/>
              </a:ext>
            </a:extLst>
          </p:cNvPr>
          <p:cNvSpPr>
            <a:spLocks noChangeArrowheads="1"/>
          </p:cNvSpPr>
          <p:nvPr/>
        </p:nvSpPr>
        <p:spPr bwMode="auto">
          <a:xfrm>
            <a:off x="2325688" y="2284413"/>
            <a:ext cx="2417762"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7" name="Rectangle 43">
            <a:extLst>
              <a:ext uri="{FF2B5EF4-FFF2-40B4-BE49-F238E27FC236}">
                <a16:creationId xmlns:a16="http://schemas.microsoft.com/office/drawing/2014/main" id="{6C025C84-F751-DD74-876C-8F381D8EC397}"/>
              </a:ext>
            </a:extLst>
          </p:cNvPr>
          <p:cNvSpPr>
            <a:spLocks noChangeArrowheads="1"/>
          </p:cNvSpPr>
          <p:nvPr/>
        </p:nvSpPr>
        <p:spPr bwMode="auto">
          <a:xfrm>
            <a:off x="2325688" y="2284413"/>
            <a:ext cx="2417762"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8" name="Rectangle 44">
            <a:extLst>
              <a:ext uri="{FF2B5EF4-FFF2-40B4-BE49-F238E27FC236}">
                <a16:creationId xmlns:a16="http://schemas.microsoft.com/office/drawing/2014/main" id="{65E256FD-3A42-A7D6-0445-1B63C187A655}"/>
              </a:ext>
            </a:extLst>
          </p:cNvPr>
          <p:cNvSpPr>
            <a:spLocks noChangeArrowheads="1"/>
          </p:cNvSpPr>
          <p:nvPr/>
        </p:nvSpPr>
        <p:spPr bwMode="auto">
          <a:xfrm>
            <a:off x="1844675" y="2295525"/>
            <a:ext cx="390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Kvinna</a:t>
            </a:r>
            <a:endParaRPr lang="sv-SE" altLang="sv-SE"/>
          </a:p>
        </p:txBody>
      </p:sp>
      <p:sp>
        <p:nvSpPr>
          <p:cNvPr id="39" name="Rectangle 45">
            <a:extLst>
              <a:ext uri="{FF2B5EF4-FFF2-40B4-BE49-F238E27FC236}">
                <a16:creationId xmlns:a16="http://schemas.microsoft.com/office/drawing/2014/main" id="{2BA58AD1-FE43-F862-C6A0-B678B37335F0}"/>
              </a:ext>
            </a:extLst>
          </p:cNvPr>
          <p:cNvSpPr>
            <a:spLocks noChangeArrowheads="1"/>
          </p:cNvSpPr>
          <p:nvPr/>
        </p:nvSpPr>
        <p:spPr bwMode="auto">
          <a:xfrm>
            <a:off x="4813300" y="22844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54</a:t>
            </a:r>
            <a:endParaRPr lang="sv-SE" altLang="sv-SE"/>
          </a:p>
        </p:txBody>
      </p:sp>
      <p:sp>
        <p:nvSpPr>
          <p:cNvPr id="40" name="Rectangle 46">
            <a:extLst>
              <a:ext uri="{FF2B5EF4-FFF2-40B4-BE49-F238E27FC236}">
                <a16:creationId xmlns:a16="http://schemas.microsoft.com/office/drawing/2014/main" id="{BFA0942A-D0F4-7913-68CC-4F084645E932}"/>
              </a:ext>
            </a:extLst>
          </p:cNvPr>
          <p:cNvSpPr>
            <a:spLocks noChangeArrowheads="1"/>
          </p:cNvSpPr>
          <p:nvPr/>
        </p:nvSpPr>
        <p:spPr bwMode="auto">
          <a:xfrm>
            <a:off x="7181850" y="22653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54</a:t>
            </a:r>
            <a:endParaRPr lang="sv-SE" altLang="sv-SE"/>
          </a:p>
        </p:txBody>
      </p:sp>
      <p:sp>
        <p:nvSpPr>
          <p:cNvPr id="41" name="Rectangle 49">
            <a:extLst>
              <a:ext uri="{FF2B5EF4-FFF2-40B4-BE49-F238E27FC236}">
                <a16:creationId xmlns:a16="http://schemas.microsoft.com/office/drawing/2014/main" id="{D9E3B704-8483-318B-07C8-D55E745805D1}"/>
              </a:ext>
            </a:extLst>
          </p:cNvPr>
          <p:cNvSpPr>
            <a:spLocks noChangeArrowheads="1"/>
          </p:cNvSpPr>
          <p:nvPr/>
        </p:nvSpPr>
        <p:spPr bwMode="auto">
          <a:xfrm>
            <a:off x="8678863" y="22653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72</a:t>
            </a:r>
            <a:endParaRPr lang="sv-SE" altLang="sv-SE"/>
          </a:p>
        </p:txBody>
      </p:sp>
      <p:sp>
        <p:nvSpPr>
          <p:cNvPr id="42" name="Rectangle 50">
            <a:extLst>
              <a:ext uri="{FF2B5EF4-FFF2-40B4-BE49-F238E27FC236}">
                <a16:creationId xmlns:a16="http://schemas.microsoft.com/office/drawing/2014/main" id="{2BCE4D3B-3C50-A84D-9F1B-BE7F57593A86}"/>
              </a:ext>
            </a:extLst>
          </p:cNvPr>
          <p:cNvSpPr>
            <a:spLocks noChangeArrowheads="1"/>
          </p:cNvSpPr>
          <p:nvPr/>
        </p:nvSpPr>
        <p:spPr bwMode="auto">
          <a:xfrm>
            <a:off x="2325688" y="2463800"/>
            <a:ext cx="39687"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3" name="Rectangle 51">
            <a:extLst>
              <a:ext uri="{FF2B5EF4-FFF2-40B4-BE49-F238E27FC236}">
                <a16:creationId xmlns:a16="http://schemas.microsoft.com/office/drawing/2014/main" id="{91B11D62-6EC4-3395-582C-9744A222F257}"/>
              </a:ext>
            </a:extLst>
          </p:cNvPr>
          <p:cNvSpPr>
            <a:spLocks noChangeArrowheads="1"/>
          </p:cNvSpPr>
          <p:nvPr/>
        </p:nvSpPr>
        <p:spPr bwMode="auto">
          <a:xfrm>
            <a:off x="2325688" y="2463800"/>
            <a:ext cx="39687"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4" name="Rectangle 52">
            <a:extLst>
              <a:ext uri="{FF2B5EF4-FFF2-40B4-BE49-F238E27FC236}">
                <a16:creationId xmlns:a16="http://schemas.microsoft.com/office/drawing/2014/main" id="{179D2D34-EEB4-22F4-EB0F-C3A8FD7E6110}"/>
              </a:ext>
            </a:extLst>
          </p:cNvPr>
          <p:cNvSpPr>
            <a:spLocks noChangeArrowheads="1"/>
          </p:cNvSpPr>
          <p:nvPr/>
        </p:nvSpPr>
        <p:spPr bwMode="auto">
          <a:xfrm>
            <a:off x="1117600" y="2473325"/>
            <a:ext cx="1117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Annan könsidentitet</a:t>
            </a:r>
            <a:endParaRPr lang="sv-SE" altLang="sv-SE"/>
          </a:p>
        </p:txBody>
      </p:sp>
      <p:sp>
        <p:nvSpPr>
          <p:cNvPr id="45" name="Rectangle 53">
            <a:extLst>
              <a:ext uri="{FF2B5EF4-FFF2-40B4-BE49-F238E27FC236}">
                <a16:creationId xmlns:a16="http://schemas.microsoft.com/office/drawing/2014/main" id="{139BD7D4-2D9C-34E7-DAB7-CFF704B55B53}"/>
              </a:ext>
            </a:extLst>
          </p:cNvPr>
          <p:cNvSpPr>
            <a:spLocks noChangeArrowheads="1"/>
          </p:cNvSpPr>
          <p:nvPr/>
        </p:nvSpPr>
        <p:spPr bwMode="auto">
          <a:xfrm>
            <a:off x="2444750" y="2463800"/>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a:t>
            </a:r>
            <a:endParaRPr lang="sv-SE" altLang="sv-SE"/>
          </a:p>
        </p:txBody>
      </p:sp>
      <p:sp>
        <p:nvSpPr>
          <p:cNvPr id="46" name="Rectangle 54">
            <a:extLst>
              <a:ext uri="{FF2B5EF4-FFF2-40B4-BE49-F238E27FC236}">
                <a16:creationId xmlns:a16="http://schemas.microsoft.com/office/drawing/2014/main" id="{316C5E1E-3535-62FF-D979-DF108725A8D5}"/>
              </a:ext>
            </a:extLst>
          </p:cNvPr>
          <p:cNvSpPr>
            <a:spLocks noChangeArrowheads="1"/>
          </p:cNvSpPr>
          <p:nvPr/>
        </p:nvSpPr>
        <p:spPr bwMode="auto">
          <a:xfrm>
            <a:off x="7210425" y="24447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a:t>
            </a:r>
            <a:endParaRPr lang="sv-SE" altLang="sv-SE"/>
          </a:p>
        </p:txBody>
      </p:sp>
      <p:sp>
        <p:nvSpPr>
          <p:cNvPr id="47" name="Rectangle 57">
            <a:extLst>
              <a:ext uri="{FF2B5EF4-FFF2-40B4-BE49-F238E27FC236}">
                <a16:creationId xmlns:a16="http://schemas.microsoft.com/office/drawing/2014/main" id="{67177B8E-B121-EEC6-4BE7-FD60871A435C}"/>
              </a:ext>
            </a:extLst>
          </p:cNvPr>
          <p:cNvSpPr>
            <a:spLocks noChangeArrowheads="1"/>
          </p:cNvSpPr>
          <p:nvPr/>
        </p:nvSpPr>
        <p:spPr bwMode="auto">
          <a:xfrm>
            <a:off x="8732838" y="2444750"/>
            <a:ext cx="44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a:t>
            </a:r>
            <a:endParaRPr lang="sv-SE" altLang="sv-SE"/>
          </a:p>
        </p:txBody>
      </p:sp>
      <p:sp>
        <p:nvSpPr>
          <p:cNvPr id="48" name="Rectangle 58">
            <a:extLst>
              <a:ext uri="{FF2B5EF4-FFF2-40B4-BE49-F238E27FC236}">
                <a16:creationId xmlns:a16="http://schemas.microsoft.com/office/drawing/2014/main" id="{0C374F42-A735-3D98-6340-F3033628E97D}"/>
              </a:ext>
            </a:extLst>
          </p:cNvPr>
          <p:cNvSpPr>
            <a:spLocks noChangeArrowheads="1"/>
          </p:cNvSpPr>
          <p:nvPr/>
        </p:nvSpPr>
        <p:spPr bwMode="auto">
          <a:xfrm>
            <a:off x="2325688" y="2643188"/>
            <a:ext cx="139700"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9" name="Rectangle 59">
            <a:extLst>
              <a:ext uri="{FF2B5EF4-FFF2-40B4-BE49-F238E27FC236}">
                <a16:creationId xmlns:a16="http://schemas.microsoft.com/office/drawing/2014/main" id="{514A52D1-2AAC-6691-95B2-DB9A1CA81464}"/>
              </a:ext>
            </a:extLst>
          </p:cNvPr>
          <p:cNvSpPr>
            <a:spLocks noChangeArrowheads="1"/>
          </p:cNvSpPr>
          <p:nvPr/>
        </p:nvSpPr>
        <p:spPr bwMode="auto">
          <a:xfrm>
            <a:off x="2325688" y="2643188"/>
            <a:ext cx="139700"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60">
            <a:extLst>
              <a:ext uri="{FF2B5EF4-FFF2-40B4-BE49-F238E27FC236}">
                <a16:creationId xmlns:a16="http://schemas.microsoft.com/office/drawing/2014/main" id="{1C2E0DC2-DBF9-0634-888D-5D196B49818E}"/>
              </a:ext>
            </a:extLst>
          </p:cNvPr>
          <p:cNvSpPr>
            <a:spLocks noChangeArrowheads="1"/>
          </p:cNvSpPr>
          <p:nvPr/>
        </p:nvSpPr>
        <p:spPr bwMode="auto">
          <a:xfrm>
            <a:off x="1435100" y="2652713"/>
            <a:ext cx="8001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Vill inte uppge</a:t>
            </a:r>
            <a:endParaRPr lang="sv-SE" altLang="sv-SE"/>
          </a:p>
        </p:txBody>
      </p:sp>
      <p:sp>
        <p:nvSpPr>
          <p:cNvPr id="51" name="Rectangle 61">
            <a:extLst>
              <a:ext uri="{FF2B5EF4-FFF2-40B4-BE49-F238E27FC236}">
                <a16:creationId xmlns:a16="http://schemas.microsoft.com/office/drawing/2014/main" id="{C535BF61-263D-54A7-DEC4-4900B77ABE3C}"/>
              </a:ext>
            </a:extLst>
          </p:cNvPr>
          <p:cNvSpPr>
            <a:spLocks noChangeArrowheads="1"/>
          </p:cNvSpPr>
          <p:nvPr/>
        </p:nvSpPr>
        <p:spPr bwMode="auto">
          <a:xfrm>
            <a:off x="2524125" y="2641600"/>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a:t>
            </a:r>
            <a:endParaRPr lang="sv-SE" altLang="sv-SE"/>
          </a:p>
        </p:txBody>
      </p:sp>
      <p:sp>
        <p:nvSpPr>
          <p:cNvPr id="52" name="Rectangle 62">
            <a:extLst>
              <a:ext uri="{FF2B5EF4-FFF2-40B4-BE49-F238E27FC236}">
                <a16:creationId xmlns:a16="http://schemas.microsoft.com/office/drawing/2014/main" id="{A5559B2C-DD1E-8FE0-7005-F2046F10C6E1}"/>
              </a:ext>
            </a:extLst>
          </p:cNvPr>
          <p:cNvSpPr>
            <a:spLocks noChangeArrowheads="1"/>
          </p:cNvSpPr>
          <p:nvPr/>
        </p:nvSpPr>
        <p:spPr bwMode="auto">
          <a:xfrm>
            <a:off x="7210425" y="26225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a:t>
            </a:r>
            <a:endParaRPr lang="sv-SE" altLang="sv-SE"/>
          </a:p>
        </p:txBody>
      </p:sp>
      <p:sp>
        <p:nvSpPr>
          <p:cNvPr id="53" name="Rectangle 65">
            <a:extLst>
              <a:ext uri="{FF2B5EF4-FFF2-40B4-BE49-F238E27FC236}">
                <a16:creationId xmlns:a16="http://schemas.microsoft.com/office/drawing/2014/main" id="{D8BBA8AC-B90A-5B76-9DEB-B0D855BD41E8}"/>
              </a:ext>
            </a:extLst>
          </p:cNvPr>
          <p:cNvSpPr>
            <a:spLocks noChangeArrowheads="1"/>
          </p:cNvSpPr>
          <p:nvPr/>
        </p:nvSpPr>
        <p:spPr bwMode="auto">
          <a:xfrm>
            <a:off x="8707438" y="2622550"/>
            <a:ext cx="714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a:t>
            </a:r>
            <a:endParaRPr lang="sv-SE" altLang="sv-SE"/>
          </a:p>
        </p:txBody>
      </p:sp>
      <p:sp>
        <p:nvSpPr>
          <p:cNvPr id="54" name="Rectangle 66">
            <a:extLst>
              <a:ext uri="{FF2B5EF4-FFF2-40B4-BE49-F238E27FC236}">
                <a16:creationId xmlns:a16="http://schemas.microsoft.com/office/drawing/2014/main" id="{0CFAB7B2-90EB-23D7-2C4E-9A2994A3B69A}"/>
              </a:ext>
            </a:extLst>
          </p:cNvPr>
          <p:cNvSpPr>
            <a:spLocks noChangeArrowheads="1"/>
          </p:cNvSpPr>
          <p:nvPr/>
        </p:nvSpPr>
        <p:spPr bwMode="auto">
          <a:xfrm>
            <a:off x="488950" y="2932113"/>
            <a:ext cx="11541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mellan ...?</a:t>
            </a:r>
            <a:endParaRPr lang="sv-SE" altLang="sv-SE"/>
          </a:p>
        </p:txBody>
      </p:sp>
      <p:sp>
        <p:nvSpPr>
          <p:cNvPr id="55" name="Rectangle 67">
            <a:extLst>
              <a:ext uri="{FF2B5EF4-FFF2-40B4-BE49-F238E27FC236}">
                <a16:creationId xmlns:a16="http://schemas.microsoft.com/office/drawing/2014/main" id="{63045E65-2C76-0F62-9DCD-1E961A3D38B3}"/>
              </a:ext>
            </a:extLst>
          </p:cNvPr>
          <p:cNvSpPr>
            <a:spLocks noChangeArrowheads="1"/>
          </p:cNvSpPr>
          <p:nvPr/>
        </p:nvSpPr>
        <p:spPr bwMode="auto">
          <a:xfrm>
            <a:off x="2325688" y="3130550"/>
            <a:ext cx="755650"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68">
            <a:extLst>
              <a:ext uri="{FF2B5EF4-FFF2-40B4-BE49-F238E27FC236}">
                <a16:creationId xmlns:a16="http://schemas.microsoft.com/office/drawing/2014/main" id="{F280D155-710C-8B6C-45D3-06A537936AC9}"/>
              </a:ext>
            </a:extLst>
          </p:cNvPr>
          <p:cNvSpPr>
            <a:spLocks noChangeArrowheads="1"/>
          </p:cNvSpPr>
          <p:nvPr/>
        </p:nvSpPr>
        <p:spPr bwMode="auto">
          <a:xfrm>
            <a:off x="2325688" y="3130550"/>
            <a:ext cx="755650"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69">
            <a:extLst>
              <a:ext uri="{FF2B5EF4-FFF2-40B4-BE49-F238E27FC236}">
                <a16:creationId xmlns:a16="http://schemas.microsoft.com/office/drawing/2014/main" id="{E13800EB-0D0E-B2AB-F331-3B01B64BCA60}"/>
              </a:ext>
            </a:extLst>
          </p:cNvPr>
          <p:cNvSpPr>
            <a:spLocks noChangeArrowheads="1"/>
          </p:cNvSpPr>
          <p:nvPr/>
        </p:nvSpPr>
        <p:spPr bwMode="auto">
          <a:xfrm>
            <a:off x="1760538" y="3141663"/>
            <a:ext cx="4746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15-25 år</a:t>
            </a:r>
            <a:endParaRPr lang="sv-SE" altLang="sv-SE"/>
          </a:p>
        </p:txBody>
      </p:sp>
      <p:sp>
        <p:nvSpPr>
          <p:cNvPr id="58" name="Rectangle 70">
            <a:extLst>
              <a:ext uri="{FF2B5EF4-FFF2-40B4-BE49-F238E27FC236}">
                <a16:creationId xmlns:a16="http://schemas.microsoft.com/office/drawing/2014/main" id="{E52AFD48-6532-D950-DF19-8063725DFA59}"/>
              </a:ext>
            </a:extLst>
          </p:cNvPr>
          <p:cNvSpPr>
            <a:spLocks noChangeArrowheads="1"/>
          </p:cNvSpPr>
          <p:nvPr/>
        </p:nvSpPr>
        <p:spPr bwMode="auto">
          <a:xfrm>
            <a:off x="3160713" y="31305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17</a:t>
            </a:r>
            <a:endParaRPr lang="sv-SE" altLang="sv-SE"/>
          </a:p>
        </p:txBody>
      </p:sp>
      <p:sp>
        <p:nvSpPr>
          <p:cNvPr id="59" name="Rectangle 71">
            <a:extLst>
              <a:ext uri="{FF2B5EF4-FFF2-40B4-BE49-F238E27FC236}">
                <a16:creationId xmlns:a16="http://schemas.microsoft.com/office/drawing/2014/main" id="{7C0FC893-0AC0-70EB-9F1F-0B76F8974449}"/>
              </a:ext>
            </a:extLst>
          </p:cNvPr>
          <p:cNvSpPr>
            <a:spLocks noChangeArrowheads="1"/>
          </p:cNvSpPr>
          <p:nvPr/>
        </p:nvSpPr>
        <p:spPr bwMode="auto">
          <a:xfrm>
            <a:off x="7181850"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60" name="Rectangle 72">
            <a:extLst>
              <a:ext uri="{FF2B5EF4-FFF2-40B4-BE49-F238E27FC236}">
                <a16:creationId xmlns:a16="http://schemas.microsoft.com/office/drawing/2014/main" id="{DBC5E886-E780-1032-0991-5A26CAA1A292}"/>
              </a:ext>
            </a:extLst>
          </p:cNvPr>
          <p:cNvSpPr>
            <a:spLocks noChangeArrowheads="1"/>
          </p:cNvSpPr>
          <p:nvPr/>
        </p:nvSpPr>
        <p:spPr bwMode="auto">
          <a:xfrm>
            <a:off x="7678738"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61" name="Rectangle 73">
            <a:extLst>
              <a:ext uri="{FF2B5EF4-FFF2-40B4-BE49-F238E27FC236}">
                <a16:creationId xmlns:a16="http://schemas.microsoft.com/office/drawing/2014/main" id="{849BE778-EDF0-00E2-AE84-45C57CCF8E93}"/>
              </a:ext>
            </a:extLst>
          </p:cNvPr>
          <p:cNvSpPr>
            <a:spLocks noChangeArrowheads="1"/>
          </p:cNvSpPr>
          <p:nvPr/>
        </p:nvSpPr>
        <p:spPr bwMode="auto">
          <a:xfrm>
            <a:off x="8205788" y="311150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62" name="Rectangle 74">
            <a:extLst>
              <a:ext uri="{FF2B5EF4-FFF2-40B4-BE49-F238E27FC236}">
                <a16:creationId xmlns:a16="http://schemas.microsoft.com/office/drawing/2014/main" id="{9647B5E3-AFB0-68A9-F744-9660DF729CBC}"/>
              </a:ext>
            </a:extLst>
          </p:cNvPr>
          <p:cNvSpPr>
            <a:spLocks noChangeArrowheads="1"/>
          </p:cNvSpPr>
          <p:nvPr/>
        </p:nvSpPr>
        <p:spPr bwMode="auto">
          <a:xfrm>
            <a:off x="8678863"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63" name="Rectangle 75">
            <a:extLst>
              <a:ext uri="{FF2B5EF4-FFF2-40B4-BE49-F238E27FC236}">
                <a16:creationId xmlns:a16="http://schemas.microsoft.com/office/drawing/2014/main" id="{4480DBB4-F028-546C-F415-16BDD91D33C8}"/>
              </a:ext>
            </a:extLst>
          </p:cNvPr>
          <p:cNvSpPr>
            <a:spLocks noChangeArrowheads="1"/>
          </p:cNvSpPr>
          <p:nvPr/>
        </p:nvSpPr>
        <p:spPr bwMode="auto">
          <a:xfrm>
            <a:off x="2325688" y="3309938"/>
            <a:ext cx="1751012"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4" name="Rectangle 76">
            <a:extLst>
              <a:ext uri="{FF2B5EF4-FFF2-40B4-BE49-F238E27FC236}">
                <a16:creationId xmlns:a16="http://schemas.microsoft.com/office/drawing/2014/main" id="{63C4B917-E4F7-5CCB-3C0A-5559508A1746}"/>
              </a:ext>
            </a:extLst>
          </p:cNvPr>
          <p:cNvSpPr>
            <a:spLocks noChangeArrowheads="1"/>
          </p:cNvSpPr>
          <p:nvPr/>
        </p:nvSpPr>
        <p:spPr bwMode="auto">
          <a:xfrm>
            <a:off x="2325688" y="3309938"/>
            <a:ext cx="1751012"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5" name="Rectangle 77">
            <a:extLst>
              <a:ext uri="{FF2B5EF4-FFF2-40B4-BE49-F238E27FC236}">
                <a16:creationId xmlns:a16="http://schemas.microsoft.com/office/drawing/2014/main" id="{CDD44B7B-9EED-53CE-35B9-0BF13FB36EEF}"/>
              </a:ext>
            </a:extLst>
          </p:cNvPr>
          <p:cNvSpPr>
            <a:spLocks noChangeArrowheads="1"/>
          </p:cNvSpPr>
          <p:nvPr/>
        </p:nvSpPr>
        <p:spPr bwMode="auto">
          <a:xfrm>
            <a:off x="1760538" y="3319463"/>
            <a:ext cx="4746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26-40 år</a:t>
            </a:r>
            <a:endParaRPr lang="sv-SE" altLang="sv-SE"/>
          </a:p>
        </p:txBody>
      </p:sp>
      <p:sp>
        <p:nvSpPr>
          <p:cNvPr id="66" name="Rectangle 78">
            <a:extLst>
              <a:ext uri="{FF2B5EF4-FFF2-40B4-BE49-F238E27FC236}">
                <a16:creationId xmlns:a16="http://schemas.microsoft.com/office/drawing/2014/main" id="{B85EFC88-DC62-2E18-0057-C01C393AE63E}"/>
              </a:ext>
            </a:extLst>
          </p:cNvPr>
          <p:cNvSpPr>
            <a:spLocks noChangeArrowheads="1"/>
          </p:cNvSpPr>
          <p:nvPr/>
        </p:nvSpPr>
        <p:spPr bwMode="auto">
          <a:xfrm>
            <a:off x="4137025" y="33099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39</a:t>
            </a:r>
            <a:endParaRPr lang="sv-SE" altLang="sv-SE"/>
          </a:p>
        </p:txBody>
      </p:sp>
      <p:sp>
        <p:nvSpPr>
          <p:cNvPr id="67" name="Rectangle 79">
            <a:extLst>
              <a:ext uri="{FF2B5EF4-FFF2-40B4-BE49-F238E27FC236}">
                <a16:creationId xmlns:a16="http://schemas.microsoft.com/office/drawing/2014/main" id="{03F3ECA4-CEA9-AD8F-1AFC-7C3D817A897C}"/>
              </a:ext>
            </a:extLst>
          </p:cNvPr>
          <p:cNvSpPr>
            <a:spLocks noChangeArrowheads="1"/>
          </p:cNvSpPr>
          <p:nvPr/>
        </p:nvSpPr>
        <p:spPr bwMode="auto">
          <a:xfrm>
            <a:off x="7181850"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39</a:t>
            </a:r>
            <a:endParaRPr lang="sv-SE" altLang="sv-SE"/>
          </a:p>
        </p:txBody>
      </p:sp>
      <p:sp>
        <p:nvSpPr>
          <p:cNvPr id="68" name="Rectangle 80">
            <a:extLst>
              <a:ext uri="{FF2B5EF4-FFF2-40B4-BE49-F238E27FC236}">
                <a16:creationId xmlns:a16="http://schemas.microsoft.com/office/drawing/2014/main" id="{889753BE-1AFC-6759-65B4-ED9B85D65254}"/>
              </a:ext>
            </a:extLst>
          </p:cNvPr>
          <p:cNvSpPr>
            <a:spLocks noChangeArrowheads="1"/>
          </p:cNvSpPr>
          <p:nvPr/>
        </p:nvSpPr>
        <p:spPr bwMode="auto">
          <a:xfrm>
            <a:off x="7678738"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38</a:t>
            </a:r>
            <a:endParaRPr lang="sv-SE" altLang="sv-SE"/>
          </a:p>
        </p:txBody>
      </p:sp>
      <p:sp>
        <p:nvSpPr>
          <p:cNvPr id="69" name="Rectangle 81">
            <a:extLst>
              <a:ext uri="{FF2B5EF4-FFF2-40B4-BE49-F238E27FC236}">
                <a16:creationId xmlns:a16="http://schemas.microsoft.com/office/drawing/2014/main" id="{C2870BA3-8EE7-103C-1450-F6731C1F7561}"/>
              </a:ext>
            </a:extLst>
          </p:cNvPr>
          <p:cNvSpPr>
            <a:spLocks noChangeArrowheads="1"/>
          </p:cNvSpPr>
          <p:nvPr/>
        </p:nvSpPr>
        <p:spPr bwMode="auto">
          <a:xfrm>
            <a:off x="8175625"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29</a:t>
            </a:r>
            <a:endParaRPr lang="sv-SE" altLang="sv-SE"/>
          </a:p>
        </p:txBody>
      </p:sp>
      <p:sp>
        <p:nvSpPr>
          <p:cNvPr id="70" name="Rectangle 82">
            <a:extLst>
              <a:ext uri="{FF2B5EF4-FFF2-40B4-BE49-F238E27FC236}">
                <a16:creationId xmlns:a16="http://schemas.microsoft.com/office/drawing/2014/main" id="{C6964372-0C07-66CD-F297-F470EAE307DA}"/>
              </a:ext>
            </a:extLst>
          </p:cNvPr>
          <p:cNvSpPr>
            <a:spLocks noChangeArrowheads="1"/>
          </p:cNvSpPr>
          <p:nvPr/>
        </p:nvSpPr>
        <p:spPr bwMode="auto">
          <a:xfrm>
            <a:off x="8678863"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32</a:t>
            </a:r>
            <a:endParaRPr lang="sv-SE" altLang="sv-SE"/>
          </a:p>
        </p:txBody>
      </p:sp>
      <p:sp>
        <p:nvSpPr>
          <p:cNvPr id="71" name="Rectangle 83">
            <a:extLst>
              <a:ext uri="{FF2B5EF4-FFF2-40B4-BE49-F238E27FC236}">
                <a16:creationId xmlns:a16="http://schemas.microsoft.com/office/drawing/2014/main" id="{59BF2A80-0C06-7433-F297-BBBE7CDF17EA}"/>
              </a:ext>
            </a:extLst>
          </p:cNvPr>
          <p:cNvSpPr>
            <a:spLocks noChangeArrowheads="1"/>
          </p:cNvSpPr>
          <p:nvPr/>
        </p:nvSpPr>
        <p:spPr bwMode="auto">
          <a:xfrm>
            <a:off x="2325688" y="3489325"/>
            <a:ext cx="984250"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2" name="Rectangle 84">
            <a:extLst>
              <a:ext uri="{FF2B5EF4-FFF2-40B4-BE49-F238E27FC236}">
                <a16:creationId xmlns:a16="http://schemas.microsoft.com/office/drawing/2014/main" id="{827B7278-4E8D-42EF-6520-3823FDD13FAD}"/>
              </a:ext>
            </a:extLst>
          </p:cNvPr>
          <p:cNvSpPr>
            <a:spLocks noChangeArrowheads="1"/>
          </p:cNvSpPr>
          <p:nvPr/>
        </p:nvSpPr>
        <p:spPr bwMode="auto">
          <a:xfrm>
            <a:off x="2325688" y="3489325"/>
            <a:ext cx="984250"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3" name="Rectangle 85">
            <a:extLst>
              <a:ext uri="{FF2B5EF4-FFF2-40B4-BE49-F238E27FC236}">
                <a16:creationId xmlns:a16="http://schemas.microsoft.com/office/drawing/2014/main" id="{6D0F2932-A8C5-E6A8-FC8A-B538E5C99408}"/>
              </a:ext>
            </a:extLst>
          </p:cNvPr>
          <p:cNvSpPr>
            <a:spLocks noChangeArrowheads="1"/>
          </p:cNvSpPr>
          <p:nvPr/>
        </p:nvSpPr>
        <p:spPr bwMode="auto">
          <a:xfrm>
            <a:off x="1760538" y="3498850"/>
            <a:ext cx="4746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41-55 år</a:t>
            </a:r>
            <a:endParaRPr lang="sv-SE" altLang="sv-SE"/>
          </a:p>
        </p:txBody>
      </p:sp>
      <p:sp>
        <p:nvSpPr>
          <p:cNvPr id="74" name="Rectangle 86">
            <a:extLst>
              <a:ext uri="{FF2B5EF4-FFF2-40B4-BE49-F238E27FC236}">
                <a16:creationId xmlns:a16="http://schemas.microsoft.com/office/drawing/2014/main" id="{71B0041F-95F8-23E9-D351-74188441129D}"/>
              </a:ext>
            </a:extLst>
          </p:cNvPr>
          <p:cNvSpPr>
            <a:spLocks noChangeArrowheads="1"/>
          </p:cNvSpPr>
          <p:nvPr/>
        </p:nvSpPr>
        <p:spPr bwMode="auto">
          <a:xfrm>
            <a:off x="3379788" y="34877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22</a:t>
            </a:r>
            <a:endParaRPr lang="sv-SE" altLang="sv-SE"/>
          </a:p>
        </p:txBody>
      </p:sp>
      <p:sp>
        <p:nvSpPr>
          <p:cNvPr id="75" name="Rectangle 87">
            <a:extLst>
              <a:ext uri="{FF2B5EF4-FFF2-40B4-BE49-F238E27FC236}">
                <a16:creationId xmlns:a16="http://schemas.microsoft.com/office/drawing/2014/main" id="{0D8CE54E-BA7A-FC67-5291-5FCF316D8527}"/>
              </a:ext>
            </a:extLst>
          </p:cNvPr>
          <p:cNvSpPr>
            <a:spLocks noChangeArrowheads="1"/>
          </p:cNvSpPr>
          <p:nvPr/>
        </p:nvSpPr>
        <p:spPr bwMode="auto">
          <a:xfrm>
            <a:off x="7181850"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22</a:t>
            </a:r>
            <a:endParaRPr lang="sv-SE" altLang="sv-SE"/>
          </a:p>
        </p:txBody>
      </p:sp>
      <p:sp>
        <p:nvSpPr>
          <p:cNvPr id="76" name="Rectangle 88">
            <a:extLst>
              <a:ext uri="{FF2B5EF4-FFF2-40B4-BE49-F238E27FC236}">
                <a16:creationId xmlns:a16="http://schemas.microsoft.com/office/drawing/2014/main" id="{4BDC2729-DFFB-3DBB-9014-C597C3123BD6}"/>
              </a:ext>
            </a:extLst>
          </p:cNvPr>
          <p:cNvSpPr>
            <a:spLocks noChangeArrowheads="1"/>
          </p:cNvSpPr>
          <p:nvPr/>
        </p:nvSpPr>
        <p:spPr bwMode="auto">
          <a:xfrm>
            <a:off x="7678738"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22</a:t>
            </a:r>
            <a:endParaRPr lang="sv-SE" altLang="sv-SE"/>
          </a:p>
        </p:txBody>
      </p:sp>
      <p:sp>
        <p:nvSpPr>
          <p:cNvPr id="77" name="Rectangle 89">
            <a:extLst>
              <a:ext uri="{FF2B5EF4-FFF2-40B4-BE49-F238E27FC236}">
                <a16:creationId xmlns:a16="http://schemas.microsoft.com/office/drawing/2014/main" id="{06DC954B-FE99-1FCA-4AEA-175FF5B464C6}"/>
              </a:ext>
            </a:extLst>
          </p:cNvPr>
          <p:cNvSpPr>
            <a:spLocks noChangeArrowheads="1"/>
          </p:cNvSpPr>
          <p:nvPr/>
        </p:nvSpPr>
        <p:spPr bwMode="auto">
          <a:xfrm>
            <a:off x="8175625"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32</a:t>
            </a:r>
            <a:endParaRPr lang="sv-SE" altLang="sv-SE"/>
          </a:p>
        </p:txBody>
      </p:sp>
      <p:sp>
        <p:nvSpPr>
          <p:cNvPr id="78" name="Rectangle 90">
            <a:extLst>
              <a:ext uri="{FF2B5EF4-FFF2-40B4-BE49-F238E27FC236}">
                <a16:creationId xmlns:a16="http://schemas.microsoft.com/office/drawing/2014/main" id="{FCFA054B-8B7F-BD41-2C56-A4C6B0983F93}"/>
              </a:ext>
            </a:extLst>
          </p:cNvPr>
          <p:cNvSpPr>
            <a:spLocks noChangeArrowheads="1"/>
          </p:cNvSpPr>
          <p:nvPr/>
        </p:nvSpPr>
        <p:spPr bwMode="auto">
          <a:xfrm>
            <a:off x="8678863"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28</a:t>
            </a:r>
            <a:endParaRPr lang="sv-SE" altLang="sv-SE"/>
          </a:p>
        </p:txBody>
      </p:sp>
      <p:sp>
        <p:nvSpPr>
          <p:cNvPr id="79" name="Rectangle 91">
            <a:extLst>
              <a:ext uri="{FF2B5EF4-FFF2-40B4-BE49-F238E27FC236}">
                <a16:creationId xmlns:a16="http://schemas.microsoft.com/office/drawing/2014/main" id="{24A22ECB-934E-0738-9540-B457D3969A87}"/>
              </a:ext>
            </a:extLst>
          </p:cNvPr>
          <p:cNvSpPr>
            <a:spLocks noChangeArrowheads="1"/>
          </p:cNvSpPr>
          <p:nvPr/>
        </p:nvSpPr>
        <p:spPr bwMode="auto">
          <a:xfrm>
            <a:off x="2325688" y="3668713"/>
            <a:ext cx="984250"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80" name="Rectangle 92">
            <a:extLst>
              <a:ext uri="{FF2B5EF4-FFF2-40B4-BE49-F238E27FC236}">
                <a16:creationId xmlns:a16="http://schemas.microsoft.com/office/drawing/2014/main" id="{4649BE38-4FF2-224E-17B8-9D7108A611E7}"/>
              </a:ext>
            </a:extLst>
          </p:cNvPr>
          <p:cNvSpPr>
            <a:spLocks noChangeArrowheads="1"/>
          </p:cNvSpPr>
          <p:nvPr/>
        </p:nvSpPr>
        <p:spPr bwMode="auto">
          <a:xfrm>
            <a:off x="2325688" y="3668713"/>
            <a:ext cx="984250"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81" name="Rectangle 93">
            <a:extLst>
              <a:ext uri="{FF2B5EF4-FFF2-40B4-BE49-F238E27FC236}">
                <a16:creationId xmlns:a16="http://schemas.microsoft.com/office/drawing/2014/main" id="{7E6F0FC6-00B2-379F-0B14-076A5093EA9C}"/>
              </a:ext>
            </a:extLst>
          </p:cNvPr>
          <p:cNvSpPr>
            <a:spLocks noChangeArrowheads="1"/>
          </p:cNvSpPr>
          <p:nvPr/>
        </p:nvSpPr>
        <p:spPr bwMode="auto">
          <a:xfrm>
            <a:off x="2049463" y="3678238"/>
            <a:ext cx="1857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56-</a:t>
            </a:r>
            <a:endParaRPr lang="sv-SE" altLang="sv-SE"/>
          </a:p>
        </p:txBody>
      </p:sp>
      <p:sp>
        <p:nvSpPr>
          <p:cNvPr id="82" name="Rectangle 94">
            <a:extLst>
              <a:ext uri="{FF2B5EF4-FFF2-40B4-BE49-F238E27FC236}">
                <a16:creationId xmlns:a16="http://schemas.microsoft.com/office/drawing/2014/main" id="{30567458-370E-F454-0945-353BFC9318F9}"/>
              </a:ext>
            </a:extLst>
          </p:cNvPr>
          <p:cNvSpPr>
            <a:spLocks noChangeArrowheads="1"/>
          </p:cNvSpPr>
          <p:nvPr/>
        </p:nvSpPr>
        <p:spPr bwMode="auto">
          <a:xfrm>
            <a:off x="3379788" y="366712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22</a:t>
            </a:r>
            <a:endParaRPr lang="sv-SE" altLang="sv-SE"/>
          </a:p>
        </p:txBody>
      </p:sp>
      <p:sp>
        <p:nvSpPr>
          <p:cNvPr id="83" name="Rectangle 95">
            <a:extLst>
              <a:ext uri="{FF2B5EF4-FFF2-40B4-BE49-F238E27FC236}">
                <a16:creationId xmlns:a16="http://schemas.microsoft.com/office/drawing/2014/main" id="{1A9AB5FA-BEBA-D8D2-C604-9D8C8366400F}"/>
              </a:ext>
            </a:extLst>
          </p:cNvPr>
          <p:cNvSpPr>
            <a:spLocks noChangeArrowheads="1"/>
          </p:cNvSpPr>
          <p:nvPr/>
        </p:nvSpPr>
        <p:spPr bwMode="auto">
          <a:xfrm>
            <a:off x="7181850"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22</a:t>
            </a:r>
            <a:endParaRPr lang="sv-SE" altLang="sv-SE"/>
          </a:p>
        </p:txBody>
      </p:sp>
      <p:sp>
        <p:nvSpPr>
          <p:cNvPr id="84" name="Rectangle 96">
            <a:extLst>
              <a:ext uri="{FF2B5EF4-FFF2-40B4-BE49-F238E27FC236}">
                <a16:creationId xmlns:a16="http://schemas.microsoft.com/office/drawing/2014/main" id="{6A0B61B1-6570-4646-18F3-5AE55FF77EB4}"/>
              </a:ext>
            </a:extLst>
          </p:cNvPr>
          <p:cNvSpPr>
            <a:spLocks noChangeArrowheads="1"/>
          </p:cNvSpPr>
          <p:nvPr/>
        </p:nvSpPr>
        <p:spPr bwMode="auto">
          <a:xfrm>
            <a:off x="7678738"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85" name="Rectangle 97">
            <a:extLst>
              <a:ext uri="{FF2B5EF4-FFF2-40B4-BE49-F238E27FC236}">
                <a16:creationId xmlns:a16="http://schemas.microsoft.com/office/drawing/2014/main" id="{EEEE7EDD-A98F-5BDB-840E-044FD760BAD1}"/>
              </a:ext>
            </a:extLst>
          </p:cNvPr>
          <p:cNvSpPr>
            <a:spLocks noChangeArrowheads="1"/>
          </p:cNvSpPr>
          <p:nvPr/>
        </p:nvSpPr>
        <p:spPr bwMode="auto">
          <a:xfrm>
            <a:off x="8175625"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30</a:t>
            </a:r>
            <a:endParaRPr lang="sv-SE" altLang="sv-SE"/>
          </a:p>
        </p:txBody>
      </p:sp>
      <p:sp>
        <p:nvSpPr>
          <p:cNvPr id="86" name="Rectangle 98">
            <a:extLst>
              <a:ext uri="{FF2B5EF4-FFF2-40B4-BE49-F238E27FC236}">
                <a16:creationId xmlns:a16="http://schemas.microsoft.com/office/drawing/2014/main" id="{360FE1D2-63C5-8DD2-D29B-8F8392BF2464}"/>
              </a:ext>
            </a:extLst>
          </p:cNvPr>
          <p:cNvSpPr>
            <a:spLocks noChangeArrowheads="1"/>
          </p:cNvSpPr>
          <p:nvPr/>
        </p:nvSpPr>
        <p:spPr bwMode="auto">
          <a:xfrm>
            <a:off x="8678863"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87" name="Rectangle 99">
            <a:extLst>
              <a:ext uri="{FF2B5EF4-FFF2-40B4-BE49-F238E27FC236}">
                <a16:creationId xmlns:a16="http://schemas.microsoft.com/office/drawing/2014/main" id="{B5BCC314-2B64-8F31-1004-3CF193806A13}"/>
              </a:ext>
            </a:extLst>
          </p:cNvPr>
          <p:cNvSpPr>
            <a:spLocks noChangeArrowheads="1"/>
          </p:cNvSpPr>
          <p:nvPr/>
        </p:nvSpPr>
        <p:spPr bwMode="auto">
          <a:xfrm>
            <a:off x="488950" y="3876675"/>
            <a:ext cx="16716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Hur ofta besöker du vår </a:t>
            </a:r>
            <a:endParaRPr lang="sv-SE" altLang="sv-SE"/>
          </a:p>
        </p:txBody>
      </p:sp>
      <p:sp>
        <p:nvSpPr>
          <p:cNvPr id="88" name="Rectangle 100">
            <a:extLst>
              <a:ext uri="{FF2B5EF4-FFF2-40B4-BE49-F238E27FC236}">
                <a16:creationId xmlns:a16="http://schemas.microsoft.com/office/drawing/2014/main" id="{A8365A9C-F268-CD22-6BE0-B4FD10339D23}"/>
              </a:ext>
            </a:extLst>
          </p:cNvPr>
          <p:cNvSpPr>
            <a:spLocks noChangeArrowheads="1"/>
          </p:cNvSpPr>
          <p:nvPr/>
        </p:nvSpPr>
        <p:spPr bwMode="auto">
          <a:xfrm>
            <a:off x="488950" y="4037013"/>
            <a:ext cx="76676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mobilsajt?</a:t>
            </a:r>
            <a:endParaRPr lang="sv-SE" altLang="sv-SE"/>
          </a:p>
        </p:txBody>
      </p:sp>
      <p:sp>
        <p:nvSpPr>
          <p:cNvPr id="89" name="Rectangle 101">
            <a:extLst>
              <a:ext uri="{FF2B5EF4-FFF2-40B4-BE49-F238E27FC236}">
                <a16:creationId xmlns:a16="http://schemas.microsoft.com/office/drawing/2014/main" id="{D2A580EE-1A62-CDDE-CF3D-4B34F936759C}"/>
              </a:ext>
            </a:extLst>
          </p:cNvPr>
          <p:cNvSpPr>
            <a:spLocks noChangeArrowheads="1"/>
          </p:cNvSpPr>
          <p:nvPr/>
        </p:nvSpPr>
        <p:spPr bwMode="auto">
          <a:xfrm>
            <a:off x="2325688" y="4156075"/>
            <a:ext cx="676275"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0" name="Rectangle 102">
            <a:extLst>
              <a:ext uri="{FF2B5EF4-FFF2-40B4-BE49-F238E27FC236}">
                <a16:creationId xmlns:a16="http://schemas.microsoft.com/office/drawing/2014/main" id="{7100F147-C5DC-00FE-C51E-8CF629F522A7}"/>
              </a:ext>
            </a:extLst>
          </p:cNvPr>
          <p:cNvSpPr>
            <a:spLocks noChangeArrowheads="1"/>
          </p:cNvSpPr>
          <p:nvPr/>
        </p:nvSpPr>
        <p:spPr bwMode="auto">
          <a:xfrm>
            <a:off x="2325688" y="4156075"/>
            <a:ext cx="676275"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1" name="Rectangle 103">
            <a:extLst>
              <a:ext uri="{FF2B5EF4-FFF2-40B4-BE49-F238E27FC236}">
                <a16:creationId xmlns:a16="http://schemas.microsoft.com/office/drawing/2014/main" id="{7EACF8D5-DC9B-07AC-29B1-A9BC0EEAEEA4}"/>
              </a:ext>
            </a:extLst>
          </p:cNvPr>
          <p:cNvSpPr>
            <a:spLocks noChangeArrowheads="1"/>
          </p:cNvSpPr>
          <p:nvPr/>
        </p:nvSpPr>
        <p:spPr bwMode="auto">
          <a:xfrm>
            <a:off x="1731963" y="4165600"/>
            <a:ext cx="5032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Dagligen</a:t>
            </a:r>
            <a:endParaRPr lang="sv-SE" altLang="sv-SE"/>
          </a:p>
        </p:txBody>
      </p:sp>
      <p:sp>
        <p:nvSpPr>
          <p:cNvPr id="92" name="Rectangle 104">
            <a:extLst>
              <a:ext uri="{FF2B5EF4-FFF2-40B4-BE49-F238E27FC236}">
                <a16:creationId xmlns:a16="http://schemas.microsoft.com/office/drawing/2014/main" id="{1E004DB1-BE7F-3A42-A87C-87B8829FC697}"/>
              </a:ext>
            </a:extLst>
          </p:cNvPr>
          <p:cNvSpPr>
            <a:spLocks noChangeArrowheads="1"/>
          </p:cNvSpPr>
          <p:nvPr/>
        </p:nvSpPr>
        <p:spPr bwMode="auto">
          <a:xfrm>
            <a:off x="3062288" y="415607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15</a:t>
            </a:r>
            <a:endParaRPr lang="sv-SE" altLang="sv-SE"/>
          </a:p>
        </p:txBody>
      </p:sp>
      <p:sp>
        <p:nvSpPr>
          <p:cNvPr id="93" name="Rectangle 105">
            <a:extLst>
              <a:ext uri="{FF2B5EF4-FFF2-40B4-BE49-F238E27FC236}">
                <a16:creationId xmlns:a16="http://schemas.microsoft.com/office/drawing/2014/main" id="{7E3033C0-DE17-41BC-24A5-037AC2945289}"/>
              </a:ext>
            </a:extLst>
          </p:cNvPr>
          <p:cNvSpPr>
            <a:spLocks noChangeArrowheads="1"/>
          </p:cNvSpPr>
          <p:nvPr/>
        </p:nvSpPr>
        <p:spPr bwMode="auto">
          <a:xfrm>
            <a:off x="7181850"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94" name="Rectangle 106">
            <a:extLst>
              <a:ext uri="{FF2B5EF4-FFF2-40B4-BE49-F238E27FC236}">
                <a16:creationId xmlns:a16="http://schemas.microsoft.com/office/drawing/2014/main" id="{D1E48680-6106-034B-408E-A0B69403BA28}"/>
              </a:ext>
            </a:extLst>
          </p:cNvPr>
          <p:cNvSpPr>
            <a:spLocks noChangeArrowheads="1"/>
          </p:cNvSpPr>
          <p:nvPr/>
        </p:nvSpPr>
        <p:spPr bwMode="auto">
          <a:xfrm>
            <a:off x="7678738"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95" name="Rectangle 107">
            <a:extLst>
              <a:ext uri="{FF2B5EF4-FFF2-40B4-BE49-F238E27FC236}">
                <a16:creationId xmlns:a16="http://schemas.microsoft.com/office/drawing/2014/main" id="{FABEE59F-FD77-925A-4435-ACB1472064C0}"/>
              </a:ext>
            </a:extLst>
          </p:cNvPr>
          <p:cNvSpPr>
            <a:spLocks noChangeArrowheads="1"/>
          </p:cNvSpPr>
          <p:nvPr/>
        </p:nvSpPr>
        <p:spPr bwMode="auto">
          <a:xfrm>
            <a:off x="8175625"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21</a:t>
            </a:r>
            <a:endParaRPr lang="sv-SE" altLang="sv-SE"/>
          </a:p>
        </p:txBody>
      </p:sp>
      <p:sp>
        <p:nvSpPr>
          <p:cNvPr id="96" name="Rectangle 108">
            <a:extLst>
              <a:ext uri="{FF2B5EF4-FFF2-40B4-BE49-F238E27FC236}">
                <a16:creationId xmlns:a16="http://schemas.microsoft.com/office/drawing/2014/main" id="{B86EA28D-4CB2-4A7C-49B2-033358127B3C}"/>
              </a:ext>
            </a:extLst>
          </p:cNvPr>
          <p:cNvSpPr>
            <a:spLocks noChangeArrowheads="1"/>
          </p:cNvSpPr>
          <p:nvPr/>
        </p:nvSpPr>
        <p:spPr bwMode="auto">
          <a:xfrm>
            <a:off x="8678863"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35</a:t>
            </a:r>
            <a:endParaRPr lang="sv-SE" altLang="sv-SE"/>
          </a:p>
        </p:txBody>
      </p:sp>
      <p:sp>
        <p:nvSpPr>
          <p:cNvPr id="97" name="Rectangle 109">
            <a:extLst>
              <a:ext uri="{FF2B5EF4-FFF2-40B4-BE49-F238E27FC236}">
                <a16:creationId xmlns:a16="http://schemas.microsoft.com/office/drawing/2014/main" id="{B9511EDE-04AA-9955-BEE7-1BFF09ED720D}"/>
              </a:ext>
            </a:extLst>
          </p:cNvPr>
          <p:cNvSpPr>
            <a:spLocks noChangeArrowheads="1"/>
          </p:cNvSpPr>
          <p:nvPr/>
        </p:nvSpPr>
        <p:spPr bwMode="auto">
          <a:xfrm>
            <a:off x="2325688" y="4335463"/>
            <a:ext cx="855662" cy="1285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8" name="Rectangle 110">
            <a:extLst>
              <a:ext uri="{FF2B5EF4-FFF2-40B4-BE49-F238E27FC236}">
                <a16:creationId xmlns:a16="http://schemas.microsoft.com/office/drawing/2014/main" id="{15AF0318-D406-1417-F778-D205E7E0F2CF}"/>
              </a:ext>
            </a:extLst>
          </p:cNvPr>
          <p:cNvSpPr>
            <a:spLocks noChangeArrowheads="1"/>
          </p:cNvSpPr>
          <p:nvPr/>
        </p:nvSpPr>
        <p:spPr bwMode="auto">
          <a:xfrm>
            <a:off x="2325688" y="4335463"/>
            <a:ext cx="855662"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99" name="Rectangle 111">
            <a:extLst>
              <a:ext uri="{FF2B5EF4-FFF2-40B4-BE49-F238E27FC236}">
                <a16:creationId xmlns:a16="http://schemas.microsoft.com/office/drawing/2014/main" id="{82E9EF00-6BBE-30CB-0834-E86EBDA2AB9E}"/>
              </a:ext>
            </a:extLst>
          </p:cNvPr>
          <p:cNvSpPr>
            <a:spLocks noChangeArrowheads="1"/>
          </p:cNvSpPr>
          <p:nvPr/>
        </p:nvSpPr>
        <p:spPr bwMode="auto">
          <a:xfrm>
            <a:off x="1173163" y="4344988"/>
            <a:ext cx="10620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En gång per vecka</a:t>
            </a:r>
            <a:endParaRPr lang="sv-SE" altLang="sv-SE"/>
          </a:p>
        </p:txBody>
      </p:sp>
      <p:sp>
        <p:nvSpPr>
          <p:cNvPr id="100" name="Rectangle 112">
            <a:extLst>
              <a:ext uri="{FF2B5EF4-FFF2-40B4-BE49-F238E27FC236}">
                <a16:creationId xmlns:a16="http://schemas.microsoft.com/office/drawing/2014/main" id="{4D22F8EC-DC95-32F1-413E-1CAAA64E0656}"/>
              </a:ext>
            </a:extLst>
          </p:cNvPr>
          <p:cNvSpPr>
            <a:spLocks noChangeArrowheads="1"/>
          </p:cNvSpPr>
          <p:nvPr/>
        </p:nvSpPr>
        <p:spPr bwMode="auto">
          <a:xfrm>
            <a:off x="3241675" y="43338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19</a:t>
            </a:r>
            <a:endParaRPr lang="sv-SE" altLang="sv-SE"/>
          </a:p>
        </p:txBody>
      </p:sp>
      <p:sp>
        <p:nvSpPr>
          <p:cNvPr id="101" name="Rectangle 113">
            <a:extLst>
              <a:ext uri="{FF2B5EF4-FFF2-40B4-BE49-F238E27FC236}">
                <a16:creationId xmlns:a16="http://schemas.microsoft.com/office/drawing/2014/main" id="{2137917C-AD02-D637-9FA6-F0F3F93C3B54}"/>
              </a:ext>
            </a:extLst>
          </p:cNvPr>
          <p:cNvSpPr>
            <a:spLocks noChangeArrowheads="1"/>
          </p:cNvSpPr>
          <p:nvPr/>
        </p:nvSpPr>
        <p:spPr bwMode="auto">
          <a:xfrm>
            <a:off x="7181850"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19</a:t>
            </a:r>
            <a:endParaRPr lang="sv-SE" altLang="sv-SE"/>
          </a:p>
        </p:txBody>
      </p:sp>
      <p:sp>
        <p:nvSpPr>
          <p:cNvPr id="102" name="Rectangle 114">
            <a:extLst>
              <a:ext uri="{FF2B5EF4-FFF2-40B4-BE49-F238E27FC236}">
                <a16:creationId xmlns:a16="http://schemas.microsoft.com/office/drawing/2014/main" id="{B5100D99-F432-CB10-590A-B6963EF9C84F}"/>
              </a:ext>
            </a:extLst>
          </p:cNvPr>
          <p:cNvSpPr>
            <a:spLocks noChangeArrowheads="1"/>
          </p:cNvSpPr>
          <p:nvPr/>
        </p:nvSpPr>
        <p:spPr bwMode="auto">
          <a:xfrm>
            <a:off x="7678738"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103" name="Rectangle 115">
            <a:extLst>
              <a:ext uri="{FF2B5EF4-FFF2-40B4-BE49-F238E27FC236}">
                <a16:creationId xmlns:a16="http://schemas.microsoft.com/office/drawing/2014/main" id="{CFA56C9C-AE8D-A966-733D-F86796AB8C9A}"/>
              </a:ext>
            </a:extLst>
          </p:cNvPr>
          <p:cNvSpPr>
            <a:spLocks noChangeArrowheads="1"/>
          </p:cNvSpPr>
          <p:nvPr/>
        </p:nvSpPr>
        <p:spPr bwMode="auto">
          <a:xfrm>
            <a:off x="8175625"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04" name="Rectangle 116">
            <a:extLst>
              <a:ext uri="{FF2B5EF4-FFF2-40B4-BE49-F238E27FC236}">
                <a16:creationId xmlns:a16="http://schemas.microsoft.com/office/drawing/2014/main" id="{F3242ADE-C97A-BAD2-FDC9-D6D33EEBB9A5}"/>
              </a:ext>
            </a:extLst>
          </p:cNvPr>
          <p:cNvSpPr>
            <a:spLocks noChangeArrowheads="1"/>
          </p:cNvSpPr>
          <p:nvPr/>
        </p:nvSpPr>
        <p:spPr bwMode="auto">
          <a:xfrm>
            <a:off x="8678863"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14</a:t>
            </a:r>
            <a:endParaRPr lang="sv-SE" altLang="sv-SE"/>
          </a:p>
        </p:txBody>
      </p:sp>
      <p:sp>
        <p:nvSpPr>
          <p:cNvPr id="105" name="Rectangle 117">
            <a:extLst>
              <a:ext uri="{FF2B5EF4-FFF2-40B4-BE49-F238E27FC236}">
                <a16:creationId xmlns:a16="http://schemas.microsoft.com/office/drawing/2014/main" id="{84E9BBCB-8BF0-8837-2BAF-6E6AD5863BA0}"/>
              </a:ext>
            </a:extLst>
          </p:cNvPr>
          <p:cNvSpPr>
            <a:spLocks noChangeArrowheads="1"/>
          </p:cNvSpPr>
          <p:nvPr/>
        </p:nvSpPr>
        <p:spPr bwMode="auto">
          <a:xfrm>
            <a:off x="2325688" y="4514850"/>
            <a:ext cx="676275" cy="1285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06" name="Rectangle 118">
            <a:extLst>
              <a:ext uri="{FF2B5EF4-FFF2-40B4-BE49-F238E27FC236}">
                <a16:creationId xmlns:a16="http://schemas.microsoft.com/office/drawing/2014/main" id="{4113269D-AE6B-403F-5C76-09C449AFFA57}"/>
              </a:ext>
            </a:extLst>
          </p:cNvPr>
          <p:cNvSpPr>
            <a:spLocks noChangeArrowheads="1"/>
          </p:cNvSpPr>
          <p:nvPr/>
        </p:nvSpPr>
        <p:spPr bwMode="auto">
          <a:xfrm>
            <a:off x="2325688" y="4514850"/>
            <a:ext cx="676275" cy="128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07" name="Rectangle 119">
            <a:extLst>
              <a:ext uri="{FF2B5EF4-FFF2-40B4-BE49-F238E27FC236}">
                <a16:creationId xmlns:a16="http://schemas.microsoft.com/office/drawing/2014/main" id="{0EEE1CC3-8672-4583-9877-61216B60905F}"/>
              </a:ext>
            </a:extLst>
          </p:cNvPr>
          <p:cNvSpPr>
            <a:spLocks noChangeArrowheads="1"/>
          </p:cNvSpPr>
          <p:nvPr/>
        </p:nvSpPr>
        <p:spPr bwMode="auto">
          <a:xfrm>
            <a:off x="1131888" y="4524375"/>
            <a:ext cx="11033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En gång i månaden</a:t>
            </a:r>
            <a:endParaRPr lang="sv-SE" altLang="sv-SE"/>
          </a:p>
        </p:txBody>
      </p:sp>
      <p:sp>
        <p:nvSpPr>
          <p:cNvPr id="108" name="Rectangle 120">
            <a:extLst>
              <a:ext uri="{FF2B5EF4-FFF2-40B4-BE49-F238E27FC236}">
                <a16:creationId xmlns:a16="http://schemas.microsoft.com/office/drawing/2014/main" id="{A3DF3EA6-A15E-37F2-6DA0-A55AC52CDF92}"/>
              </a:ext>
            </a:extLst>
          </p:cNvPr>
          <p:cNvSpPr>
            <a:spLocks noChangeArrowheads="1"/>
          </p:cNvSpPr>
          <p:nvPr/>
        </p:nvSpPr>
        <p:spPr bwMode="auto">
          <a:xfrm>
            <a:off x="3062288" y="451326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15</a:t>
            </a:r>
            <a:endParaRPr lang="sv-SE" altLang="sv-SE"/>
          </a:p>
        </p:txBody>
      </p:sp>
      <p:sp>
        <p:nvSpPr>
          <p:cNvPr id="109" name="Rectangle 121">
            <a:extLst>
              <a:ext uri="{FF2B5EF4-FFF2-40B4-BE49-F238E27FC236}">
                <a16:creationId xmlns:a16="http://schemas.microsoft.com/office/drawing/2014/main" id="{F2EA7CD0-3F63-468D-DFDC-B93D3DBB4866}"/>
              </a:ext>
            </a:extLst>
          </p:cNvPr>
          <p:cNvSpPr>
            <a:spLocks noChangeArrowheads="1"/>
          </p:cNvSpPr>
          <p:nvPr/>
        </p:nvSpPr>
        <p:spPr bwMode="auto">
          <a:xfrm>
            <a:off x="7181850"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110" name="Rectangle 122">
            <a:extLst>
              <a:ext uri="{FF2B5EF4-FFF2-40B4-BE49-F238E27FC236}">
                <a16:creationId xmlns:a16="http://schemas.microsoft.com/office/drawing/2014/main" id="{0E037402-47E0-90A3-1BBD-DD0E68B625C9}"/>
              </a:ext>
            </a:extLst>
          </p:cNvPr>
          <p:cNvSpPr>
            <a:spLocks noChangeArrowheads="1"/>
          </p:cNvSpPr>
          <p:nvPr/>
        </p:nvSpPr>
        <p:spPr bwMode="auto">
          <a:xfrm>
            <a:off x="7678738"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111" name="Rectangle 123">
            <a:extLst>
              <a:ext uri="{FF2B5EF4-FFF2-40B4-BE49-F238E27FC236}">
                <a16:creationId xmlns:a16="http://schemas.microsoft.com/office/drawing/2014/main" id="{9682EBB6-1D37-DC15-B016-26168072C05B}"/>
              </a:ext>
            </a:extLst>
          </p:cNvPr>
          <p:cNvSpPr>
            <a:spLocks noChangeArrowheads="1"/>
          </p:cNvSpPr>
          <p:nvPr/>
        </p:nvSpPr>
        <p:spPr bwMode="auto">
          <a:xfrm>
            <a:off x="8175625"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19</a:t>
            </a:r>
            <a:endParaRPr lang="sv-SE" altLang="sv-SE"/>
          </a:p>
        </p:txBody>
      </p:sp>
      <p:sp>
        <p:nvSpPr>
          <p:cNvPr id="112" name="Rectangle 124">
            <a:extLst>
              <a:ext uri="{FF2B5EF4-FFF2-40B4-BE49-F238E27FC236}">
                <a16:creationId xmlns:a16="http://schemas.microsoft.com/office/drawing/2014/main" id="{0084C0CE-AB6A-12DF-7799-2F0650D4DECB}"/>
              </a:ext>
            </a:extLst>
          </p:cNvPr>
          <p:cNvSpPr>
            <a:spLocks noChangeArrowheads="1"/>
          </p:cNvSpPr>
          <p:nvPr/>
        </p:nvSpPr>
        <p:spPr bwMode="auto">
          <a:xfrm>
            <a:off x="8678863"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19</a:t>
            </a:r>
            <a:endParaRPr lang="sv-SE" altLang="sv-SE"/>
          </a:p>
        </p:txBody>
      </p:sp>
      <p:sp>
        <p:nvSpPr>
          <p:cNvPr id="113" name="Rectangle 125">
            <a:extLst>
              <a:ext uri="{FF2B5EF4-FFF2-40B4-BE49-F238E27FC236}">
                <a16:creationId xmlns:a16="http://schemas.microsoft.com/office/drawing/2014/main" id="{D5BA96AC-521F-E551-8D9F-DEE7893FCB6C}"/>
              </a:ext>
            </a:extLst>
          </p:cNvPr>
          <p:cNvSpPr>
            <a:spLocks noChangeArrowheads="1"/>
          </p:cNvSpPr>
          <p:nvPr/>
        </p:nvSpPr>
        <p:spPr bwMode="auto">
          <a:xfrm>
            <a:off x="2325688" y="4692650"/>
            <a:ext cx="1163637"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14" name="Rectangle 126">
            <a:extLst>
              <a:ext uri="{FF2B5EF4-FFF2-40B4-BE49-F238E27FC236}">
                <a16:creationId xmlns:a16="http://schemas.microsoft.com/office/drawing/2014/main" id="{62C74EE4-A464-3EE4-AA1C-925136A6BC85}"/>
              </a:ext>
            </a:extLst>
          </p:cNvPr>
          <p:cNvSpPr>
            <a:spLocks noChangeArrowheads="1"/>
          </p:cNvSpPr>
          <p:nvPr/>
        </p:nvSpPr>
        <p:spPr bwMode="auto">
          <a:xfrm>
            <a:off x="2325688" y="4692650"/>
            <a:ext cx="1163637"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15" name="Rectangle 127">
            <a:extLst>
              <a:ext uri="{FF2B5EF4-FFF2-40B4-BE49-F238E27FC236}">
                <a16:creationId xmlns:a16="http://schemas.microsoft.com/office/drawing/2014/main" id="{403A5E91-42FE-B9AE-D062-1FF211BE4C8E}"/>
              </a:ext>
            </a:extLst>
          </p:cNvPr>
          <p:cNvSpPr>
            <a:spLocks noChangeArrowheads="1"/>
          </p:cNvSpPr>
          <p:nvPr/>
        </p:nvSpPr>
        <p:spPr bwMode="auto">
          <a:xfrm>
            <a:off x="1644650" y="4703763"/>
            <a:ext cx="5905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Mer sällan</a:t>
            </a:r>
            <a:endParaRPr lang="sv-SE" altLang="sv-SE"/>
          </a:p>
        </p:txBody>
      </p:sp>
      <p:sp>
        <p:nvSpPr>
          <p:cNvPr id="116" name="Rectangle 128">
            <a:extLst>
              <a:ext uri="{FF2B5EF4-FFF2-40B4-BE49-F238E27FC236}">
                <a16:creationId xmlns:a16="http://schemas.microsoft.com/office/drawing/2014/main" id="{23EEAEE3-FA2B-4B51-62DC-B8B37ACA3DF5}"/>
              </a:ext>
            </a:extLst>
          </p:cNvPr>
          <p:cNvSpPr>
            <a:spLocks noChangeArrowheads="1"/>
          </p:cNvSpPr>
          <p:nvPr/>
        </p:nvSpPr>
        <p:spPr bwMode="auto">
          <a:xfrm>
            <a:off x="3559175" y="46926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117" name="Rectangle 129">
            <a:extLst>
              <a:ext uri="{FF2B5EF4-FFF2-40B4-BE49-F238E27FC236}">
                <a16:creationId xmlns:a16="http://schemas.microsoft.com/office/drawing/2014/main" id="{68CCB7D7-061A-1E56-B571-32284A5B9957}"/>
              </a:ext>
            </a:extLst>
          </p:cNvPr>
          <p:cNvSpPr>
            <a:spLocks noChangeArrowheads="1"/>
          </p:cNvSpPr>
          <p:nvPr/>
        </p:nvSpPr>
        <p:spPr bwMode="auto">
          <a:xfrm>
            <a:off x="7181850"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18" name="Rectangle 130">
            <a:extLst>
              <a:ext uri="{FF2B5EF4-FFF2-40B4-BE49-F238E27FC236}">
                <a16:creationId xmlns:a16="http://schemas.microsoft.com/office/drawing/2014/main" id="{1DAF71B7-FE08-048E-2881-6A77874736B9}"/>
              </a:ext>
            </a:extLst>
          </p:cNvPr>
          <p:cNvSpPr>
            <a:spLocks noChangeArrowheads="1"/>
          </p:cNvSpPr>
          <p:nvPr/>
        </p:nvSpPr>
        <p:spPr bwMode="auto">
          <a:xfrm>
            <a:off x="7678738"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28</a:t>
            </a:r>
            <a:endParaRPr lang="sv-SE" altLang="sv-SE"/>
          </a:p>
        </p:txBody>
      </p:sp>
      <p:sp>
        <p:nvSpPr>
          <p:cNvPr id="119" name="Rectangle 131">
            <a:extLst>
              <a:ext uri="{FF2B5EF4-FFF2-40B4-BE49-F238E27FC236}">
                <a16:creationId xmlns:a16="http://schemas.microsoft.com/office/drawing/2014/main" id="{5752DE19-801B-D601-4CA2-C683A4193BEF}"/>
              </a:ext>
            </a:extLst>
          </p:cNvPr>
          <p:cNvSpPr>
            <a:spLocks noChangeArrowheads="1"/>
          </p:cNvSpPr>
          <p:nvPr/>
        </p:nvSpPr>
        <p:spPr bwMode="auto">
          <a:xfrm>
            <a:off x="8175625"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120" name="Rectangle 132">
            <a:extLst>
              <a:ext uri="{FF2B5EF4-FFF2-40B4-BE49-F238E27FC236}">
                <a16:creationId xmlns:a16="http://schemas.microsoft.com/office/drawing/2014/main" id="{B8FF5C54-A6A1-F485-94C3-CBED84CD90C2}"/>
              </a:ext>
            </a:extLst>
          </p:cNvPr>
          <p:cNvSpPr>
            <a:spLocks noChangeArrowheads="1"/>
          </p:cNvSpPr>
          <p:nvPr/>
        </p:nvSpPr>
        <p:spPr bwMode="auto">
          <a:xfrm>
            <a:off x="8678863"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20</a:t>
            </a:r>
            <a:endParaRPr lang="sv-SE" altLang="sv-SE"/>
          </a:p>
        </p:txBody>
      </p:sp>
      <p:sp>
        <p:nvSpPr>
          <p:cNvPr id="121" name="Rectangle 133">
            <a:extLst>
              <a:ext uri="{FF2B5EF4-FFF2-40B4-BE49-F238E27FC236}">
                <a16:creationId xmlns:a16="http://schemas.microsoft.com/office/drawing/2014/main" id="{2FFECF17-6971-75E7-39B0-CEC2CF8E9911}"/>
              </a:ext>
            </a:extLst>
          </p:cNvPr>
          <p:cNvSpPr>
            <a:spLocks noChangeArrowheads="1"/>
          </p:cNvSpPr>
          <p:nvPr/>
        </p:nvSpPr>
        <p:spPr bwMode="auto">
          <a:xfrm>
            <a:off x="2325688" y="4872038"/>
            <a:ext cx="1163637" cy="1301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22" name="Rectangle 134">
            <a:extLst>
              <a:ext uri="{FF2B5EF4-FFF2-40B4-BE49-F238E27FC236}">
                <a16:creationId xmlns:a16="http://schemas.microsoft.com/office/drawing/2014/main" id="{CB02A399-C6A9-BE50-36DE-A36A05A057D1}"/>
              </a:ext>
            </a:extLst>
          </p:cNvPr>
          <p:cNvSpPr>
            <a:spLocks noChangeArrowheads="1"/>
          </p:cNvSpPr>
          <p:nvPr/>
        </p:nvSpPr>
        <p:spPr bwMode="auto">
          <a:xfrm>
            <a:off x="2325688" y="4872038"/>
            <a:ext cx="1163637" cy="13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23" name="Rectangle 135">
            <a:extLst>
              <a:ext uri="{FF2B5EF4-FFF2-40B4-BE49-F238E27FC236}">
                <a16:creationId xmlns:a16="http://schemas.microsoft.com/office/drawing/2014/main" id="{989AA76F-EF3D-9C58-826D-F5AB87E1BAF7}"/>
              </a:ext>
            </a:extLst>
          </p:cNvPr>
          <p:cNvSpPr>
            <a:spLocks noChangeArrowheads="1"/>
          </p:cNvSpPr>
          <p:nvPr/>
        </p:nvSpPr>
        <p:spPr bwMode="auto">
          <a:xfrm>
            <a:off x="809625" y="4883150"/>
            <a:ext cx="1425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Detta är mitt första besök</a:t>
            </a:r>
            <a:endParaRPr lang="sv-SE" altLang="sv-SE"/>
          </a:p>
        </p:txBody>
      </p:sp>
      <p:sp>
        <p:nvSpPr>
          <p:cNvPr id="124" name="Rectangle 136">
            <a:extLst>
              <a:ext uri="{FF2B5EF4-FFF2-40B4-BE49-F238E27FC236}">
                <a16:creationId xmlns:a16="http://schemas.microsoft.com/office/drawing/2014/main" id="{AFE520E9-F1A1-15CC-3CD2-25B43E13B4EF}"/>
              </a:ext>
            </a:extLst>
          </p:cNvPr>
          <p:cNvSpPr>
            <a:spLocks noChangeArrowheads="1"/>
          </p:cNvSpPr>
          <p:nvPr/>
        </p:nvSpPr>
        <p:spPr bwMode="auto">
          <a:xfrm>
            <a:off x="3559175" y="48720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125" name="Rectangle 137">
            <a:extLst>
              <a:ext uri="{FF2B5EF4-FFF2-40B4-BE49-F238E27FC236}">
                <a16:creationId xmlns:a16="http://schemas.microsoft.com/office/drawing/2014/main" id="{4442A962-728A-9341-C499-060B96EB1450}"/>
              </a:ext>
            </a:extLst>
          </p:cNvPr>
          <p:cNvSpPr>
            <a:spLocks noChangeArrowheads="1"/>
          </p:cNvSpPr>
          <p:nvPr/>
        </p:nvSpPr>
        <p:spPr bwMode="auto">
          <a:xfrm>
            <a:off x="71818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26" name="Rectangle 138">
            <a:extLst>
              <a:ext uri="{FF2B5EF4-FFF2-40B4-BE49-F238E27FC236}">
                <a16:creationId xmlns:a16="http://schemas.microsoft.com/office/drawing/2014/main" id="{DF7AAEA9-E5A7-1A08-7301-437C03172822}"/>
              </a:ext>
            </a:extLst>
          </p:cNvPr>
          <p:cNvSpPr>
            <a:spLocks noChangeArrowheads="1"/>
          </p:cNvSpPr>
          <p:nvPr/>
        </p:nvSpPr>
        <p:spPr bwMode="auto">
          <a:xfrm>
            <a:off x="767873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27" name="Rectangle 139">
            <a:extLst>
              <a:ext uri="{FF2B5EF4-FFF2-40B4-BE49-F238E27FC236}">
                <a16:creationId xmlns:a16="http://schemas.microsoft.com/office/drawing/2014/main" id="{0BEB8EA5-9535-F711-07CA-BC8F8E042C66}"/>
              </a:ext>
            </a:extLst>
          </p:cNvPr>
          <p:cNvSpPr>
            <a:spLocks noChangeArrowheads="1"/>
          </p:cNvSpPr>
          <p:nvPr/>
        </p:nvSpPr>
        <p:spPr bwMode="auto">
          <a:xfrm>
            <a:off x="81756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128" name="Rectangle 140">
            <a:extLst>
              <a:ext uri="{FF2B5EF4-FFF2-40B4-BE49-F238E27FC236}">
                <a16:creationId xmlns:a16="http://schemas.microsoft.com/office/drawing/2014/main" id="{FB28E975-A2AE-094A-BF36-4506D244793C}"/>
              </a:ext>
            </a:extLst>
          </p:cNvPr>
          <p:cNvSpPr>
            <a:spLocks noChangeArrowheads="1"/>
          </p:cNvSpPr>
          <p:nvPr/>
        </p:nvSpPr>
        <p:spPr bwMode="auto">
          <a:xfrm>
            <a:off x="86788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129" name="textruta 128">
            <a:extLst>
              <a:ext uri="{FF2B5EF4-FFF2-40B4-BE49-F238E27FC236}">
                <a16:creationId xmlns:a16="http://schemas.microsoft.com/office/drawing/2014/main" id="{C3A96A50-B3A9-750C-1245-3C3B87B5AD2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130" name="Rectangle 18">
            <a:extLst>
              <a:ext uri="{FF2B5EF4-FFF2-40B4-BE49-F238E27FC236}">
                <a16:creationId xmlns:a16="http://schemas.microsoft.com/office/drawing/2014/main" id="{58965B80-4423-698B-1C63-1EB73101AC8B}"/>
              </a:ext>
            </a:extLst>
          </p:cNvPr>
          <p:cNvSpPr>
            <a:spLocks noChangeArrowheads="1"/>
          </p:cNvSpPr>
          <p:nvPr/>
        </p:nvSpPr>
        <p:spPr bwMode="auto">
          <a:xfrm>
            <a:off x="9046719"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31" name="Rectangle 19">
            <a:extLst>
              <a:ext uri="{FF2B5EF4-FFF2-40B4-BE49-F238E27FC236}">
                <a16:creationId xmlns:a16="http://schemas.microsoft.com/office/drawing/2014/main" id="{F82AB62F-BFF9-267B-E780-A3C42A35A3D6}"/>
              </a:ext>
            </a:extLst>
          </p:cNvPr>
          <p:cNvSpPr>
            <a:spLocks noChangeArrowheads="1"/>
          </p:cNvSpPr>
          <p:nvPr/>
        </p:nvSpPr>
        <p:spPr bwMode="auto">
          <a:xfrm>
            <a:off x="9046719"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32" name="Rectangle 29">
            <a:extLst>
              <a:ext uri="{FF2B5EF4-FFF2-40B4-BE49-F238E27FC236}">
                <a16:creationId xmlns:a16="http://schemas.microsoft.com/office/drawing/2014/main" id="{16FDD659-9F39-C135-DE42-48E2DB7E5780}"/>
              </a:ext>
            </a:extLst>
          </p:cNvPr>
          <p:cNvSpPr>
            <a:spLocks noChangeArrowheads="1"/>
          </p:cNvSpPr>
          <p:nvPr/>
        </p:nvSpPr>
        <p:spPr bwMode="auto">
          <a:xfrm>
            <a:off x="9056244" y="1508125"/>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133" name="Rectangle 41">
            <a:extLst>
              <a:ext uri="{FF2B5EF4-FFF2-40B4-BE49-F238E27FC236}">
                <a16:creationId xmlns:a16="http://schemas.microsoft.com/office/drawing/2014/main" id="{0C700384-D215-FA33-2865-250218000925}"/>
              </a:ext>
            </a:extLst>
          </p:cNvPr>
          <p:cNvSpPr>
            <a:spLocks noChangeArrowheads="1"/>
          </p:cNvSpPr>
          <p:nvPr/>
        </p:nvSpPr>
        <p:spPr bwMode="auto">
          <a:xfrm>
            <a:off x="9176894" y="20859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44</a:t>
            </a:r>
            <a:endParaRPr lang="sv-SE" altLang="sv-SE"/>
          </a:p>
        </p:txBody>
      </p:sp>
      <p:sp>
        <p:nvSpPr>
          <p:cNvPr id="134" name="Rectangle 50">
            <a:extLst>
              <a:ext uri="{FF2B5EF4-FFF2-40B4-BE49-F238E27FC236}">
                <a16:creationId xmlns:a16="http://schemas.microsoft.com/office/drawing/2014/main" id="{06C46993-F1D0-FEDF-C85A-657FB69F4216}"/>
              </a:ext>
            </a:extLst>
          </p:cNvPr>
          <p:cNvSpPr>
            <a:spLocks noChangeArrowheads="1"/>
          </p:cNvSpPr>
          <p:nvPr/>
        </p:nvSpPr>
        <p:spPr bwMode="auto">
          <a:xfrm>
            <a:off x="9176894" y="22653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51</a:t>
            </a:r>
            <a:endParaRPr lang="sv-SE" altLang="sv-SE"/>
          </a:p>
        </p:txBody>
      </p:sp>
      <p:sp>
        <p:nvSpPr>
          <p:cNvPr id="135" name="Rectangle 59">
            <a:extLst>
              <a:ext uri="{FF2B5EF4-FFF2-40B4-BE49-F238E27FC236}">
                <a16:creationId xmlns:a16="http://schemas.microsoft.com/office/drawing/2014/main" id="{D5D05DC4-D997-9E7D-CB8A-283FECB4D652}"/>
              </a:ext>
            </a:extLst>
          </p:cNvPr>
          <p:cNvSpPr>
            <a:spLocks noChangeArrowheads="1"/>
          </p:cNvSpPr>
          <p:nvPr/>
        </p:nvSpPr>
        <p:spPr bwMode="auto">
          <a:xfrm>
            <a:off x="9205469" y="24447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a:t>
            </a:r>
            <a:endParaRPr lang="sv-SE" altLang="sv-SE"/>
          </a:p>
        </p:txBody>
      </p:sp>
      <p:sp>
        <p:nvSpPr>
          <p:cNvPr id="136" name="Rectangle 68">
            <a:extLst>
              <a:ext uri="{FF2B5EF4-FFF2-40B4-BE49-F238E27FC236}">
                <a16:creationId xmlns:a16="http://schemas.microsoft.com/office/drawing/2014/main" id="{F98E98D7-8D17-5476-49CB-C11ADBBE1A6A}"/>
              </a:ext>
            </a:extLst>
          </p:cNvPr>
          <p:cNvSpPr>
            <a:spLocks noChangeArrowheads="1"/>
          </p:cNvSpPr>
          <p:nvPr/>
        </p:nvSpPr>
        <p:spPr bwMode="auto">
          <a:xfrm>
            <a:off x="9205469" y="262255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a:t>
            </a:r>
            <a:endParaRPr lang="sv-SE" altLang="sv-SE"/>
          </a:p>
        </p:txBody>
      </p:sp>
      <p:sp>
        <p:nvSpPr>
          <p:cNvPr id="137" name="Rectangle 78">
            <a:extLst>
              <a:ext uri="{FF2B5EF4-FFF2-40B4-BE49-F238E27FC236}">
                <a16:creationId xmlns:a16="http://schemas.microsoft.com/office/drawing/2014/main" id="{69C2A5B6-66A5-9D32-7C50-B487E508C602}"/>
              </a:ext>
            </a:extLst>
          </p:cNvPr>
          <p:cNvSpPr>
            <a:spLocks noChangeArrowheads="1"/>
          </p:cNvSpPr>
          <p:nvPr/>
        </p:nvSpPr>
        <p:spPr bwMode="auto">
          <a:xfrm>
            <a:off x="9176894" y="31115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10</a:t>
            </a:r>
            <a:endParaRPr lang="sv-SE" altLang="sv-SE"/>
          </a:p>
        </p:txBody>
      </p:sp>
      <p:sp>
        <p:nvSpPr>
          <p:cNvPr id="138" name="Rectangle 87">
            <a:extLst>
              <a:ext uri="{FF2B5EF4-FFF2-40B4-BE49-F238E27FC236}">
                <a16:creationId xmlns:a16="http://schemas.microsoft.com/office/drawing/2014/main" id="{8CE8D75E-6C15-9DD3-36C2-CA207E0204DA}"/>
              </a:ext>
            </a:extLst>
          </p:cNvPr>
          <p:cNvSpPr>
            <a:spLocks noChangeArrowheads="1"/>
          </p:cNvSpPr>
          <p:nvPr/>
        </p:nvSpPr>
        <p:spPr bwMode="auto">
          <a:xfrm>
            <a:off x="9176894" y="32908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38</a:t>
            </a:r>
            <a:endParaRPr lang="sv-SE" altLang="sv-SE"/>
          </a:p>
        </p:txBody>
      </p:sp>
      <p:sp>
        <p:nvSpPr>
          <p:cNvPr id="139" name="Rectangle 96">
            <a:extLst>
              <a:ext uri="{FF2B5EF4-FFF2-40B4-BE49-F238E27FC236}">
                <a16:creationId xmlns:a16="http://schemas.microsoft.com/office/drawing/2014/main" id="{94CE2715-59E8-9F7F-D8E3-FF57B7E8DDC1}"/>
              </a:ext>
            </a:extLst>
          </p:cNvPr>
          <p:cNvSpPr>
            <a:spLocks noChangeArrowheads="1"/>
          </p:cNvSpPr>
          <p:nvPr/>
        </p:nvSpPr>
        <p:spPr bwMode="auto">
          <a:xfrm>
            <a:off x="9176894" y="34686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27</a:t>
            </a:r>
            <a:endParaRPr lang="sv-SE" altLang="sv-SE"/>
          </a:p>
        </p:txBody>
      </p:sp>
      <p:sp>
        <p:nvSpPr>
          <p:cNvPr id="140" name="Rectangle 105">
            <a:extLst>
              <a:ext uri="{FF2B5EF4-FFF2-40B4-BE49-F238E27FC236}">
                <a16:creationId xmlns:a16="http://schemas.microsoft.com/office/drawing/2014/main" id="{9A98E5FA-74E2-D3CA-F6EE-75D7F10F41E1}"/>
              </a:ext>
            </a:extLst>
          </p:cNvPr>
          <p:cNvSpPr>
            <a:spLocks noChangeArrowheads="1"/>
          </p:cNvSpPr>
          <p:nvPr/>
        </p:nvSpPr>
        <p:spPr bwMode="auto">
          <a:xfrm>
            <a:off x="9176894" y="3648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141" name="Rectangle 116">
            <a:extLst>
              <a:ext uri="{FF2B5EF4-FFF2-40B4-BE49-F238E27FC236}">
                <a16:creationId xmlns:a16="http://schemas.microsoft.com/office/drawing/2014/main" id="{3D560D3C-0E50-A8CD-7DA2-BB6B92A5FF83}"/>
              </a:ext>
            </a:extLst>
          </p:cNvPr>
          <p:cNvSpPr>
            <a:spLocks noChangeArrowheads="1"/>
          </p:cNvSpPr>
          <p:nvPr/>
        </p:nvSpPr>
        <p:spPr bwMode="auto">
          <a:xfrm>
            <a:off x="9176894" y="41370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35</a:t>
            </a:r>
            <a:endParaRPr lang="sv-SE" altLang="sv-SE"/>
          </a:p>
        </p:txBody>
      </p:sp>
      <p:sp>
        <p:nvSpPr>
          <p:cNvPr id="142" name="Rectangle 125">
            <a:extLst>
              <a:ext uri="{FF2B5EF4-FFF2-40B4-BE49-F238E27FC236}">
                <a16:creationId xmlns:a16="http://schemas.microsoft.com/office/drawing/2014/main" id="{A10CF034-C3A7-1249-4B16-B2BA3E178CF8}"/>
              </a:ext>
            </a:extLst>
          </p:cNvPr>
          <p:cNvSpPr>
            <a:spLocks noChangeArrowheads="1"/>
          </p:cNvSpPr>
          <p:nvPr/>
        </p:nvSpPr>
        <p:spPr bwMode="auto">
          <a:xfrm>
            <a:off x="9176894" y="43148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143" name="Rectangle 134">
            <a:extLst>
              <a:ext uri="{FF2B5EF4-FFF2-40B4-BE49-F238E27FC236}">
                <a16:creationId xmlns:a16="http://schemas.microsoft.com/office/drawing/2014/main" id="{DC9105AE-939A-4772-4388-E20B64C27C10}"/>
              </a:ext>
            </a:extLst>
          </p:cNvPr>
          <p:cNvSpPr>
            <a:spLocks noChangeArrowheads="1"/>
          </p:cNvSpPr>
          <p:nvPr/>
        </p:nvSpPr>
        <p:spPr bwMode="auto">
          <a:xfrm>
            <a:off x="9176894" y="44942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16</a:t>
            </a:r>
            <a:endParaRPr lang="sv-SE" altLang="sv-SE"/>
          </a:p>
        </p:txBody>
      </p:sp>
      <p:sp>
        <p:nvSpPr>
          <p:cNvPr id="144" name="Rectangle 143">
            <a:extLst>
              <a:ext uri="{FF2B5EF4-FFF2-40B4-BE49-F238E27FC236}">
                <a16:creationId xmlns:a16="http://schemas.microsoft.com/office/drawing/2014/main" id="{FC3DAE2A-BA91-65EF-82C8-494E99D4145F}"/>
              </a:ext>
            </a:extLst>
          </p:cNvPr>
          <p:cNvSpPr>
            <a:spLocks noChangeArrowheads="1"/>
          </p:cNvSpPr>
          <p:nvPr/>
        </p:nvSpPr>
        <p:spPr bwMode="auto">
          <a:xfrm>
            <a:off x="9176894" y="4673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16</a:t>
            </a:r>
            <a:endParaRPr lang="sv-SE" altLang="sv-SE"/>
          </a:p>
        </p:txBody>
      </p:sp>
      <p:sp>
        <p:nvSpPr>
          <p:cNvPr id="145" name="Rectangle 152">
            <a:extLst>
              <a:ext uri="{FF2B5EF4-FFF2-40B4-BE49-F238E27FC236}">
                <a16:creationId xmlns:a16="http://schemas.microsoft.com/office/drawing/2014/main" id="{6C0AFC39-E788-A857-B7BA-102315388225}"/>
              </a:ext>
            </a:extLst>
          </p:cNvPr>
          <p:cNvSpPr>
            <a:spLocks noChangeArrowheads="1"/>
          </p:cNvSpPr>
          <p:nvPr/>
        </p:nvSpPr>
        <p:spPr bwMode="auto">
          <a:xfrm>
            <a:off x="9205469"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7</a:t>
            </a:r>
            <a:endParaRPr lang="sv-SE" altLang="sv-SE"/>
          </a:p>
        </p:txBody>
      </p:sp>
    </p:spTree>
    <p:extLst>
      <p:ext uri="{BB962C8B-B14F-4D97-AF65-F5344CB8AC3E}">
        <p14:creationId xmlns:p14="http://schemas.microsoft.com/office/powerpoint/2010/main" val="17566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A4654E-FF3B-655C-0E81-490DD9465E10}"/>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663</a:t>
            </a:r>
            <a:endParaRPr lang="sv-SE" altLang="sv-SE"/>
          </a:p>
        </p:txBody>
      </p:sp>
      <p:sp>
        <p:nvSpPr>
          <p:cNvPr id="3" name="Rectangle 7">
            <a:extLst>
              <a:ext uri="{FF2B5EF4-FFF2-40B4-BE49-F238E27FC236}">
                <a16:creationId xmlns:a16="http://schemas.microsoft.com/office/drawing/2014/main" id="{2A1BC0A6-A537-CA57-A47C-8059A7FD1C39}"/>
              </a:ext>
            </a:extLst>
          </p:cNvPr>
          <p:cNvSpPr>
            <a:spLocks noChangeArrowheads="1"/>
          </p:cNvSpPr>
          <p:nvPr/>
        </p:nvSpPr>
        <p:spPr bwMode="auto">
          <a:xfrm>
            <a:off x="2692400" y="1001713"/>
            <a:ext cx="22193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BESÖKSROLL </a:t>
            </a:r>
            <a:endParaRPr lang="sv-SE" altLang="sv-SE"/>
          </a:p>
        </p:txBody>
      </p:sp>
      <p:sp>
        <p:nvSpPr>
          <p:cNvPr id="4" name="Rectangle 8">
            <a:extLst>
              <a:ext uri="{FF2B5EF4-FFF2-40B4-BE49-F238E27FC236}">
                <a16:creationId xmlns:a16="http://schemas.microsoft.com/office/drawing/2014/main" id="{FE9D8A3C-75B8-B6CD-083D-7B720ADA7946}"/>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D52614FC-5ED0-AAE5-FC24-C4603E12D91A}"/>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86F0FE63-5486-7199-ADBB-F8D21CF364D4}"/>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F128FA62-4889-A33F-4BFD-5AF288418671}"/>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06DE0AE3-773D-7BDD-C050-99CB52B641B8}"/>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60C5F61A-C9AE-044C-4726-9FEF59C1C5DB}"/>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4CC6DBFA-9D81-9839-8E48-CC2F44FF970C}"/>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06A6EB1D-2495-BA1A-4F15-971429379A7B}"/>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A363BF7A-32D7-7E74-4B0B-648CC0F35716}"/>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1398411D-96E6-03EB-76ED-C07CF1677DE1}"/>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430395F4-A706-9AC4-2EDF-082D8ECC1B3D}"/>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491F4A4E-AA16-B870-1CA2-EBA4345B1734}"/>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E6C36EC0-BAEE-E177-DBBF-D9A6FAAFC5F7}"/>
              </a:ext>
            </a:extLst>
          </p:cNvPr>
          <p:cNvSpPr>
            <a:spLocks noChangeArrowheads="1"/>
          </p:cNvSpPr>
          <p:nvPr/>
        </p:nvSpPr>
        <p:spPr bwMode="auto">
          <a:xfrm>
            <a:off x="7964488" y="1746250"/>
            <a:ext cx="398462"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7" name="Rectangle 21">
            <a:extLst>
              <a:ext uri="{FF2B5EF4-FFF2-40B4-BE49-F238E27FC236}">
                <a16:creationId xmlns:a16="http://schemas.microsoft.com/office/drawing/2014/main" id="{A1BD45F0-FF2D-C33D-A3C7-BF3A4FE48A38}"/>
              </a:ext>
            </a:extLst>
          </p:cNvPr>
          <p:cNvSpPr>
            <a:spLocks noChangeArrowheads="1"/>
          </p:cNvSpPr>
          <p:nvPr/>
        </p:nvSpPr>
        <p:spPr bwMode="auto">
          <a:xfrm>
            <a:off x="79644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36D5DF92-882F-7326-108A-7DE016D2DE45}"/>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9" name="Rectangle 23">
            <a:extLst>
              <a:ext uri="{FF2B5EF4-FFF2-40B4-BE49-F238E27FC236}">
                <a16:creationId xmlns:a16="http://schemas.microsoft.com/office/drawing/2014/main" id="{8E0907A7-8FCC-8690-2D4B-8BFBE16E3947}"/>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0" name="Rectangle 24">
            <a:extLst>
              <a:ext uri="{FF2B5EF4-FFF2-40B4-BE49-F238E27FC236}">
                <a16:creationId xmlns:a16="http://schemas.microsoft.com/office/drawing/2014/main" id="{AD79CBFA-E6E5-6511-C81F-A97ED8D95C56}"/>
              </a:ext>
            </a:extLst>
          </p:cNvPr>
          <p:cNvSpPr>
            <a:spLocks noChangeArrowheads="1"/>
          </p:cNvSpPr>
          <p:nvPr/>
        </p:nvSpPr>
        <p:spPr bwMode="auto">
          <a:xfrm>
            <a:off x="798512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21" name="Rectangle 25">
            <a:extLst>
              <a:ext uri="{FF2B5EF4-FFF2-40B4-BE49-F238E27FC236}">
                <a16:creationId xmlns:a16="http://schemas.microsoft.com/office/drawing/2014/main" id="{648C17A7-9F51-1D95-9EEA-BA203CE506E8}"/>
              </a:ext>
            </a:extLst>
          </p:cNvPr>
          <p:cNvSpPr>
            <a:spLocks noChangeArrowheads="1"/>
          </p:cNvSpPr>
          <p:nvPr/>
        </p:nvSpPr>
        <p:spPr bwMode="auto">
          <a:xfrm>
            <a:off x="804545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2016</a:t>
            </a:r>
            <a:endParaRPr lang="sv-SE" altLang="sv-SE"/>
          </a:p>
        </p:txBody>
      </p:sp>
      <p:sp>
        <p:nvSpPr>
          <p:cNvPr id="22" name="Rectangle 26">
            <a:extLst>
              <a:ext uri="{FF2B5EF4-FFF2-40B4-BE49-F238E27FC236}">
                <a16:creationId xmlns:a16="http://schemas.microsoft.com/office/drawing/2014/main" id="{3A3465A6-1CB2-C9CC-FE02-E86D297D2A21}"/>
              </a:ext>
            </a:extLst>
          </p:cNvPr>
          <p:cNvSpPr>
            <a:spLocks noChangeArrowheads="1"/>
          </p:cNvSpPr>
          <p:nvPr/>
        </p:nvSpPr>
        <p:spPr bwMode="auto">
          <a:xfrm>
            <a:off x="373063" y="237490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I vilken roll besöker du oss idag?</a:t>
            </a:r>
            <a:endParaRPr lang="sv-SE" altLang="sv-SE"/>
          </a:p>
        </p:txBody>
      </p:sp>
      <p:sp>
        <p:nvSpPr>
          <p:cNvPr id="23" name="Rectangle 27">
            <a:extLst>
              <a:ext uri="{FF2B5EF4-FFF2-40B4-BE49-F238E27FC236}">
                <a16:creationId xmlns:a16="http://schemas.microsoft.com/office/drawing/2014/main" id="{8240BA0C-0347-C934-5C6D-C55297E175E4}"/>
              </a:ext>
            </a:extLst>
          </p:cNvPr>
          <p:cNvSpPr>
            <a:spLocks noChangeArrowheads="1"/>
          </p:cNvSpPr>
          <p:nvPr/>
        </p:nvSpPr>
        <p:spPr bwMode="auto">
          <a:xfrm>
            <a:off x="2741613" y="2722563"/>
            <a:ext cx="576262"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4" name="Rectangle 28">
            <a:extLst>
              <a:ext uri="{FF2B5EF4-FFF2-40B4-BE49-F238E27FC236}">
                <a16:creationId xmlns:a16="http://schemas.microsoft.com/office/drawing/2014/main" id="{9A210E69-B611-7CDF-23CE-B2F0082B14DC}"/>
              </a:ext>
            </a:extLst>
          </p:cNvPr>
          <p:cNvSpPr>
            <a:spLocks noChangeArrowheads="1"/>
          </p:cNvSpPr>
          <p:nvPr/>
        </p:nvSpPr>
        <p:spPr bwMode="auto">
          <a:xfrm>
            <a:off x="2741613" y="2722563"/>
            <a:ext cx="576262"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29">
            <a:extLst>
              <a:ext uri="{FF2B5EF4-FFF2-40B4-BE49-F238E27FC236}">
                <a16:creationId xmlns:a16="http://schemas.microsoft.com/office/drawing/2014/main" id="{C1994801-5115-FA97-61DD-132B7186CCE0}"/>
              </a:ext>
            </a:extLst>
          </p:cNvPr>
          <p:cNvSpPr>
            <a:spLocks noChangeArrowheads="1"/>
          </p:cNvSpPr>
          <p:nvPr/>
        </p:nvSpPr>
        <p:spPr bwMode="auto">
          <a:xfrm>
            <a:off x="1433513" y="2882900"/>
            <a:ext cx="11684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studerar på SLU</a:t>
            </a:r>
            <a:endParaRPr lang="sv-SE" altLang="sv-SE"/>
          </a:p>
        </p:txBody>
      </p:sp>
      <p:sp>
        <p:nvSpPr>
          <p:cNvPr id="26" name="Rectangle 30">
            <a:extLst>
              <a:ext uri="{FF2B5EF4-FFF2-40B4-BE49-F238E27FC236}">
                <a16:creationId xmlns:a16="http://schemas.microsoft.com/office/drawing/2014/main" id="{2B5CD1AF-A707-0759-51C8-7FD56553EF9B}"/>
              </a:ext>
            </a:extLst>
          </p:cNvPr>
          <p:cNvSpPr>
            <a:spLocks noChangeArrowheads="1"/>
          </p:cNvSpPr>
          <p:nvPr/>
        </p:nvSpPr>
        <p:spPr bwMode="auto">
          <a:xfrm>
            <a:off x="3398838" y="28813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13</a:t>
            </a:r>
            <a:endParaRPr lang="sv-SE" altLang="sv-SE"/>
          </a:p>
        </p:txBody>
      </p:sp>
      <p:sp>
        <p:nvSpPr>
          <p:cNvPr id="27" name="Rectangle 31">
            <a:extLst>
              <a:ext uri="{FF2B5EF4-FFF2-40B4-BE49-F238E27FC236}">
                <a16:creationId xmlns:a16="http://schemas.microsoft.com/office/drawing/2014/main" id="{E0C1CE1E-BA8C-C1B3-A0A9-27A7D8578E66}"/>
              </a:ext>
            </a:extLst>
          </p:cNvPr>
          <p:cNvSpPr>
            <a:spLocks noChangeArrowheads="1"/>
          </p:cNvSpPr>
          <p:nvPr/>
        </p:nvSpPr>
        <p:spPr bwMode="auto">
          <a:xfrm>
            <a:off x="7597775" y="28622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13</a:t>
            </a:r>
            <a:endParaRPr lang="sv-SE" altLang="sv-SE"/>
          </a:p>
        </p:txBody>
      </p:sp>
      <p:sp>
        <p:nvSpPr>
          <p:cNvPr id="28" name="Rectangle 32">
            <a:extLst>
              <a:ext uri="{FF2B5EF4-FFF2-40B4-BE49-F238E27FC236}">
                <a16:creationId xmlns:a16="http://schemas.microsoft.com/office/drawing/2014/main" id="{752CF56F-85AF-FDA3-6CAF-20B46557E31E}"/>
              </a:ext>
            </a:extLst>
          </p:cNvPr>
          <p:cNvSpPr>
            <a:spLocks noChangeArrowheads="1"/>
          </p:cNvSpPr>
          <p:nvPr/>
        </p:nvSpPr>
        <p:spPr bwMode="auto">
          <a:xfrm>
            <a:off x="8093075" y="2862263"/>
            <a:ext cx="1397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29</a:t>
            </a:r>
            <a:endParaRPr lang="sv-SE" altLang="sv-SE"/>
          </a:p>
        </p:txBody>
      </p:sp>
      <p:sp>
        <p:nvSpPr>
          <p:cNvPr id="29" name="Rectangle 33">
            <a:extLst>
              <a:ext uri="{FF2B5EF4-FFF2-40B4-BE49-F238E27FC236}">
                <a16:creationId xmlns:a16="http://schemas.microsoft.com/office/drawing/2014/main" id="{D2BAFB93-7BD4-D4A3-B27E-13B6AF8834B5}"/>
              </a:ext>
            </a:extLst>
          </p:cNvPr>
          <p:cNvSpPr>
            <a:spLocks noChangeArrowheads="1"/>
          </p:cNvSpPr>
          <p:nvPr/>
        </p:nvSpPr>
        <p:spPr bwMode="auto">
          <a:xfrm>
            <a:off x="2741613" y="3209925"/>
            <a:ext cx="806450"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34">
            <a:extLst>
              <a:ext uri="{FF2B5EF4-FFF2-40B4-BE49-F238E27FC236}">
                <a16:creationId xmlns:a16="http://schemas.microsoft.com/office/drawing/2014/main" id="{52989A6D-0150-E352-BA18-23EEA9925EA8}"/>
              </a:ext>
            </a:extLst>
          </p:cNvPr>
          <p:cNvSpPr>
            <a:spLocks noChangeArrowheads="1"/>
          </p:cNvSpPr>
          <p:nvPr/>
        </p:nvSpPr>
        <p:spPr bwMode="auto">
          <a:xfrm>
            <a:off x="2741613" y="3209925"/>
            <a:ext cx="806450"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5">
            <a:extLst>
              <a:ext uri="{FF2B5EF4-FFF2-40B4-BE49-F238E27FC236}">
                <a16:creationId xmlns:a16="http://schemas.microsoft.com/office/drawing/2014/main" id="{3EC1D3B9-1EB2-2F43-1DFA-4EB023A179A9}"/>
              </a:ext>
            </a:extLst>
          </p:cNvPr>
          <p:cNvSpPr>
            <a:spLocks noChangeArrowheads="1"/>
          </p:cNvSpPr>
          <p:nvPr/>
        </p:nvSpPr>
        <p:spPr bwMode="auto">
          <a:xfrm>
            <a:off x="992188" y="3290888"/>
            <a:ext cx="1609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är intresserad av SLU:s</a:t>
            </a:r>
            <a:endParaRPr lang="sv-SE" altLang="sv-SE"/>
          </a:p>
        </p:txBody>
      </p:sp>
      <p:sp>
        <p:nvSpPr>
          <p:cNvPr id="32" name="Rectangle 36">
            <a:extLst>
              <a:ext uri="{FF2B5EF4-FFF2-40B4-BE49-F238E27FC236}">
                <a16:creationId xmlns:a16="http://schemas.microsoft.com/office/drawing/2014/main" id="{47082F76-F80A-CDDF-FBE3-A1B83B6766EF}"/>
              </a:ext>
            </a:extLst>
          </p:cNvPr>
          <p:cNvSpPr>
            <a:spLocks noChangeArrowheads="1"/>
          </p:cNvSpPr>
          <p:nvPr/>
        </p:nvSpPr>
        <p:spPr bwMode="auto">
          <a:xfrm>
            <a:off x="1943100" y="3449638"/>
            <a:ext cx="658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utbildningar</a:t>
            </a:r>
            <a:endParaRPr lang="sv-SE" altLang="sv-SE"/>
          </a:p>
        </p:txBody>
      </p:sp>
      <p:sp>
        <p:nvSpPr>
          <p:cNvPr id="33" name="Rectangle 37">
            <a:extLst>
              <a:ext uri="{FF2B5EF4-FFF2-40B4-BE49-F238E27FC236}">
                <a16:creationId xmlns:a16="http://schemas.microsoft.com/office/drawing/2014/main" id="{5A2BF41C-0AEA-82EF-E9CB-C4AC7E656ED1}"/>
              </a:ext>
            </a:extLst>
          </p:cNvPr>
          <p:cNvSpPr>
            <a:spLocks noChangeArrowheads="1"/>
          </p:cNvSpPr>
          <p:nvPr/>
        </p:nvSpPr>
        <p:spPr bwMode="auto">
          <a:xfrm>
            <a:off x="3616325" y="33686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18</a:t>
            </a:r>
            <a:endParaRPr lang="sv-SE" altLang="sv-SE"/>
          </a:p>
        </p:txBody>
      </p:sp>
      <p:sp>
        <p:nvSpPr>
          <p:cNvPr id="34" name="Rectangle 38">
            <a:extLst>
              <a:ext uri="{FF2B5EF4-FFF2-40B4-BE49-F238E27FC236}">
                <a16:creationId xmlns:a16="http://schemas.microsoft.com/office/drawing/2014/main" id="{6A576E18-7A7B-B30D-A60A-6FDB1580740A}"/>
              </a:ext>
            </a:extLst>
          </p:cNvPr>
          <p:cNvSpPr>
            <a:spLocks noChangeArrowheads="1"/>
          </p:cNvSpPr>
          <p:nvPr/>
        </p:nvSpPr>
        <p:spPr bwMode="auto">
          <a:xfrm>
            <a:off x="7597775" y="33496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18</a:t>
            </a:r>
            <a:endParaRPr lang="sv-SE" altLang="sv-SE"/>
          </a:p>
        </p:txBody>
      </p:sp>
      <p:sp>
        <p:nvSpPr>
          <p:cNvPr id="35" name="Rectangle 39">
            <a:extLst>
              <a:ext uri="{FF2B5EF4-FFF2-40B4-BE49-F238E27FC236}">
                <a16:creationId xmlns:a16="http://schemas.microsoft.com/office/drawing/2014/main" id="{9F1C19AB-AD69-1CAE-1CED-5A0AAE833191}"/>
              </a:ext>
            </a:extLst>
          </p:cNvPr>
          <p:cNvSpPr>
            <a:spLocks noChangeArrowheads="1"/>
          </p:cNvSpPr>
          <p:nvPr/>
        </p:nvSpPr>
        <p:spPr bwMode="auto">
          <a:xfrm>
            <a:off x="8128000" y="3349625"/>
            <a:ext cx="69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3</a:t>
            </a:r>
            <a:endParaRPr lang="sv-SE" altLang="sv-SE"/>
          </a:p>
        </p:txBody>
      </p:sp>
      <p:sp>
        <p:nvSpPr>
          <p:cNvPr id="36" name="Rectangle 40">
            <a:extLst>
              <a:ext uri="{FF2B5EF4-FFF2-40B4-BE49-F238E27FC236}">
                <a16:creationId xmlns:a16="http://schemas.microsoft.com/office/drawing/2014/main" id="{351DFA58-F247-9DC3-79AC-0141DAFC31AF}"/>
              </a:ext>
            </a:extLst>
          </p:cNvPr>
          <p:cNvSpPr>
            <a:spLocks noChangeArrowheads="1"/>
          </p:cNvSpPr>
          <p:nvPr/>
        </p:nvSpPr>
        <p:spPr bwMode="auto">
          <a:xfrm>
            <a:off x="2741613" y="3697288"/>
            <a:ext cx="1074737"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7" name="Rectangle 41">
            <a:extLst>
              <a:ext uri="{FF2B5EF4-FFF2-40B4-BE49-F238E27FC236}">
                <a16:creationId xmlns:a16="http://schemas.microsoft.com/office/drawing/2014/main" id="{6C8E2978-3C54-CC6B-A237-5E3D9B65D9B0}"/>
              </a:ext>
            </a:extLst>
          </p:cNvPr>
          <p:cNvSpPr>
            <a:spLocks noChangeArrowheads="1"/>
          </p:cNvSpPr>
          <p:nvPr/>
        </p:nvSpPr>
        <p:spPr bwMode="auto">
          <a:xfrm>
            <a:off x="2741613" y="3697288"/>
            <a:ext cx="1074737"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8" name="Rectangle 42">
            <a:extLst>
              <a:ext uri="{FF2B5EF4-FFF2-40B4-BE49-F238E27FC236}">
                <a16:creationId xmlns:a16="http://schemas.microsoft.com/office/drawing/2014/main" id="{4C93E758-0F79-8CEF-FA54-3E6C05D1399F}"/>
              </a:ext>
            </a:extLst>
          </p:cNvPr>
          <p:cNvSpPr>
            <a:spLocks noChangeArrowheads="1"/>
          </p:cNvSpPr>
          <p:nvPr/>
        </p:nvSpPr>
        <p:spPr bwMode="auto">
          <a:xfrm>
            <a:off x="1312863" y="3857625"/>
            <a:ext cx="12890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är anställd på SLU</a:t>
            </a:r>
            <a:endParaRPr lang="sv-SE" altLang="sv-SE"/>
          </a:p>
        </p:txBody>
      </p:sp>
      <p:sp>
        <p:nvSpPr>
          <p:cNvPr id="39" name="Rectangle 43">
            <a:extLst>
              <a:ext uri="{FF2B5EF4-FFF2-40B4-BE49-F238E27FC236}">
                <a16:creationId xmlns:a16="http://schemas.microsoft.com/office/drawing/2014/main" id="{84FEE5DF-E6AD-8DCF-BABC-345A8DF73489}"/>
              </a:ext>
            </a:extLst>
          </p:cNvPr>
          <p:cNvSpPr>
            <a:spLocks noChangeArrowheads="1"/>
          </p:cNvSpPr>
          <p:nvPr/>
        </p:nvSpPr>
        <p:spPr bwMode="auto">
          <a:xfrm>
            <a:off x="3886200" y="38560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24</a:t>
            </a:r>
            <a:endParaRPr lang="sv-SE" altLang="sv-SE"/>
          </a:p>
        </p:txBody>
      </p:sp>
      <p:sp>
        <p:nvSpPr>
          <p:cNvPr id="40" name="Rectangle 44">
            <a:extLst>
              <a:ext uri="{FF2B5EF4-FFF2-40B4-BE49-F238E27FC236}">
                <a16:creationId xmlns:a16="http://schemas.microsoft.com/office/drawing/2014/main" id="{E72FBEFA-E69B-BA7C-8563-2F81AC51AE15}"/>
              </a:ext>
            </a:extLst>
          </p:cNvPr>
          <p:cNvSpPr>
            <a:spLocks noChangeArrowheads="1"/>
          </p:cNvSpPr>
          <p:nvPr/>
        </p:nvSpPr>
        <p:spPr bwMode="auto">
          <a:xfrm>
            <a:off x="7597775" y="3836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41" name="Rectangle 45">
            <a:extLst>
              <a:ext uri="{FF2B5EF4-FFF2-40B4-BE49-F238E27FC236}">
                <a16:creationId xmlns:a16="http://schemas.microsoft.com/office/drawing/2014/main" id="{8B9970FE-5621-86B9-0D47-1D42830ECC30}"/>
              </a:ext>
            </a:extLst>
          </p:cNvPr>
          <p:cNvSpPr>
            <a:spLocks noChangeArrowheads="1"/>
          </p:cNvSpPr>
          <p:nvPr/>
        </p:nvSpPr>
        <p:spPr bwMode="auto">
          <a:xfrm>
            <a:off x="8140700" y="3836988"/>
            <a:ext cx="44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
        <p:nvSpPr>
          <p:cNvPr id="42" name="Rectangle 46">
            <a:extLst>
              <a:ext uri="{FF2B5EF4-FFF2-40B4-BE49-F238E27FC236}">
                <a16:creationId xmlns:a16="http://schemas.microsoft.com/office/drawing/2014/main" id="{7C14A4FB-DEBE-B8C3-8218-529E86B03F36}"/>
              </a:ext>
            </a:extLst>
          </p:cNvPr>
          <p:cNvSpPr>
            <a:spLocks noChangeArrowheads="1"/>
          </p:cNvSpPr>
          <p:nvPr/>
        </p:nvSpPr>
        <p:spPr bwMode="auto">
          <a:xfrm>
            <a:off x="2741613" y="4186238"/>
            <a:ext cx="855662"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3" name="Rectangle 47">
            <a:extLst>
              <a:ext uri="{FF2B5EF4-FFF2-40B4-BE49-F238E27FC236}">
                <a16:creationId xmlns:a16="http://schemas.microsoft.com/office/drawing/2014/main" id="{F22A8C01-1DEB-FCB9-3EB9-E32A6905578C}"/>
              </a:ext>
            </a:extLst>
          </p:cNvPr>
          <p:cNvSpPr>
            <a:spLocks noChangeArrowheads="1"/>
          </p:cNvSpPr>
          <p:nvPr/>
        </p:nvSpPr>
        <p:spPr bwMode="auto">
          <a:xfrm>
            <a:off x="2741613" y="4186238"/>
            <a:ext cx="855662"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4" name="Rectangle 48">
            <a:extLst>
              <a:ext uri="{FF2B5EF4-FFF2-40B4-BE49-F238E27FC236}">
                <a16:creationId xmlns:a16="http://schemas.microsoft.com/office/drawing/2014/main" id="{58F6BE47-11DC-D6B8-694E-349598D8DD05}"/>
              </a:ext>
            </a:extLst>
          </p:cNvPr>
          <p:cNvSpPr>
            <a:spLocks noChangeArrowheads="1"/>
          </p:cNvSpPr>
          <p:nvPr/>
        </p:nvSpPr>
        <p:spPr bwMode="auto">
          <a:xfrm>
            <a:off x="1566863" y="4344988"/>
            <a:ext cx="10350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Som privatperson</a:t>
            </a:r>
            <a:endParaRPr lang="sv-SE" altLang="sv-SE"/>
          </a:p>
        </p:txBody>
      </p:sp>
      <p:sp>
        <p:nvSpPr>
          <p:cNvPr id="45" name="Rectangle 49">
            <a:extLst>
              <a:ext uri="{FF2B5EF4-FFF2-40B4-BE49-F238E27FC236}">
                <a16:creationId xmlns:a16="http://schemas.microsoft.com/office/drawing/2014/main" id="{2E160597-120C-2156-A8BD-81A29DECFD5D}"/>
              </a:ext>
            </a:extLst>
          </p:cNvPr>
          <p:cNvSpPr>
            <a:spLocks noChangeArrowheads="1"/>
          </p:cNvSpPr>
          <p:nvPr/>
        </p:nvSpPr>
        <p:spPr bwMode="auto">
          <a:xfrm>
            <a:off x="3657600" y="434498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19</a:t>
            </a:r>
            <a:endParaRPr lang="sv-SE" altLang="sv-SE"/>
          </a:p>
        </p:txBody>
      </p:sp>
      <p:sp>
        <p:nvSpPr>
          <p:cNvPr id="46" name="Rectangle 50">
            <a:extLst>
              <a:ext uri="{FF2B5EF4-FFF2-40B4-BE49-F238E27FC236}">
                <a16:creationId xmlns:a16="http://schemas.microsoft.com/office/drawing/2014/main" id="{A5E970F4-B5D1-CCFE-98DB-7E8717AA37F7}"/>
              </a:ext>
            </a:extLst>
          </p:cNvPr>
          <p:cNvSpPr>
            <a:spLocks noChangeArrowheads="1"/>
          </p:cNvSpPr>
          <p:nvPr/>
        </p:nvSpPr>
        <p:spPr bwMode="auto">
          <a:xfrm>
            <a:off x="7597775" y="432593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19</a:t>
            </a:r>
            <a:endParaRPr lang="sv-SE" altLang="sv-SE"/>
          </a:p>
        </p:txBody>
      </p:sp>
      <p:sp>
        <p:nvSpPr>
          <p:cNvPr id="47" name="Rectangle 51">
            <a:extLst>
              <a:ext uri="{FF2B5EF4-FFF2-40B4-BE49-F238E27FC236}">
                <a16:creationId xmlns:a16="http://schemas.microsoft.com/office/drawing/2014/main" id="{F4153047-05B6-40FD-0C03-B242736223C8}"/>
              </a:ext>
            </a:extLst>
          </p:cNvPr>
          <p:cNvSpPr>
            <a:spLocks noChangeArrowheads="1"/>
          </p:cNvSpPr>
          <p:nvPr/>
        </p:nvSpPr>
        <p:spPr bwMode="auto">
          <a:xfrm>
            <a:off x="8128000" y="4325938"/>
            <a:ext cx="6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9</a:t>
            </a:r>
            <a:endParaRPr lang="sv-SE" altLang="sv-SE"/>
          </a:p>
        </p:txBody>
      </p:sp>
      <p:sp>
        <p:nvSpPr>
          <p:cNvPr id="48" name="Rectangle 52">
            <a:extLst>
              <a:ext uri="{FF2B5EF4-FFF2-40B4-BE49-F238E27FC236}">
                <a16:creationId xmlns:a16="http://schemas.microsoft.com/office/drawing/2014/main" id="{AFCBD399-02D7-B4B5-A36F-D09E6EFFDF7C}"/>
              </a:ext>
            </a:extLst>
          </p:cNvPr>
          <p:cNvSpPr>
            <a:spLocks noChangeArrowheads="1"/>
          </p:cNvSpPr>
          <p:nvPr/>
        </p:nvSpPr>
        <p:spPr bwMode="auto">
          <a:xfrm>
            <a:off x="2741613" y="4673600"/>
            <a:ext cx="1114425"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9" name="Rectangle 53">
            <a:extLst>
              <a:ext uri="{FF2B5EF4-FFF2-40B4-BE49-F238E27FC236}">
                <a16:creationId xmlns:a16="http://schemas.microsoft.com/office/drawing/2014/main" id="{BA7BA90E-377E-C929-E624-5E2D779B2293}"/>
              </a:ext>
            </a:extLst>
          </p:cNvPr>
          <p:cNvSpPr>
            <a:spLocks noChangeArrowheads="1"/>
          </p:cNvSpPr>
          <p:nvPr/>
        </p:nvSpPr>
        <p:spPr bwMode="auto">
          <a:xfrm>
            <a:off x="2741613" y="4673600"/>
            <a:ext cx="1114425"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54">
            <a:extLst>
              <a:ext uri="{FF2B5EF4-FFF2-40B4-BE49-F238E27FC236}">
                <a16:creationId xmlns:a16="http://schemas.microsoft.com/office/drawing/2014/main" id="{0891C488-0520-8168-7F67-64DCE83EC847}"/>
              </a:ext>
            </a:extLst>
          </p:cNvPr>
          <p:cNvSpPr>
            <a:spLocks noChangeArrowheads="1"/>
          </p:cNvSpPr>
          <p:nvPr/>
        </p:nvSpPr>
        <p:spPr bwMode="auto">
          <a:xfrm>
            <a:off x="1811338" y="4832350"/>
            <a:ext cx="790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I min yrkesroll</a:t>
            </a:r>
            <a:endParaRPr lang="sv-SE" altLang="sv-SE"/>
          </a:p>
        </p:txBody>
      </p:sp>
      <p:sp>
        <p:nvSpPr>
          <p:cNvPr id="51" name="Rectangle 55">
            <a:extLst>
              <a:ext uri="{FF2B5EF4-FFF2-40B4-BE49-F238E27FC236}">
                <a16:creationId xmlns:a16="http://schemas.microsoft.com/office/drawing/2014/main" id="{2D058DD3-E9C6-1584-666B-00AEFAFF4E32}"/>
              </a:ext>
            </a:extLst>
          </p:cNvPr>
          <p:cNvSpPr>
            <a:spLocks noChangeArrowheads="1"/>
          </p:cNvSpPr>
          <p:nvPr/>
        </p:nvSpPr>
        <p:spPr bwMode="auto">
          <a:xfrm>
            <a:off x="3935413" y="48323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a:t>
            </a:r>
            <a:endParaRPr lang="sv-SE" altLang="sv-SE"/>
          </a:p>
        </p:txBody>
      </p:sp>
      <p:sp>
        <p:nvSpPr>
          <p:cNvPr id="52" name="Rectangle 56">
            <a:extLst>
              <a:ext uri="{FF2B5EF4-FFF2-40B4-BE49-F238E27FC236}">
                <a16:creationId xmlns:a16="http://schemas.microsoft.com/office/drawing/2014/main" id="{BB5F202C-D5F2-F1F2-4F06-0E32325611DF}"/>
              </a:ext>
            </a:extLst>
          </p:cNvPr>
          <p:cNvSpPr>
            <a:spLocks noChangeArrowheads="1"/>
          </p:cNvSpPr>
          <p:nvPr/>
        </p:nvSpPr>
        <p:spPr bwMode="auto">
          <a:xfrm>
            <a:off x="7597775" y="48133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53" name="Rectangle 57">
            <a:extLst>
              <a:ext uri="{FF2B5EF4-FFF2-40B4-BE49-F238E27FC236}">
                <a16:creationId xmlns:a16="http://schemas.microsoft.com/office/drawing/2014/main" id="{BE6AFA90-D126-F208-C05A-62980BCADADF}"/>
              </a:ext>
            </a:extLst>
          </p:cNvPr>
          <p:cNvSpPr>
            <a:spLocks noChangeArrowheads="1"/>
          </p:cNvSpPr>
          <p:nvPr/>
        </p:nvSpPr>
        <p:spPr bwMode="auto">
          <a:xfrm>
            <a:off x="8140700" y="4813300"/>
            <a:ext cx="44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
        <p:nvSpPr>
          <p:cNvPr id="54" name="textruta 53">
            <a:extLst>
              <a:ext uri="{FF2B5EF4-FFF2-40B4-BE49-F238E27FC236}">
                <a16:creationId xmlns:a16="http://schemas.microsoft.com/office/drawing/2014/main" id="{7E0487BB-14C1-9EFC-2F45-C3FF854D924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55" name="Rectangle 20">
            <a:extLst>
              <a:ext uri="{FF2B5EF4-FFF2-40B4-BE49-F238E27FC236}">
                <a16:creationId xmlns:a16="http://schemas.microsoft.com/office/drawing/2014/main" id="{CDBE37BF-D648-153A-072F-5100AA14AB68}"/>
              </a:ext>
            </a:extLst>
          </p:cNvPr>
          <p:cNvSpPr>
            <a:spLocks noChangeArrowheads="1"/>
          </p:cNvSpPr>
          <p:nvPr/>
        </p:nvSpPr>
        <p:spPr bwMode="auto">
          <a:xfrm>
            <a:off x="8471736" y="1748522"/>
            <a:ext cx="398462"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21">
            <a:extLst>
              <a:ext uri="{FF2B5EF4-FFF2-40B4-BE49-F238E27FC236}">
                <a16:creationId xmlns:a16="http://schemas.microsoft.com/office/drawing/2014/main" id="{14FC448E-860C-C4A9-9379-493521B3D0E5}"/>
              </a:ext>
            </a:extLst>
          </p:cNvPr>
          <p:cNvSpPr>
            <a:spLocks noChangeArrowheads="1"/>
          </p:cNvSpPr>
          <p:nvPr/>
        </p:nvSpPr>
        <p:spPr bwMode="auto">
          <a:xfrm>
            <a:off x="8471736" y="1748522"/>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24">
            <a:extLst>
              <a:ext uri="{FF2B5EF4-FFF2-40B4-BE49-F238E27FC236}">
                <a16:creationId xmlns:a16="http://schemas.microsoft.com/office/drawing/2014/main" id="{4AD19326-096B-EBC1-F688-EA010DD77195}"/>
              </a:ext>
            </a:extLst>
          </p:cNvPr>
          <p:cNvSpPr>
            <a:spLocks noChangeArrowheads="1"/>
          </p:cNvSpPr>
          <p:nvPr/>
        </p:nvSpPr>
        <p:spPr bwMode="auto">
          <a:xfrm>
            <a:off x="8492373" y="1389747"/>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58" name="Rectangle 25">
            <a:extLst>
              <a:ext uri="{FF2B5EF4-FFF2-40B4-BE49-F238E27FC236}">
                <a16:creationId xmlns:a16="http://schemas.microsoft.com/office/drawing/2014/main" id="{D7E8904F-D3E0-45D3-050D-B693FFC0B838}"/>
              </a:ext>
            </a:extLst>
          </p:cNvPr>
          <p:cNvSpPr>
            <a:spLocks noChangeArrowheads="1"/>
          </p:cNvSpPr>
          <p:nvPr/>
        </p:nvSpPr>
        <p:spPr bwMode="auto">
          <a:xfrm>
            <a:off x="8552698" y="1510397"/>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2012</a:t>
            </a:r>
            <a:endParaRPr lang="sv-SE" altLang="sv-SE" dirty="0"/>
          </a:p>
        </p:txBody>
      </p:sp>
      <p:sp>
        <p:nvSpPr>
          <p:cNvPr id="59" name="Rectangle 32">
            <a:extLst>
              <a:ext uri="{FF2B5EF4-FFF2-40B4-BE49-F238E27FC236}">
                <a16:creationId xmlns:a16="http://schemas.microsoft.com/office/drawing/2014/main" id="{1D4541DF-6AB0-E951-4306-4CA3DA84F34B}"/>
              </a:ext>
            </a:extLst>
          </p:cNvPr>
          <p:cNvSpPr>
            <a:spLocks noChangeArrowheads="1"/>
          </p:cNvSpPr>
          <p:nvPr/>
        </p:nvSpPr>
        <p:spPr bwMode="auto">
          <a:xfrm>
            <a:off x="8599641" y="286453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dirty="0">
                <a:solidFill>
                  <a:srgbClr val="000000"/>
                </a:solidFill>
              </a:rPr>
              <a:t>10</a:t>
            </a:r>
            <a:endParaRPr lang="sv-SE" altLang="sv-SE" dirty="0"/>
          </a:p>
        </p:txBody>
      </p:sp>
      <p:sp>
        <p:nvSpPr>
          <p:cNvPr id="60" name="Rectangle 39">
            <a:extLst>
              <a:ext uri="{FF2B5EF4-FFF2-40B4-BE49-F238E27FC236}">
                <a16:creationId xmlns:a16="http://schemas.microsoft.com/office/drawing/2014/main" id="{879A6552-2064-F157-0887-DAA98115FC11}"/>
              </a:ext>
            </a:extLst>
          </p:cNvPr>
          <p:cNvSpPr>
            <a:spLocks noChangeArrowheads="1"/>
          </p:cNvSpPr>
          <p:nvPr/>
        </p:nvSpPr>
        <p:spPr bwMode="auto">
          <a:xfrm>
            <a:off x="8635248" y="3351897"/>
            <a:ext cx="69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dirty="0">
                <a:solidFill>
                  <a:srgbClr val="000000"/>
                </a:solidFill>
              </a:rPr>
              <a:t>7</a:t>
            </a:r>
            <a:endParaRPr lang="sv-SE" altLang="sv-SE" dirty="0"/>
          </a:p>
        </p:txBody>
      </p:sp>
      <p:sp>
        <p:nvSpPr>
          <p:cNvPr id="61" name="Rectangle 45">
            <a:extLst>
              <a:ext uri="{FF2B5EF4-FFF2-40B4-BE49-F238E27FC236}">
                <a16:creationId xmlns:a16="http://schemas.microsoft.com/office/drawing/2014/main" id="{6E3255B1-F9C8-A54C-1391-76784CCCB0B0}"/>
              </a:ext>
            </a:extLst>
          </p:cNvPr>
          <p:cNvSpPr>
            <a:spLocks noChangeArrowheads="1"/>
          </p:cNvSpPr>
          <p:nvPr/>
        </p:nvSpPr>
        <p:spPr bwMode="auto">
          <a:xfrm>
            <a:off x="8647948" y="3839260"/>
            <a:ext cx="44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
        <p:nvSpPr>
          <p:cNvPr id="62" name="Rectangle 51">
            <a:extLst>
              <a:ext uri="{FF2B5EF4-FFF2-40B4-BE49-F238E27FC236}">
                <a16:creationId xmlns:a16="http://schemas.microsoft.com/office/drawing/2014/main" id="{5782CB01-6304-1AD0-5E48-389918C7081D}"/>
              </a:ext>
            </a:extLst>
          </p:cNvPr>
          <p:cNvSpPr>
            <a:spLocks noChangeArrowheads="1"/>
          </p:cNvSpPr>
          <p:nvPr/>
        </p:nvSpPr>
        <p:spPr bwMode="auto">
          <a:xfrm>
            <a:off x="8599641" y="432821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dirty="0">
                <a:solidFill>
                  <a:srgbClr val="000000"/>
                </a:solidFill>
              </a:rPr>
              <a:t>15</a:t>
            </a:r>
            <a:endParaRPr lang="sv-SE" altLang="sv-SE" dirty="0"/>
          </a:p>
        </p:txBody>
      </p:sp>
      <p:sp>
        <p:nvSpPr>
          <p:cNvPr id="63" name="Rectangle 57">
            <a:extLst>
              <a:ext uri="{FF2B5EF4-FFF2-40B4-BE49-F238E27FC236}">
                <a16:creationId xmlns:a16="http://schemas.microsoft.com/office/drawing/2014/main" id="{FC74D649-36F1-E160-4E60-82C93AE4E29F}"/>
              </a:ext>
            </a:extLst>
          </p:cNvPr>
          <p:cNvSpPr>
            <a:spLocks noChangeArrowheads="1"/>
          </p:cNvSpPr>
          <p:nvPr/>
        </p:nvSpPr>
        <p:spPr bwMode="auto">
          <a:xfrm>
            <a:off x="8647948" y="4815572"/>
            <a:ext cx="44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Tree>
    <p:extLst>
      <p:ext uri="{BB962C8B-B14F-4D97-AF65-F5344CB8AC3E}">
        <p14:creationId xmlns:p14="http://schemas.microsoft.com/office/powerpoint/2010/main" val="268132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14B5D8F-BF37-7499-8C99-1E56E7938CC2}"/>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920</a:t>
            </a:r>
            <a:endParaRPr lang="sv-SE" altLang="sv-SE"/>
          </a:p>
        </p:txBody>
      </p:sp>
      <p:sp>
        <p:nvSpPr>
          <p:cNvPr id="3" name="Rectangle 7">
            <a:extLst>
              <a:ext uri="{FF2B5EF4-FFF2-40B4-BE49-F238E27FC236}">
                <a16:creationId xmlns:a16="http://schemas.microsoft.com/office/drawing/2014/main" id="{2EBE128B-9174-3E77-4013-807ED17B6701}"/>
              </a:ext>
            </a:extLst>
          </p:cNvPr>
          <p:cNvSpPr>
            <a:spLocks noChangeArrowheads="1"/>
          </p:cNvSpPr>
          <p:nvPr/>
        </p:nvSpPr>
        <p:spPr bwMode="auto">
          <a:xfrm>
            <a:off x="2692400" y="1001713"/>
            <a:ext cx="22193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BESÖKSROLL </a:t>
            </a:r>
            <a:endParaRPr lang="sv-SE" altLang="sv-SE"/>
          </a:p>
        </p:txBody>
      </p:sp>
      <p:sp>
        <p:nvSpPr>
          <p:cNvPr id="4" name="Rectangle 8">
            <a:extLst>
              <a:ext uri="{FF2B5EF4-FFF2-40B4-BE49-F238E27FC236}">
                <a16:creationId xmlns:a16="http://schemas.microsoft.com/office/drawing/2014/main" id="{34DEC76E-1CAB-5205-1697-05B7EA9D209D}"/>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5C722EE9-1A6F-0C49-179D-F1ACD46E048E}"/>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6491C8DC-F9C4-30E3-14B5-8E8B8D80DB25}"/>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27427078-0FD8-0380-19E7-253CA8CFE69F}"/>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B2FD40E0-BC3B-241C-A484-C85EE6B63639}"/>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EEFC5673-A3E2-D89E-5267-C2F9873E2D5A}"/>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912866EB-4D46-666A-F341-A23AE6DD1313}"/>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ECB67F3B-5C91-ED16-5C22-2B3639F32F53}"/>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AF0D3496-75F5-4ECC-A6EC-B5EA349E6386}"/>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3CF06ABB-9747-0F14-245F-A3F8E57CF466}"/>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A0D208C3-2275-7214-13EB-819BA4FB9675}"/>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DA93E252-C56C-133F-2C11-1B4751E0A863}"/>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CE960125-02DE-D9F7-D2FF-569F9947CE05}"/>
              </a:ext>
            </a:extLst>
          </p:cNvPr>
          <p:cNvSpPr>
            <a:spLocks noChangeArrowheads="1"/>
          </p:cNvSpPr>
          <p:nvPr/>
        </p:nvSpPr>
        <p:spPr bwMode="auto">
          <a:xfrm>
            <a:off x="7964488" y="1746250"/>
            <a:ext cx="398462"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7" name="Rectangle 21">
            <a:extLst>
              <a:ext uri="{FF2B5EF4-FFF2-40B4-BE49-F238E27FC236}">
                <a16:creationId xmlns:a16="http://schemas.microsoft.com/office/drawing/2014/main" id="{33941F76-C797-35EB-0886-3B84585FE734}"/>
              </a:ext>
            </a:extLst>
          </p:cNvPr>
          <p:cNvSpPr>
            <a:spLocks noChangeArrowheads="1"/>
          </p:cNvSpPr>
          <p:nvPr/>
        </p:nvSpPr>
        <p:spPr bwMode="auto">
          <a:xfrm>
            <a:off x="79644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5EF1FEF4-FFE8-B87A-94D0-6C23C01A92C5}"/>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9" name="Rectangle 23">
            <a:extLst>
              <a:ext uri="{FF2B5EF4-FFF2-40B4-BE49-F238E27FC236}">
                <a16:creationId xmlns:a16="http://schemas.microsoft.com/office/drawing/2014/main" id="{C57336D3-9E4A-8445-4B1B-7A00332BBE18}"/>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0" name="Rectangle 24">
            <a:extLst>
              <a:ext uri="{FF2B5EF4-FFF2-40B4-BE49-F238E27FC236}">
                <a16:creationId xmlns:a16="http://schemas.microsoft.com/office/drawing/2014/main" id="{71AD1DDF-4833-6C2C-66F5-75ABF12F5897}"/>
              </a:ext>
            </a:extLst>
          </p:cNvPr>
          <p:cNvSpPr>
            <a:spLocks noChangeArrowheads="1"/>
          </p:cNvSpPr>
          <p:nvPr/>
        </p:nvSpPr>
        <p:spPr bwMode="auto">
          <a:xfrm>
            <a:off x="798512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Hösten </a:t>
            </a:r>
            <a:endParaRPr lang="sv-SE" altLang="sv-SE"/>
          </a:p>
        </p:txBody>
      </p:sp>
      <p:sp>
        <p:nvSpPr>
          <p:cNvPr id="21" name="Rectangle 25">
            <a:extLst>
              <a:ext uri="{FF2B5EF4-FFF2-40B4-BE49-F238E27FC236}">
                <a16:creationId xmlns:a16="http://schemas.microsoft.com/office/drawing/2014/main" id="{51E142D6-BF04-D582-6E3F-8802D877E843}"/>
              </a:ext>
            </a:extLst>
          </p:cNvPr>
          <p:cNvSpPr>
            <a:spLocks noChangeArrowheads="1"/>
          </p:cNvSpPr>
          <p:nvPr/>
        </p:nvSpPr>
        <p:spPr bwMode="auto">
          <a:xfrm>
            <a:off x="804545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2016</a:t>
            </a:r>
            <a:endParaRPr lang="sv-SE" altLang="sv-SE"/>
          </a:p>
        </p:txBody>
      </p:sp>
      <p:sp>
        <p:nvSpPr>
          <p:cNvPr id="22" name="Rectangle 26">
            <a:extLst>
              <a:ext uri="{FF2B5EF4-FFF2-40B4-BE49-F238E27FC236}">
                <a16:creationId xmlns:a16="http://schemas.microsoft.com/office/drawing/2014/main" id="{B4640EB3-9963-7B6D-C4E4-53FC0830290E}"/>
              </a:ext>
            </a:extLst>
          </p:cNvPr>
          <p:cNvSpPr>
            <a:spLocks noChangeArrowheads="1"/>
          </p:cNvSpPr>
          <p:nvPr/>
        </p:nvSpPr>
        <p:spPr bwMode="auto">
          <a:xfrm>
            <a:off x="373063" y="2374900"/>
            <a:ext cx="226853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I vilken roll besöker du oss idag?</a:t>
            </a:r>
            <a:endParaRPr lang="sv-SE" altLang="sv-SE"/>
          </a:p>
        </p:txBody>
      </p:sp>
      <p:sp>
        <p:nvSpPr>
          <p:cNvPr id="23" name="Rectangle 27">
            <a:extLst>
              <a:ext uri="{FF2B5EF4-FFF2-40B4-BE49-F238E27FC236}">
                <a16:creationId xmlns:a16="http://schemas.microsoft.com/office/drawing/2014/main" id="{5B3E5507-8A1A-803C-9C68-E909F78D84E5}"/>
              </a:ext>
            </a:extLst>
          </p:cNvPr>
          <p:cNvSpPr>
            <a:spLocks noChangeArrowheads="1"/>
          </p:cNvSpPr>
          <p:nvPr/>
        </p:nvSpPr>
        <p:spPr bwMode="auto">
          <a:xfrm>
            <a:off x="2741613" y="2722563"/>
            <a:ext cx="447675"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4" name="Rectangle 28">
            <a:extLst>
              <a:ext uri="{FF2B5EF4-FFF2-40B4-BE49-F238E27FC236}">
                <a16:creationId xmlns:a16="http://schemas.microsoft.com/office/drawing/2014/main" id="{CB205031-260E-C553-7855-DC1F889CB1C0}"/>
              </a:ext>
            </a:extLst>
          </p:cNvPr>
          <p:cNvSpPr>
            <a:spLocks noChangeArrowheads="1"/>
          </p:cNvSpPr>
          <p:nvPr/>
        </p:nvSpPr>
        <p:spPr bwMode="auto">
          <a:xfrm>
            <a:off x="2741613" y="2722563"/>
            <a:ext cx="447675"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29">
            <a:extLst>
              <a:ext uri="{FF2B5EF4-FFF2-40B4-BE49-F238E27FC236}">
                <a16:creationId xmlns:a16="http://schemas.microsoft.com/office/drawing/2014/main" id="{2B9D46C3-2BDD-01E9-06B8-8AC5975DAD76}"/>
              </a:ext>
            </a:extLst>
          </p:cNvPr>
          <p:cNvSpPr>
            <a:spLocks noChangeArrowheads="1"/>
          </p:cNvSpPr>
          <p:nvPr/>
        </p:nvSpPr>
        <p:spPr bwMode="auto">
          <a:xfrm>
            <a:off x="1433513" y="2882900"/>
            <a:ext cx="11684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studerar på SLU</a:t>
            </a:r>
            <a:endParaRPr lang="sv-SE" altLang="sv-SE"/>
          </a:p>
        </p:txBody>
      </p:sp>
      <p:sp>
        <p:nvSpPr>
          <p:cNvPr id="26" name="Rectangle 30">
            <a:extLst>
              <a:ext uri="{FF2B5EF4-FFF2-40B4-BE49-F238E27FC236}">
                <a16:creationId xmlns:a16="http://schemas.microsoft.com/office/drawing/2014/main" id="{7C99B8A0-64AC-9A87-B07E-49BF05B1A424}"/>
              </a:ext>
            </a:extLst>
          </p:cNvPr>
          <p:cNvSpPr>
            <a:spLocks noChangeArrowheads="1"/>
          </p:cNvSpPr>
          <p:nvPr/>
        </p:nvSpPr>
        <p:spPr bwMode="auto">
          <a:xfrm>
            <a:off x="3259138" y="28813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a:t>
            </a:r>
            <a:endParaRPr lang="sv-SE" altLang="sv-SE"/>
          </a:p>
        </p:txBody>
      </p:sp>
      <p:sp>
        <p:nvSpPr>
          <p:cNvPr id="27" name="Rectangle 31">
            <a:extLst>
              <a:ext uri="{FF2B5EF4-FFF2-40B4-BE49-F238E27FC236}">
                <a16:creationId xmlns:a16="http://schemas.microsoft.com/office/drawing/2014/main" id="{FB3969FF-E64C-E8A3-430D-6C51A657AD12}"/>
              </a:ext>
            </a:extLst>
          </p:cNvPr>
          <p:cNvSpPr>
            <a:spLocks noChangeArrowheads="1"/>
          </p:cNvSpPr>
          <p:nvPr/>
        </p:nvSpPr>
        <p:spPr bwMode="auto">
          <a:xfrm>
            <a:off x="7597775" y="28622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10</a:t>
            </a:r>
            <a:endParaRPr lang="sv-SE" altLang="sv-SE"/>
          </a:p>
        </p:txBody>
      </p:sp>
      <p:sp>
        <p:nvSpPr>
          <p:cNvPr id="28" name="Rectangle 32">
            <a:extLst>
              <a:ext uri="{FF2B5EF4-FFF2-40B4-BE49-F238E27FC236}">
                <a16:creationId xmlns:a16="http://schemas.microsoft.com/office/drawing/2014/main" id="{DFCE2BA4-5676-0746-107A-5DF0DB0ADCBE}"/>
              </a:ext>
            </a:extLst>
          </p:cNvPr>
          <p:cNvSpPr>
            <a:spLocks noChangeArrowheads="1"/>
          </p:cNvSpPr>
          <p:nvPr/>
        </p:nvSpPr>
        <p:spPr bwMode="auto">
          <a:xfrm>
            <a:off x="8083550" y="2862263"/>
            <a:ext cx="141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33</a:t>
            </a:r>
            <a:endParaRPr lang="sv-SE" altLang="sv-SE"/>
          </a:p>
        </p:txBody>
      </p:sp>
      <p:sp>
        <p:nvSpPr>
          <p:cNvPr id="29" name="Rectangle 33">
            <a:extLst>
              <a:ext uri="{FF2B5EF4-FFF2-40B4-BE49-F238E27FC236}">
                <a16:creationId xmlns:a16="http://schemas.microsoft.com/office/drawing/2014/main" id="{5BEAEF97-D72E-F5E3-1BF8-953E2179AB25}"/>
              </a:ext>
            </a:extLst>
          </p:cNvPr>
          <p:cNvSpPr>
            <a:spLocks noChangeArrowheads="1"/>
          </p:cNvSpPr>
          <p:nvPr/>
        </p:nvSpPr>
        <p:spPr bwMode="auto">
          <a:xfrm>
            <a:off x="2741613" y="3209925"/>
            <a:ext cx="1163637"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34">
            <a:extLst>
              <a:ext uri="{FF2B5EF4-FFF2-40B4-BE49-F238E27FC236}">
                <a16:creationId xmlns:a16="http://schemas.microsoft.com/office/drawing/2014/main" id="{2BEF69F9-00CC-1389-1773-25C7A6844395}"/>
              </a:ext>
            </a:extLst>
          </p:cNvPr>
          <p:cNvSpPr>
            <a:spLocks noChangeArrowheads="1"/>
          </p:cNvSpPr>
          <p:nvPr/>
        </p:nvSpPr>
        <p:spPr bwMode="auto">
          <a:xfrm>
            <a:off x="2741613" y="3209925"/>
            <a:ext cx="1163637"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5">
            <a:extLst>
              <a:ext uri="{FF2B5EF4-FFF2-40B4-BE49-F238E27FC236}">
                <a16:creationId xmlns:a16="http://schemas.microsoft.com/office/drawing/2014/main" id="{C59E28C5-A273-DBFA-9B40-9D526DCEF6EB}"/>
              </a:ext>
            </a:extLst>
          </p:cNvPr>
          <p:cNvSpPr>
            <a:spLocks noChangeArrowheads="1"/>
          </p:cNvSpPr>
          <p:nvPr/>
        </p:nvSpPr>
        <p:spPr bwMode="auto">
          <a:xfrm>
            <a:off x="992188" y="3290888"/>
            <a:ext cx="1609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är intresserad av SLU:s</a:t>
            </a:r>
            <a:endParaRPr lang="sv-SE" altLang="sv-SE"/>
          </a:p>
        </p:txBody>
      </p:sp>
      <p:sp>
        <p:nvSpPr>
          <p:cNvPr id="32" name="Rectangle 36">
            <a:extLst>
              <a:ext uri="{FF2B5EF4-FFF2-40B4-BE49-F238E27FC236}">
                <a16:creationId xmlns:a16="http://schemas.microsoft.com/office/drawing/2014/main" id="{536BE219-4F0A-7A46-D4A5-31F65543E7F2}"/>
              </a:ext>
            </a:extLst>
          </p:cNvPr>
          <p:cNvSpPr>
            <a:spLocks noChangeArrowheads="1"/>
          </p:cNvSpPr>
          <p:nvPr/>
        </p:nvSpPr>
        <p:spPr bwMode="auto">
          <a:xfrm>
            <a:off x="1943100" y="3449638"/>
            <a:ext cx="6588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utbildningar</a:t>
            </a:r>
            <a:endParaRPr lang="sv-SE" altLang="sv-SE"/>
          </a:p>
        </p:txBody>
      </p:sp>
      <p:sp>
        <p:nvSpPr>
          <p:cNvPr id="33" name="Rectangle 37">
            <a:extLst>
              <a:ext uri="{FF2B5EF4-FFF2-40B4-BE49-F238E27FC236}">
                <a16:creationId xmlns:a16="http://schemas.microsoft.com/office/drawing/2014/main" id="{C10EC919-BBCE-B414-6F13-AA18D8FBDFE5}"/>
              </a:ext>
            </a:extLst>
          </p:cNvPr>
          <p:cNvSpPr>
            <a:spLocks noChangeArrowheads="1"/>
          </p:cNvSpPr>
          <p:nvPr/>
        </p:nvSpPr>
        <p:spPr bwMode="auto">
          <a:xfrm>
            <a:off x="3975100" y="33686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34" name="Rectangle 38">
            <a:extLst>
              <a:ext uri="{FF2B5EF4-FFF2-40B4-BE49-F238E27FC236}">
                <a16:creationId xmlns:a16="http://schemas.microsoft.com/office/drawing/2014/main" id="{172CA51B-CB01-6482-217C-DCD7E54E2F01}"/>
              </a:ext>
            </a:extLst>
          </p:cNvPr>
          <p:cNvSpPr>
            <a:spLocks noChangeArrowheads="1"/>
          </p:cNvSpPr>
          <p:nvPr/>
        </p:nvSpPr>
        <p:spPr bwMode="auto">
          <a:xfrm>
            <a:off x="7597775" y="33496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35" name="Rectangle 39">
            <a:extLst>
              <a:ext uri="{FF2B5EF4-FFF2-40B4-BE49-F238E27FC236}">
                <a16:creationId xmlns:a16="http://schemas.microsoft.com/office/drawing/2014/main" id="{C2560BFB-0D6D-DDE7-2A98-68BAF788B2FB}"/>
              </a:ext>
            </a:extLst>
          </p:cNvPr>
          <p:cNvSpPr>
            <a:spLocks noChangeArrowheads="1"/>
          </p:cNvSpPr>
          <p:nvPr/>
        </p:nvSpPr>
        <p:spPr bwMode="auto">
          <a:xfrm>
            <a:off x="8118475" y="3349625"/>
            <a:ext cx="714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7</a:t>
            </a:r>
            <a:endParaRPr lang="sv-SE" altLang="sv-SE"/>
          </a:p>
        </p:txBody>
      </p:sp>
      <p:sp>
        <p:nvSpPr>
          <p:cNvPr id="36" name="Rectangle 40">
            <a:extLst>
              <a:ext uri="{FF2B5EF4-FFF2-40B4-BE49-F238E27FC236}">
                <a16:creationId xmlns:a16="http://schemas.microsoft.com/office/drawing/2014/main" id="{5E49D1D6-036A-3AD7-F602-03E334281FBE}"/>
              </a:ext>
            </a:extLst>
          </p:cNvPr>
          <p:cNvSpPr>
            <a:spLocks noChangeArrowheads="1"/>
          </p:cNvSpPr>
          <p:nvPr/>
        </p:nvSpPr>
        <p:spPr bwMode="auto">
          <a:xfrm>
            <a:off x="2741613" y="3697288"/>
            <a:ext cx="268287"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7" name="Rectangle 41">
            <a:extLst>
              <a:ext uri="{FF2B5EF4-FFF2-40B4-BE49-F238E27FC236}">
                <a16:creationId xmlns:a16="http://schemas.microsoft.com/office/drawing/2014/main" id="{6320A9A7-4ECD-18DC-C43A-D72712FB0F2A}"/>
              </a:ext>
            </a:extLst>
          </p:cNvPr>
          <p:cNvSpPr>
            <a:spLocks noChangeArrowheads="1"/>
          </p:cNvSpPr>
          <p:nvPr/>
        </p:nvSpPr>
        <p:spPr bwMode="auto">
          <a:xfrm>
            <a:off x="2741613" y="3697288"/>
            <a:ext cx="268287"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8" name="Rectangle 42">
            <a:extLst>
              <a:ext uri="{FF2B5EF4-FFF2-40B4-BE49-F238E27FC236}">
                <a16:creationId xmlns:a16="http://schemas.microsoft.com/office/drawing/2014/main" id="{9530A112-F5F9-876A-806C-950F630914F9}"/>
              </a:ext>
            </a:extLst>
          </p:cNvPr>
          <p:cNvSpPr>
            <a:spLocks noChangeArrowheads="1"/>
          </p:cNvSpPr>
          <p:nvPr/>
        </p:nvSpPr>
        <p:spPr bwMode="auto">
          <a:xfrm>
            <a:off x="1312863" y="3857625"/>
            <a:ext cx="12890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Jag är anställd på SLU</a:t>
            </a:r>
            <a:endParaRPr lang="sv-SE" altLang="sv-SE"/>
          </a:p>
        </p:txBody>
      </p:sp>
      <p:sp>
        <p:nvSpPr>
          <p:cNvPr id="39" name="Rectangle 43">
            <a:extLst>
              <a:ext uri="{FF2B5EF4-FFF2-40B4-BE49-F238E27FC236}">
                <a16:creationId xmlns:a16="http://schemas.microsoft.com/office/drawing/2014/main" id="{9FD9760A-E1CB-6B0F-384C-A5D120FF8C61}"/>
              </a:ext>
            </a:extLst>
          </p:cNvPr>
          <p:cNvSpPr>
            <a:spLocks noChangeArrowheads="1"/>
          </p:cNvSpPr>
          <p:nvPr/>
        </p:nvSpPr>
        <p:spPr bwMode="auto">
          <a:xfrm>
            <a:off x="3079750" y="3856038"/>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6</a:t>
            </a:r>
            <a:endParaRPr lang="sv-SE" altLang="sv-SE"/>
          </a:p>
        </p:txBody>
      </p:sp>
      <p:sp>
        <p:nvSpPr>
          <p:cNvPr id="40" name="Rectangle 44">
            <a:extLst>
              <a:ext uri="{FF2B5EF4-FFF2-40B4-BE49-F238E27FC236}">
                <a16:creationId xmlns:a16="http://schemas.microsoft.com/office/drawing/2014/main" id="{2D065EBA-6F40-6533-6036-30A905E296FE}"/>
              </a:ext>
            </a:extLst>
          </p:cNvPr>
          <p:cNvSpPr>
            <a:spLocks noChangeArrowheads="1"/>
          </p:cNvSpPr>
          <p:nvPr/>
        </p:nvSpPr>
        <p:spPr bwMode="auto">
          <a:xfrm>
            <a:off x="7626350" y="3836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a:t>
            </a:r>
            <a:endParaRPr lang="sv-SE" altLang="sv-SE"/>
          </a:p>
        </p:txBody>
      </p:sp>
      <p:sp>
        <p:nvSpPr>
          <p:cNvPr id="41" name="Rectangle 45">
            <a:extLst>
              <a:ext uri="{FF2B5EF4-FFF2-40B4-BE49-F238E27FC236}">
                <a16:creationId xmlns:a16="http://schemas.microsoft.com/office/drawing/2014/main" id="{4CEE48D7-0D8F-CE99-27DB-31F0236920B6}"/>
              </a:ext>
            </a:extLst>
          </p:cNvPr>
          <p:cNvSpPr>
            <a:spLocks noChangeArrowheads="1"/>
          </p:cNvSpPr>
          <p:nvPr/>
        </p:nvSpPr>
        <p:spPr bwMode="auto">
          <a:xfrm>
            <a:off x="8132763" y="3836988"/>
            <a:ext cx="428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
        <p:nvSpPr>
          <p:cNvPr id="42" name="Rectangle 46">
            <a:extLst>
              <a:ext uri="{FF2B5EF4-FFF2-40B4-BE49-F238E27FC236}">
                <a16:creationId xmlns:a16="http://schemas.microsoft.com/office/drawing/2014/main" id="{DF4F718A-6B20-2569-98AF-ECD5BFF189F3}"/>
              </a:ext>
            </a:extLst>
          </p:cNvPr>
          <p:cNvSpPr>
            <a:spLocks noChangeArrowheads="1"/>
          </p:cNvSpPr>
          <p:nvPr/>
        </p:nvSpPr>
        <p:spPr bwMode="auto">
          <a:xfrm>
            <a:off x="2741613" y="4186238"/>
            <a:ext cx="1830387"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3" name="Rectangle 47">
            <a:extLst>
              <a:ext uri="{FF2B5EF4-FFF2-40B4-BE49-F238E27FC236}">
                <a16:creationId xmlns:a16="http://schemas.microsoft.com/office/drawing/2014/main" id="{35FF82AC-256E-E43C-AF5B-A54353DC49BA}"/>
              </a:ext>
            </a:extLst>
          </p:cNvPr>
          <p:cNvSpPr>
            <a:spLocks noChangeArrowheads="1"/>
          </p:cNvSpPr>
          <p:nvPr/>
        </p:nvSpPr>
        <p:spPr bwMode="auto">
          <a:xfrm>
            <a:off x="2741613" y="4186238"/>
            <a:ext cx="1830387"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4" name="Rectangle 48">
            <a:extLst>
              <a:ext uri="{FF2B5EF4-FFF2-40B4-BE49-F238E27FC236}">
                <a16:creationId xmlns:a16="http://schemas.microsoft.com/office/drawing/2014/main" id="{B5201C35-9BC2-27C2-F619-619D759B03BC}"/>
              </a:ext>
            </a:extLst>
          </p:cNvPr>
          <p:cNvSpPr>
            <a:spLocks noChangeArrowheads="1"/>
          </p:cNvSpPr>
          <p:nvPr/>
        </p:nvSpPr>
        <p:spPr bwMode="auto">
          <a:xfrm>
            <a:off x="1566863" y="4344988"/>
            <a:ext cx="10350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Som privatperson</a:t>
            </a:r>
            <a:endParaRPr lang="sv-SE" altLang="sv-SE"/>
          </a:p>
        </p:txBody>
      </p:sp>
      <p:sp>
        <p:nvSpPr>
          <p:cNvPr id="45" name="Rectangle 49">
            <a:extLst>
              <a:ext uri="{FF2B5EF4-FFF2-40B4-BE49-F238E27FC236}">
                <a16:creationId xmlns:a16="http://schemas.microsoft.com/office/drawing/2014/main" id="{1AC83686-F731-278D-749A-16579AC13453}"/>
              </a:ext>
            </a:extLst>
          </p:cNvPr>
          <p:cNvSpPr>
            <a:spLocks noChangeArrowheads="1"/>
          </p:cNvSpPr>
          <p:nvPr/>
        </p:nvSpPr>
        <p:spPr bwMode="auto">
          <a:xfrm>
            <a:off x="4651375" y="434498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41</a:t>
            </a:r>
            <a:endParaRPr lang="sv-SE" altLang="sv-SE"/>
          </a:p>
        </p:txBody>
      </p:sp>
      <p:sp>
        <p:nvSpPr>
          <p:cNvPr id="46" name="Rectangle 50">
            <a:extLst>
              <a:ext uri="{FF2B5EF4-FFF2-40B4-BE49-F238E27FC236}">
                <a16:creationId xmlns:a16="http://schemas.microsoft.com/office/drawing/2014/main" id="{92E8B8E9-8EE9-4E60-4CB8-8387CB824F75}"/>
              </a:ext>
            </a:extLst>
          </p:cNvPr>
          <p:cNvSpPr>
            <a:spLocks noChangeArrowheads="1"/>
          </p:cNvSpPr>
          <p:nvPr/>
        </p:nvSpPr>
        <p:spPr bwMode="auto">
          <a:xfrm>
            <a:off x="7597775" y="432593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41</a:t>
            </a:r>
            <a:endParaRPr lang="sv-SE" altLang="sv-SE"/>
          </a:p>
        </p:txBody>
      </p:sp>
      <p:sp>
        <p:nvSpPr>
          <p:cNvPr id="47" name="Rectangle 51">
            <a:extLst>
              <a:ext uri="{FF2B5EF4-FFF2-40B4-BE49-F238E27FC236}">
                <a16:creationId xmlns:a16="http://schemas.microsoft.com/office/drawing/2014/main" id="{2A7A6591-75B1-A975-87B8-0AF66A3C8861}"/>
              </a:ext>
            </a:extLst>
          </p:cNvPr>
          <p:cNvSpPr>
            <a:spLocks noChangeArrowheads="1"/>
          </p:cNvSpPr>
          <p:nvPr/>
        </p:nvSpPr>
        <p:spPr bwMode="auto">
          <a:xfrm>
            <a:off x="8093075" y="4325938"/>
            <a:ext cx="1397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27</a:t>
            </a:r>
            <a:endParaRPr lang="sv-SE" altLang="sv-SE"/>
          </a:p>
        </p:txBody>
      </p:sp>
      <p:sp>
        <p:nvSpPr>
          <p:cNvPr id="48" name="Rectangle 52">
            <a:extLst>
              <a:ext uri="{FF2B5EF4-FFF2-40B4-BE49-F238E27FC236}">
                <a16:creationId xmlns:a16="http://schemas.microsoft.com/office/drawing/2014/main" id="{99E22C0E-D450-C186-010F-BC2A3C4E7AEE}"/>
              </a:ext>
            </a:extLst>
          </p:cNvPr>
          <p:cNvSpPr>
            <a:spLocks noChangeArrowheads="1"/>
          </p:cNvSpPr>
          <p:nvPr/>
        </p:nvSpPr>
        <p:spPr bwMode="auto">
          <a:xfrm>
            <a:off x="2741613" y="4673600"/>
            <a:ext cx="755650" cy="438150"/>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9" name="Rectangle 53">
            <a:extLst>
              <a:ext uri="{FF2B5EF4-FFF2-40B4-BE49-F238E27FC236}">
                <a16:creationId xmlns:a16="http://schemas.microsoft.com/office/drawing/2014/main" id="{D45B8839-7261-465B-FEC4-9BC577CAFE2E}"/>
              </a:ext>
            </a:extLst>
          </p:cNvPr>
          <p:cNvSpPr>
            <a:spLocks noChangeArrowheads="1"/>
          </p:cNvSpPr>
          <p:nvPr/>
        </p:nvSpPr>
        <p:spPr bwMode="auto">
          <a:xfrm>
            <a:off x="2741613" y="4673600"/>
            <a:ext cx="755650"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54">
            <a:extLst>
              <a:ext uri="{FF2B5EF4-FFF2-40B4-BE49-F238E27FC236}">
                <a16:creationId xmlns:a16="http://schemas.microsoft.com/office/drawing/2014/main" id="{B94A0E80-E0CE-BB44-B280-376A8283361D}"/>
              </a:ext>
            </a:extLst>
          </p:cNvPr>
          <p:cNvSpPr>
            <a:spLocks noChangeArrowheads="1"/>
          </p:cNvSpPr>
          <p:nvPr/>
        </p:nvSpPr>
        <p:spPr bwMode="auto">
          <a:xfrm>
            <a:off x="1811338" y="4832350"/>
            <a:ext cx="7905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I min yrkesroll</a:t>
            </a:r>
            <a:endParaRPr lang="sv-SE" altLang="sv-SE"/>
          </a:p>
        </p:txBody>
      </p:sp>
      <p:sp>
        <p:nvSpPr>
          <p:cNvPr id="51" name="Rectangle 55">
            <a:extLst>
              <a:ext uri="{FF2B5EF4-FFF2-40B4-BE49-F238E27FC236}">
                <a16:creationId xmlns:a16="http://schemas.microsoft.com/office/drawing/2014/main" id="{39D7E0BE-477B-3BF6-3685-A66008919311}"/>
              </a:ext>
            </a:extLst>
          </p:cNvPr>
          <p:cNvSpPr>
            <a:spLocks noChangeArrowheads="1"/>
          </p:cNvSpPr>
          <p:nvPr/>
        </p:nvSpPr>
        <p:spPr bwMode="auto">
          <a:xfrm>
            <a:off x="3576638" y="48323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17</a:t>
            </a:r>
            <a:endParaRPr lang="sv-SE" altLang="sv-SE"/>
          </a:p>
        </p:txBody>
      </p:sp>
      <p:sp>
        <p:nvSpPr>
          <p:cNvPr id="52" name="Rectangle 56">
            <a:extLst>
              <a:ext uri="{FF2B5EF4-FFF2-40B4-BE49-F238E27FC236}">
                <a16:creationId xmlns:a16="http://schemas.microsoft.com/office/drawing/2014/main" id="{588463CE-A274-5618-F1D8-0B3CA03CF482}"/>
              </a:ext>
            </a:extLst>
          </p:cNvPr>
          <p:cNvSpPr>
            <a:spLocks noChangeArrowheads="1"/>
          </p:cNvSpPr>
          <p:nvPr/>
        </p:nvSpPr>
        <p:spPr bwMode="auto">
          <a:xfrm>
            <a:off x="7597775" y="48133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53" name="Rectangle 57">
            <a:extLst>
              <a:ext uri="{FF2B5EF4-FFF2-40B4-BE49-F238E27FC236}">
                <a16:creationId xmlns:a16="http://schemas.microsoft.com/office/drawing/2014/main" id="{456CED2B-A44B-A5DC-63FD-B7E6D118A1E3}"/>
              </a:ext>
            </a:extLst>
          </p:cNvPr>
          <p:cNvSpPr>
            <a:spLocks noChangeArrowheads="1"/>
          </p:cNvSpPr>
          <p:nvPr/>
        </p:nvSpPr>
        <p:spPr bwMode="auto">
          <a:xfrm>
            <a:off x="8132763" y="4813300"/>
            <a:ext cx="428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sv-SE" altLang="sv-SE">
                <a:solidFill>
                  <a:srgbClr val="000000"/>
                </a:solidFill>
              </a:rPr>
              <a:t>-</a:t>
            </a:r>
            <a:endParaRPr lang="sv-SE" altLang="sv-SE"/>
          </a:p>
        </p:txBody>
      </p:sp>
      <p:sp>
        <p:nvSpPr>
          <p:cNvPr id="54" name="textruta 53">
            <a:extLst>
              <a:ext uri="{FF2B5EF4-FFF2-40B4-BE49-F238E27FC236}">
                <a16:creationId xmlns:a16="http://schemas.microsoft.com/office/drawing/2014/main" id="{4AC71118-44F8-F259-0282-FC0589CF737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55" name="Rectangle 18">
            <a:extLst>
              <a:ext uri="{FF2B5EF4-FFF2-40B4-BE49-F238E27FC236}">
                <a16:creationId xmlns:a16="http://schemas.microsoft.com/office/drawing/2014/main" id="{3DB2490B-47AC-6EB2-5EC6-AFF1E3F769FE}"/>
              </a:ext>
            </a:extLst>
          </p:cNvPr>
          <p:cNvSpPr>
            <a:spLocks noChangeArrowheads="1"/>
          </p:cNvSpPr>
          <p:nvPr/>
        </p:nvSpPr>
        <p:spPr bwMode="auto">
          <a:xfrm>
            <a:off x="8479813" y="1748522"/>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19">
            <a:extLst>
              <a:ext uri="{FF2B5EF4-FFF2-40B4-BE49-F238E27FC236}">
                <a16:creationId xmlns:a16="http://schemas.microsoft.com/office/drawing/2014/main" id="{34B29053-C643-973C-672A-7A8E7F29F852}"/>
              </a:ext>
            </a:extLst>
          </p:cNvPr>
          <p:cNvSpPr>
            <a:spLocks noChangeArrowheads="1"/>
          </p:cNvSpPr>
          <p:nvPr/>
        </p:nvSpPr>
        <p:spPr bwMode="auto">
          <a:xfrm>
            <a:off x="8479813" y="1748522"/>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23">
            <a:extLst>
              <a:ext uri="{FF2B5EF4-FFF2-40B4-BE49-F238E27FC236}">
                <a16:creationId xmlns:a16="http://schemas.microsoft.com/office/drawing/2014/main" id="{CCC001F7-0FED-1226-10C0-0E3857101276}"/>
              </a:ext>
            </a:extLst>
          </p:cNvPr>
          <p:cNvSpPr>
            <a:spLocks noChangeArrowheads="1"/>
          </p:cNvSpPr>
          <p:nvPr/>
        </p:nvSpPr>
        <p:spPr bwMode="auto">
          <a:xfrm>
            <a:off x="8489338" y="1510397"/>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58" name="Rectangle 31">
            <a:extLst>
              <a:ext uri="{FF2B5EF4-FFF2-40B4-BE49-F238E27FC236}">
                <a16:creationId xmlns:a16="http://schemas.microsoft.com/office/drawing/2014/main" id="{12858F5B-A04C-3E1C-1C4E-2F9EFBE255A3}"/>
              </a:ext>
            </a:extLst>
          </p:cNvPr>
          <p:cNvSpPr>
            <a:spLocks noChangeArrowheads="1"/>
          </p:cNvSpPr>
          <p:nvPr/>
        </p:nvSpPr>
        <p:spPr bwMode="auto">
          <a:xfrm>
            <a:off x="8609988" y="2864535"/>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13</a:t>
            </a:r>
            <a:endParaRPr lang="sv-SE" altLang="sv-SE"/>
          </a:p>
        </p:txBody>
      </p:sp>
      <p:sp>
        <p:nvSpPr>
          <p:cNvPr id="59" name="Rectangle 38">
            <a:extLst>
              <a:ext uri="{FF2B5EF4-FFF2-40B4-BE49-F238E27FC236}">
                <a16:creationId xmlns:a16="http://schemas.microsoft.com/office/drawing/2014/main" id="{9B34FA42-CE2E-357D-B9D0-38FE70A4DDC3}"/>
              </a:ext>
            </a:extLst>
          </p:cNvPr>
          <p:cNvSpPr>
            <a:spLocks noChangeArrowheads="1"/>
          </p:cNvSpPr>
          <p:nvPr/>
        </p:nvSpPr>
        <p:spPr bwMode="auto">
          <a:xfrm>
            <a:off x="8609988" y="3351897"/>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18</a:t>
            </a:r>
            <a:endParaRPr lang="sv-SE" altLang="sv-SE"/>
          </a:p>
        </p:txBody>
      </p:sp>
      <p:sp>
        <p:nvSpPr>
          <p:cNvPr id="60" name="Rectangle 44">
            <a:extLst>
              <a:ext uri="{FF2B5EF4-FFF2-40B4-BE49-F238E27FC236}">
                <a16:creationId xmlns:a16="http://schemas.microsoft.com/office/drawing/2014/main" id="{4758FB51-863D-D8F5-307E-62CFAA922509}"/>
              </a:ext>
            </a:extLst>
          </p:cNvPr>
          <p:cNvSpPr>
            <a:spLocks noChangeArrowheads="1"/>
          </p:cNvSpPr>
          <p:nvPr/>
        </p:nvSpPr>
        <p:spPr bwMode="auto">
          <a:xfrm>
            <a:off x="8609988" y="3839260"/>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61" name="Rectangle 50">
            <a:extLst>
              <a:ext uri="{FF2B5EF4-FFF2-40B4-BE49-F238E27FC236}">
                <a16:creationId xmlns:a16="http://schemas.microsoft.com/office/drawing/2014/main" id="{A72C6E67-F5BC-0DAC-03F6-4ED7B7127E7A}"/>
              </a:ext>
            </a:extLst>
          </p:cNvPr>
          <p:cNvSpPr>
            <a:spLocks noChangeArrowheads="1"/>
          </p:cNvSpPr>
          <p:nvPr/>
        </p:nvSpPr>
        <p:spPr bwMode="auto">
          <a:xfrm>
            <a:off x="8609988" y="4328210"/>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19</a:t>
            </a:r>
            <a:endParaRPr lang="sv-SE" altLang="sv-SE"/>
          </a:p>
        </p:txBody>
      </p:sp>
      <p:sp>
        <p:nvSpPr>
          <p:cNvPr id="62" name="Rectangle 56">
            <a:extLst>
              <a:ext uri="{FF2B5EF4-FFF2-40B4-BE49-F238E27FC236}">
                <a16:creationId xmlns:a16="http://schemas.microsoft.com/office/drawing/2014/main" id="{A669D8C6-4696-E05D-8A47-A0AF95033C79}"/>
              </a:ext>
            </a:extLst>
          </p:cNvPr>
          <p:cNvSpPr>
            <a:spLocks noChangeArrowheads="1"/>
          </p:cNvSpPr>
          <p:nvPr/>
        </p:nvSpPr>
        <p:spPr bwMode="auto">
          <a:xfrm>
            <a:off x="8609988" y="4815572"/>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Tree>
    <p:extLst>
      <p:ext uri="{BB962C8B-B14F-4D97-AF65-F5344CB8AC3E}">
        <p14:creationId xmlns:p14="http://schemas.microsoft.com/office/powerpoint/2010/main" val="69857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687189E-BCE3-FE4F-3138-40DDA797135C}"/>
              </a:ext>
            </a:extLst>
          </p:cNvPr>
          <p:cNvPicPr>
            <a:picLocks noChangeAspect="1"/>
          </p:cNvPicPr>
          <p:nvPr/>
        </p:nvPicPr>
        <p:blipFill>
          <a:blip r:embed="rId2"/>
          <a:stretch>
            <a:fillRect/>
          </a:stretch>
        </p:blipFill>
        <p:spPr>
          <a:xfrm>
            <a:off x="2886075" y="2386012"/>
            <a:ext cx="6419850" cy="2085975"/>
          </a:xfrm>
          <a:prstGeom prst="rect">
            <a:avLst/>
          </a:prstGeom>
        </p:spPr>
      </p:pic>
      <p:sp>
        <p:nvSpPr>
          <p:cNvPr id="3" name="textruta 2">
            <a:extLst>
              <a:ext uri="{FF2B5EF4-FFF2-40B4-BE49-F238E27FC236}">
                <a16:creationId xmlns:a16="http://schemas.microsoft.com/office/drawing/2014/main" id="{9974BDCD-45B4-59A9-27CF-A374B85A029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141204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B5ABFAC-B49C-4F85-ACFB-D53A5C64FF99}"/>
              </a:ext>
            </a:extLst>
          </p:cNvPr>
          <p:cNvSpPr txBox="1"/>
          <p:nvPr/>
        </p:nvSpPr>
        <p:spPr>
          <a:xfrm>
            <a:off x="201336" y="67112"/>
            <a:ext cx="11794921" cy="523220"/>
          </a:xfrm>
          <a:prstGeom prst="rect">
            <a:avLst/>
          </a:prstGeom>
          <a:noFill/>
        </p:spPr>
        <p:txBody>
          <a:bodyPr wrap="square" rtlCol="0">
            <a:spAutoFit/>
          </a:bodyPr>
          <a:lstStyle/>
          <a:p>
            <a:r>
              <a:rPr lang="sv-SE" sz="2800" b="1" dirty="0">
                <a:latin typeface="Verdana" panose="020B0604030504040204" pitchFamily="34" charset="0"/>
                <a:ea typeface="Verdana" panose="020B0604030504040204" pitchFamily="34" charset="0"/>
              </a:rPr>
              <a:t>Bakgrund WSA</a:t>
            </a:r>
          </a:p>
        </p:txBody>
      </p:sp>
      <p:sp>
        <p:nvSpPr>
          <p:cNvPr id="3" name="Rectangle 3">
            <a:extLst>
              <a:ext uri="{FF2B5EF4-FFF2-40B4-BE49-F238E27FC236}">
                <a16:creationId xmlns:a16="http://schemas.microsoft.com/office/drawing/2014/main" id="{DD72D3CE-AC81-4E2C-805C-78AD066B49AB}"/>
              </a:ext>
            </a:extLst>
          </p:cNvPr>
          <p:cNvSpPr>
            <a:spLocks noChangeArrowheads="1"/>
          </p:cNvSpPr>
          <p:nvPr/>
        </p:nvSpPr>
        <p:spPr bwMode="auto">
          <a:xfrm>
            <a:off x="1478152" y="1295430"/>
            <a:ext cx="8585200" cy="19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defRPr sz="1000">
                <a:solidFill>
                  <a:schemeClr val="tx1"/>
                </a:solidFill>
                <a:latin typeface="Arial" pitchFamily="34" charset="0"/>
              </a:defRPr>
            </a:lvl1pPr>
            <a:lvl2pPr marL="742950" indent="-285750" defTabSz="912813" eaLnBrk="0" hangingPunct="0">
              <a:defRPr sz="1000">
                <a:solidFill>
                  <a:schemeClr val="tx1"/>
                </a:solidFill>
                <a:latin typeface="Arial" pitchFamily="34" charset="0"/>
              </a:defRPr>
            </a:lvl2pPr>
            <a:lvl3pPr marL="1143000" indent="-228600" defTabSz="912813" eaLnBrk="0" hangingPunct="0">
              <a:defRPr sz="1000">
                <a:solidFill>
                  <a:schemeClr val="tx1"/>
                </a:solidFill>
                <a:latin typeface="Arial" pitchFamily="34" charset="0"/>
              </a:defRPr>
            </a:lvl3pPr>
            <a:lvl4pPr marL="1600200" indent="-228600" defTabSz="912813" eaLnBrk="0" hangingPunct="0">
              <a:defRPr sz="1000">
                <a:solidFill>
                  <a:schemeClr val="tx1"/>
                </a:solidFill>
                <a:latin typeface="Arial" pitchFamily="34" charset="0"/>
              </a:defRPr>
            </a:lvl4pPr>
            <a:lvl5pPr marL="2057400" indent="-228600" defTabSz="912813" eaLnBrk="0" hangingPunct="0">
              <a:defRPr sz="1000">
                <a:solidFill>
                  <a:schemeClr val="tx1"/>
                </a:solidFill>
                <a:latin typeface="Arial" pitchFamily="34" charset="0"/>
              </a:defRPr>
            </a:lvl5pPr>
            <a:lvl6pPr marL="2514600" indent="-228600" defTabSz="912813" eaLnBrk="0" fontAlgn="base" hangingPunct="0">
              <a:spcBef>
                <a:spcPct val="0"/>
              </a:spcBef>
              <a:spcAft>
                <a:spcPct val="0"/>
              </a:spcAft>
              <a:defRPr sz="1000">
                <a:solidFill>
                  <a:schemeClr val="tx1"/>
                </a:solidFill>
                <a:latin typeface="Arial" pitchFamily="34" charset="0"/>
              </a:defRPr>
            </a:lvl6pPr>
            <a:lvl7pPr marL="2971800" indent="-228600" defTabSz="912813" eaLnBrk="0" fontAlgn="base" hangingPunct="0">
              <a:spcBef>
                <a:spcPct val="0"/>
              </a:spcBef>
              <a:spcAft>
                <a:spcPct val="0"/>
              </a:spcAft>
              <a:defRPr sz="1000">
                <a:solidFill>
                  <a:schemeClr val="tx1"/>
                </a:solidFill>
                <a:latin typeface="Arial" pitchFamily="34" charset="0"/>
              </a:defRPr>
            </a:lvl7pPr>
            <a:lvl8pPr marL="3429000" indent="-228600" defTabSz="912813" eaLnBrk="0" fontAlgn="base" hangingPunct="0">
              <a:spcBef>
                <a:spcPct val="0"/>
              </a:spcBef>
              <a:spcAft>
                <a:spcPct val="0"/>
              </a:spcAft>
              <a:defRPr sz="1000">
                <a:solidFill>
                  <a:schemeClr val="tx1"/>
                </a:solidFill>
                <a:latin typeface="Arial" pitchFamily="34" charset="0"/>
              </a:defRPr>
            </a:lvl8pPr>
            <a:lvl9pPr marL="3886200" indent="-228600" defTabSz="912813" eaLnBrk="0" fontAlgn="base" hangingPunct="0">
              <a:spcBef>
                <a:spcPct val="0"/>
              </a:spcBef>
              <a:spcAft>
                <a:spcPct val="0"/>
              </a:spcAft>
              <a:defRPr sz="1000">
                <a:solidFill>
                  <a:schemeClr val="tx1"/>
                </a:solidFill>
                <a:latin typeface="Arial" pitchFamily="34" charset="0"/>
              </a:defRPr>
            </a:lvl9pPr>
          </a:lstStyle>
          <a:p>
            <a:pPr marL="0" marR="0" lvl="0" indent="0" algn="l" defTabSz="912813" rtl="0" eaLnBrk="0" fontAlgn="base" latinLnBrk="0" hangingPunct="0">
              <a:lnSpc>
                <a:spcPct val="100000"/>
              </a:lnSpc>
              <a:spcBef>
                <a:spcPct val="50000"/>
              </a:spcBef>
              <a:spcAft>
                <a:spcPct val="0"/>
              </a:spcAft>
              <a:buClr>
                <a:srgbClr val="FFCC00"/>
              </a:buClr>
              <a:buSzTx/>
              <a:buFontTx/>
              <a:buChar char="•"/>
              <a:tabLst/>
              <a:defRPr/>
            </a:pPr>
            <a:r>
              <a:rPr kumimoji="0" lang="sv-SE" altLang="sv-SE" sz="2200" b="0" i="0" u="none" strike="noStrike" kern="1200" cap="none" spc="0" normalizeH="0" baseline="0" noProof="0" dirty="0">
                <a:ln>
                  <a:noFill/>
                </a:ln>
                <a:solidFill>
                  <a:srgbClr val="000000"/>
                </a:solidFill>
                <a:effectLst/>
                <a:uLnTx/>
                <a:uFillTx/>
                <a:latin typeface="Verdana" pitchFamily="34" charset="0"/>
                <a:ea typeface="+mn-ea"/>
                <a:cs typeface="+mn-cs"/>
              </a:rPr>
              <a:t> Webbplats- och intranätundersökningar sen år 2000</a:t>
            </a:r>
          </a:p>
          <a:p>
            <a:pPr marL="0" marR="0" lvl="0" indent="0" algn="l" defTabSz="912813" rtl="0" eaLnBrk="0" fontAlgn="base" latinLnBrk="0" hangingPunct="0">
              <a:lnSpc>
                <a:spcPct val="100000"/>
              </a:lnSpc>
              <a:spcBef>
                <a:spcPct val="50000"/>
              </a:spcBef>
              <a:spcAft>
                <a:spcPct val="0"/>
              </a:spcAft>
              <a:buClr>
                <a:srgbClr val="FFCC00"/>
              </a:buClr>
              <a:buSzTx/>
              <a:buFontTx/>
              <a:buChar char="•"/>
              <a:tabLst/>
              <a:defRPr/>
            </a:pPr>
            <a:r>
              <a:rPr kumimoji="0" lang="sv-SE" altLang="sv-SE" sz="2200" b="0" i="0" u="none" strike="noStrike" kern="1200" cap="none" spc="0" normalizeH="0" baseline="0" noProof="0" dirty="0">
                <a:ln>
                  <a:noFill/>
                </a:ln>
                <a:solidFill>
                  <a:srgbClr val="000000"/>
                </a:solidFill>
                <a:effectLst/>
                <a:uLnTx/>
                <a:uFillTx/>
                <a:latin typeface="Verdana" pitchFamily="34" charset="0"/>
                <a:ea typeface="+mn-ea"/>
                <a:cs typeface="+mn-cs"/>
              </a:rPr>
              <a:t> Undersökningar av mobilsajter sen år 2009  </a:t>
            </a:r>
          </a:p>
          <a:p>
            <a:pPr marL="0" marR="0" lvl="0" indent="0" algn="l" defTabSz="912813" rtl="0" eaLnBrk="0" fontAlgn="base" latinLnBrk="0" hangingPunct="0">
              <a:lnSpc>
                <a:spcPct val="100000"/>
              </a:lnSpc>
              <a:spcBef>
                <a:spcPct val="50000"/>
              </a:spcBef>
              <a:spcAft>
                <a:spcPct val="0"/>
              </a:spcAft>
              <a:buClr>
                <a:srgbClr val="FFCC00"/>
              </a:buClr>
              <a:buSzTx/>
              <a:buFontTx/>
              <a:buChar char="•"/>
              <a:tabLst/>
              <a:defRPr/>
            </a:pPr>
            <a:r>
              <a:rPr kumimoji="0" lang="sv-SE" altLang="sv-SE" sz="2200" b="0" i="0" u="none" strike="noStrike" kern="1200" cap="none" spc="0" normalizeH="0" baseline="0" noProof="0" dirty="0">
                <a:ln>
                  <a:noFill/>
                </a:ln>
                <a:solidFill>
                  <a:srgbClr val="000000"/>
                </a:solidFill>
                <a:effectLst/>
                <a:uLnTx/>
                <a:uFillTx/>
                <a:latin typeface="Verdana" pitchFamily="34" charset="0"/>
                <a:ea typeface="+mn-ea"/>
                <a:cs typeface="+mn-cs"/>
              </a:rPr>
              <a:t> Utgångspunkt – de verkliga besökarna</a:t>
            </a:r>
          </a:p>
          <a:p>
            <a:pPr marL="0" marR="0" lvl="0" indent="0" algn="l" defTabSz="912813" rtl="0" eaLnBrk="0" fontAlgn="base" latinLnBrk="0" hangingPunct="0">
              <a:lnSpc>
                <a:spcPct val="100000"/>
              </a:lnSpc>
              <a:spcBef>
                <a:spcPct val="50000"/>
              </a:spcBef>
              <a:spcAft>
                <a:spcPct val="0"/>
              </a:spcAft>
              <a:buClr>
                <a:srgbClr val="FFCC00"/>
              </a:buClr>
              <a:buSzTx/>
              <a:buFontTx/>
              <a:buChar char="•"/>
              <a:tabLst/>
              <a:defRPr/>
            </a:pPr>
            <a:r>
              <a:rPr kumimoji="0" lang="sv-SE" altLang="sv-SE" sz="2200" b="0" i="0" u="none" strike="noStrike" kern="1200" cap="none" spc="0" normalizeH="0" baseline="0" noProof="0" dirty="0">
                <a:ln>
                  <a:noFill/>
                </a:ln>
                <a:solidFill>
                  <a:srgbClr val="000000"/>
                </a:solidFill>
                <a:effectLst/>
                <a:uLnTx/>
                <a:uFillTx/>
                <a:latin typeface="Verdana" pitchFamily="34" charset="0"/>
                <a:ea typeface="+mn-ea"/>
                <a:cs typeface="+mn-cs"/>
              </a:rPr>
              <a:t> Unik databas med ett stort antal företag</a:t>
            </a:r>
          </a:p>
        </p:txBody>
      </p:sp>
      <p:sp>
        <p:nvSpPr>
          <p:cNvPr id="4" name="Rectangle 4">
            <a:extLst>
              <a:ext uri="{FF2B5EF4-FFF2-40B4-BE49-F238E27FC236}">
                <a16:creationId xmlns:a16="http://schemas.microsoft.com/office/drawing/2014/main" id="{90B8969B-4DFF-4E16-8F66-1DB195F1F271}"/>
              </a:ext>
            </a:extLst>
          </p:cNvPr>
          <p:cNvSpPr>
            <a:spLocks noChangeArrowheads="1"/>
          </p:cNvSpPr>
          <p:nvPr/>
        </p:nvSpPr>
        <p:spPr bwMode="auto">
          <a:xfrm>
            <a:off x="1614882" y="3917274"/>
            <a:ext cx="579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eaLnBrk="0" hangingPunct="0">
              <a:defRPr sz="1000">
                <a:solidFill>
                  <a:schemeClr val="tx1"/>
                </a:solidFill>
                <a:latin typeface="Arial" pitchFamily="34" charset="0"/>
              </a:defRPr>
            </a:lvl1pPr>
            <a:lvl2pPr marL="742950" indent="-285750" defTabSz="912813" eaLnBrk="0" hangingPunct="0">
              <a:defRPr sz="1000">
                <a:solidFill>
                  <a:schemeClr val="tx1"/>
                </a:solidFill>
                <a:latin typeface="Arial" pitchFamily="34" charset="0"/>
              </a:defRPr>
            </a:lvl2pPr>
            <a:lvl3pPr marL="1143000" indent="-228600" defTabSz="912813" eaLnBrk="0" hangingPunct="0">
              <a:defRPr sz="1000">
                <a:solidFill>
                  <a:schemeClr val="tx1"/>
                </a:solidFill>
                <a:latin typeface="Arial" pitchFamily="34" charset="0"/>
              </a:defRPr>
            </a:lvl3pPr>
            <a:lvl4pPr marL="1600200" indent="-228600" defTabSz="912813" eaLnBrk="0" hangingPunct="0">
              <a:defRPr sz="1000">
                <a:solidFill>
                  <a:schemeClr val="tx1"/>
                </a:solidFill>
                <a:latin typeface="Arial" pitchFamily="34" charset="0"/>
              </a:defRPr>
            </a:lvl4pPr>
            <a:lvl5pPr marL="2057400" indent="-228600" defTabSz="912813" eaLnBrk="0" hangingPunct="0">
              <a:defRPr sz="1000">
                <a:solidFill>
                  <a:schemeClr val="tx1"/>
                </a:solidFill>
                <a:latin typeface="Arial" pitchFamily="34" charset="0"/>
              </a:defRPr>
            </a:lvl5pPr>
            <a:lvl6pPr marL="2514600" indent="-228600" defTabSz="912813" eaLnBrk="0" fontAlgn="base" hangingPunct="0">
              <a:spcBef>
                <a:spcPct val="0"/>
              </a:spcBef>
              <a:spcAft>
                <a:spcPct val="0"/>
              </a:spcAft>
              <a:defRPr sz="1000">
                <a:solidFill>
                  <a:schemeClr val="tx1"/>
                </a:solidFill>
                <a:latin typeface="Arial" pitchFamily="34" charset="0"/>
              </a:defRPr>
            </a:lvl6pPr>
            <a:lvl7pPr marL="2971800" indent="-228600" defTabSz="912813" eaLnBrk="0" fontAlgn="base" hangingPunct="0">
              <a:spcBef>
                <a:spcPct val="0"/>
              </a:spcBef>
              <a:spcAft>
                <a:spcPct val="0"/>
              </a:spcAft>
              <a:defRPr sz="1000">
                <a:solidFill>
                  <a:schemeClr val="tx1"/>
                </a:solidFill>
                <a:latin typeface="Arial" pitchFamily="34" charset="0"/>
              </a:defRPr>
            </a:lvl7pPr>
            <a:lvl8pPr marL="3429000" indent="-228600" defTabSz="912813" eaLnBrk="0" fontAlgn="base" hangingPunct="0">
              <a:spcBef>
                <a:spcPct val="0"/>
              </a:spcBef>
              <a:spcAft>
                <a:spcPct val="0"/>
              </a:spcAft>
              <a:defRPr sz="1000">
                <a:solidFill>
                  <a:schemeClr val="tx1"/>
                </a:solidFill>
                <a:latin typeface="Arial" pitchFamily="34" charset="0"/>
              </a:defRPr>
            </a:lvl8pPr>
            <a:lvl9pPr marL="3886200" indent="-228600" defTabSz="912813" eaLnBrk="0" fontAlgn="base" hangingPunct="0">
              <a:spcBef>
                <a:spcPct val="0"/>
              </a:spcBef>
              <a:spcAft>
                <a:spcPct val="0"/>
              </a:spcAft>
              <a:defRPr sz="1000">
                <a:solidFill>
                  <a:schemeClr val="tx1"/>
                </a:solidFill>
                <a:latin typeface="Arial"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sv-SE" altLang="sv-SE" sz="2400" b="0" i="1" u="none" strike="noStrike" kern="1200" cap="none" spc="0" normalizeH="0" baseline="0" noProof="0" dirty="0">
                <a:ln>
                  <a:noFill/>
                </a:ln>
                <a:solidFill>
                  <a:srgbClr val="808080"/>
                </a:solidFill>
                <a:effectLst/>
                <a:uLnTx/>
                <a:uFillTx/>
                <a:latin typeface="Verdana" pitchFamily="34" charset="0"/>
                <a:ea typeface="+mn-ea"/>
                <a:cs typeface="+mn-cs"/>
              </a:rPr>
              <a:t>Vår vision är att medverka aktivt till</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sv-SE" altLang="sv-SE" sz="2400" b="0" i="1" u="none" strike="noStrike" kern="1200" cap="none" spc="0" normalizeH="0" baseline="0" noProof="0" dirty="0">
                <a:ln>
                  <a:noFill/>
                </a:ln>
                <a:solidFill>
                  <a:srgbClr val="808080"/>
                </a:solidFill>
                <a:effectLst/>
                <a:uLnTx/>
                <a:uFillTx/>
                <a:latin typeface="Verdana" pitchFamily="34" charset="0"/>
                <a:ea typeface="+mn-ea"/>
                <a:cs typeface="+mn-cs"/>
              </a:rPr>
              <a:t>förbättrad service via webben</a:t>
            </a:r>
          </a:p>
        </p:txBody>
      </p:sp>
    </p:spTree>
    <p:extLst>
      <p:ext uri="{BB962C8B-B14F-4D97-AF65-F5344CB8AC3E}">
        <p14:creationId xmlns:p14="http://schemas.microsoft.com/office/powerpoint/2010/main" val="269041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47CFDF-F2F7-B39C-7558-E1511C45DFB1}"/>
              </a:ext>
            </a:extLst>
          </p:cNvPr>
          <p:cNvPicPr>
            <a:picLocks noChangeAspect="1"/>
          </p:cNvPicPr>
          <p:nvPr/>
        </p:nvPicPr>
        <p:blipFill>
          <a:blip r:embed="rId2"/>
          <a:stretch>
            <a:fillRect/>
          </a:stretch>
        </p:blipFill>
        <p:spPr>
          <a:xfrm>
            <a:off x="2952750" y="2424112"/>
            <a:ext cx="6286500" cy="2009775"/>
          </a:xfrm>
          <a:prstGeom prst="rect">
            <a:avLst/>
          </a:prstGeom>
        </p:spPr>
      </p:pic>
      <p:sp>
        <p:nvSpPr>
          <p:cNvPr id="3" name="textruta 2">
            <a:extLst>
              <a:ext uri="{FF2B5EF4-FFF2-40B4-BE49-F238E27FC236}">
                <a16:creationId xmlns:a16="http://schemas.microsoft.com/office/drawing/2014/main" id="{5BC5034F-66B8-7F61-B6EC-59B27E00C8B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274779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8B75460-0094-69FB-CE0B-EA17086AFE20}"/>
              </a:ext>
            </a:extLst>
          </p:cNvPr>
          <p:cNvPicPr>
            <a:picLocks noChangeAspect="1"/>
          </p:cNvPicPr>
          <p:nvPr/>
        </p:nvPicPr>
        <p:blipFill>
          <a:blip r:embed="rId2"/>
          <a:stretch>
            <a:fillRect/>
          </a:stretch>
        </p:blipFill>
        <p:spPr>
          <a:xfrm>
            <a:off x="2886075" y="2605087"/>
            <a:ext cx="6419850" cy="1647825"/>
          </a:xfrm>
          <a:prstGeom prst="rect">
            <a:avLst/>
          </a:prstGeom>
        </p:spPr>
      </p:pic>
      <p:sp>
        <p:nvSpPr>
          <p:cNvPr id="3" name="textruta 2">
            <a:extLst>
              <a:ext uri="{FF2B5EF4-FFF2-40B4-BE49-F238E27FC236}">
                <a16:creationId xmlns:a16="http://schemas.microsoft.com/office/drawing/2014/main" id="{1A29CB54-B908-1D79-79E4-586369EE17D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290942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F74AC92-57E9-EEC3-FC01-C2B2B67A1D02}"/>
              </a:ext>
            </a:extLst>
          </p:cNvPr>
          <p:cNvPicPr>
            <a:picLocks noChangeAspect="1"/>
          </p:cNvPicPr>
          <p:nvPr/>
        </p:nvPicPr>
        <p:blipFill>
          <a:blip r:embed="rId2"/>
          <a:stretch>
            <a:fillRect/>
          </a:stretch>
        </p:blipFill>
        <p:spPr>
          <a:xfrm>
            <a:off x="4019550" y="2347912"/>
            <a:ext cx="4152900" cy="2162175"/>
          </a:xfrm>
          <a:prstGeom prst="rect">
            <a:avLst/>
          </a:prstGeom>
        </p:spPr>
      </p:pic>
      <p:sp>
        <p:nvSpPr>
          <p:cNvPr id="3" name="textruta 2">
            <a:extLst>
              <a:ext uri="{FF2B5EF4-FFF2-40B4-BE49-F238E27FC236}">
                <a16:creationId xmlns:a16="http://schemas.microsoft.com/office/drawing/2014/main" id="{9ACEF54E-1254-3896-C8C4-7D0E8675DAB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D9F71BED-6C5D-D008-7DAF-1B8F33C40776}"/>
              </a:ext>
            </a:extLst>
          </p:cNvPr>
          <p:cNvSpPr/>
          <p:nvPr/>
        </p:nvSpPr>
        <p:spPr>
          <a:xfrm>
            <a:off x="7580376" y="3429000"/>
            <a:ext cx="301752"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1C2AD05-909E-1484-CCE1-9E9E1EF1D1A8}"/>
              </a:ext>
            </a:extLst>
          </p:cNvPr>
          <p:cNvSpPr/>
          <p:nvPr/>
        </p:nvSpPr>
        <p:spPr>
          <a:xfrm>
            <a:off x="6745224" y="3663696"/>
            <a:ext cx="301752"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6CB7C1E-BDD5-8582-15B1-D94208A9197B}"/>
              </a:ext>
            </a:extLst>
          </p:cNvPr>
          <p:cNvSpPr/>
          <p:nvPr/>
        </p:nvSpPr>
        <p:spPr>
          <a:xfrm>
            <a:off x="6745224" y="3852672"/>
            <a:ext cx="301752"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63BEEA5-87B4-1226-D39B-7017048A03C0}"/>
              </a:ext>
            </a:extLst>
          </p:cNvPr>
          <p:cNvSpPr/>
          <p:nvPr/>
        </p:nvSpPr>
        <p:spPr>
          <a:xfrm>
            <a:off x="6745224" y="4050792"/>
            <a:ext cx="301752"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F2B43C8-16D4-8D50-7221-C7A94B495823}"/>
              </a:ext>
            </a:extLst>
          </p:cNvPr>
          <p:cNvSpPr/>
          <p:nvPr/>
        </p:nvSpPr>
        <p:spPr>
          <a:xfrm>
            <a:off x="6745224" y="3191255"/>
            <a:ext cx="1255776" cy="205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5273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8F6A650-0980-8BEF-A082-7B9E3963CBB5}"/>
              </a:ext>
            </a:extLst>
          </p:cNvPr>
          <p:cNvPicPr>
            <a:picLocks noChangeAspect="1"/>
          </p:cNvPicPr>
          <p:nvPr/>
        </p:nvPicPr>
        <p:blipFill>
          <a:blip r:embed="rId2"/>
          <a:stretch>
            <a:fillRect/>
          </a:stretch>
        </p:blipFill>
        <p:spPr>
          <a:xfrm>
            <a:off x="4219575" y="2376487"/>
            <a:ext cx="3752850" cy="2105025"/>
          </a:xfrm>
          <a:prstGeom prst="rect">
            <a:avLst/>
          </a:prstGeom>
        </p:spPr>
      </p:pic>
      <p:sp>
        <p:nvSpPr>
          <p:cNvPr id="3" name="textruta 2">
            <a:extLst>
              <a:ext uri="{FF2B5EF4-FFF2-40B4-BE49-F238E27FC236}">
                <a16:creationId xmlns:a16="http://schemas.microsoft.com/office/drawing/2014/main" id="{5C2C7513-9E1F-1B84-595D-76055EAABF60}"/>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8F75F304-0D2B-3180-BC00-187EF13F05F4}"/>
              </a:ext>
            </a:extLst>
          </p:cNvPr>
          <p:cNvSpPr/>
          <p:nvPr/>
        </p:nvSpPr>
        <p:spPr>
          <a:xfrm>
            <a:off x="7452360" y="3474720"/>
            <a:ext cx="301752" cy="164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3F485A43-DD49-F1FB-D1EB-E366D1F9BE17}"/>
              </a:ext>
            </a:extLst>
          </p:cNvPr>
          <p:cNvSpPr/>
          <p:nvPr/>
        </p:nvSpPr>
        <p:spPr>
          <a:xfrm>
            <a:off x="6726936" y="3895344"/>
            <a:ext cx="301752" cy="170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594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0671A4-E3FE-9EAE-AFB1-D3E222BD2EE2}"/>
              </a:ext>
            </a:extLst>
          </p:cNvPr>
          <p:cNvPicPr>
            <a:picLocks noChangeAspect="1"/>
          </p:cNvPicPr>
          <p:nvPr/>
        </p:nvPicPr>
        <p:blipFill>
          <a:blip r:embed="rId2"/>
          <a:stretch>
            <a:fillRect/>
          </a:stretch>
        </p:blipFill>
        <p:spPr>
          <a:xfrm>
            <a:off x="4019550" y="2424112"/>
            <a:ext cx="4152900" cy="2009775"/>
          </a:xfrm>
          <a:prstGeom prst="rect">
            <a:avLst/>
          </a:prstGeom>
        </p:spPr>
      </p:pic>
      <p:sp>
        <p:nvSpPr>
          <p:cNvPr id="3" name="textruta 2">
            <a:extLst>
              <a:ext uri="{FF2B5EF4-FFF2-40B4-BE49-F238E27FC236}">
                <a16:creationId xmlns:a16="http://schemas.microsoft.com/office/drawing/2014/main" id="{558B8D2E-EEC3-21B5-74D4-C30CB996493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353031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B6DA4C4-AD17-C916-03E6-DB6731D162B7}"/>
              </a:ext>
            </a:extLst>
          </p:cNvPr>
          <p:cNvPicPr>
            <a:picLocks noChangeAspect="1"/>
          </p:cNvPicPr>
          <p:nvPr/>
        </p:nvPicPr>
        <p:blipFill>
          <a:blip r:embed="rId2"/>
          <a:stretch>
            <a:fillRect/>
          </a:stretch>
        </p:blipFill>
        <p:spPr>
          <a:xfrm>
            <a:off x="4219575" y="2424112"/>
            <a:ext cx="3752850" cy="2009775"/>
          </a:xfrm>
          <a:prstGeom prst="rect">
            <a:avLst/>
          </a:prstGeom>
        </p:spPr>
      </p:pic>
      <p:sp>
        <p:nvSpPr>
          <p:cNvPr id="3" name="textruta 2">
            <a:extLst>
              <a:ext uri="{FF2B5EF4-FFF2-40B4-BE49-F238E27FC236}">
                <a16:creationId xmlns:a16="http://schemas.microsoft.com/office/drawing/2014/main" id="{7340B1A4-3A2D-97C9-EB03-FB1D7FFF8DB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18796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71B58EE-7867-EB74-32FB-4A51B2D6EF4B}"/>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128</a:t>
            </a:r>
            <a:endParaRPr lang="sv-SE" altLang="sv-SE"/>
          </a:p>
        </p:txBody>
      </p:sp>
      <p:sp>
        <p:nvSpPr>
          <p:cNvPr id="3" name="Rectangle 7">
            <a:extLst>
              <a:ext uri="{FF2B5EF4-FFF2-40B4-BE49-F238E27FC236}">
                <a16:creationId xmlns:a16="http://schemas.microsoft.com/office/drawing/2014/main" id="{83B6BF2A-77B3-1FA1-77D0-91D9B1725A09}"/>
              </a:ext>
            </a:extLst>
          </p:cNvPr>
          <p:cNvSpPr>
            <a:spLocks noChangeArrowheads="1"/>
          </p:cNvSpPr>
          <p:nvPr/>
        </p:nvSpPr>
        <p:spPr bwMode="auto">
          <a:xfrm>
            <a:off x="2692400" y="1001713"/>
            <a:ext cx="15827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INTRESSE</a:t>
            </a:r>
            <a:endParaRPr lang="sv-SE" altLang="sv-SE"/>
          </a:p>
        </p:txBody>
      </p:sp>
      <p:sp>
        <p:nvSpPr>
          <p:cNvPr id="4" name="Rectangle 8">
            <a:extLst>
              <a:ext uri="{FF2B5EF4-FFF2-40B4-BE49-F238E27FC236}">
                <a16:creationId xmlns:a16="http://schemas.microsoft.com/office/drawing/2014/main" id="{B483E895-40F5-BE78-4690-398EF223AC71}"/>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32FE2426-5F2E-87B1-A3D9-D26B7BFEA32D}"/>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21381AD2-3C58-E8FA-EA54-385986404E5F}"/>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9EB7B0BF-5E2C-ABEE-DD9E-0772F293EE10}"/>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1FF0CEDF-F0B4-DF67-4830-F14DBC9AEC1B}"/>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D9C87026-53C5-5D21-720A-FF7EEC71F7AD}"/>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F42672E6-8B6D-317E-5F47-94353998A513}"/>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0E9FA62A-6A40-9F38-1243-16F1041E0C47}"/>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639D69C4-AAD9-6893-3104-6DE4902A68EB}"/>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F665A6FE-AF62-375D-31D0-34DC8E06C724}"/>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D4B7F7A2-AADB-4C46-3858-F2561F80D3D8}"/>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65F86F48-58B7-76DB-1692-4C6C1556E409}"/>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2">
            <a:extLst>
              <a:ext uri="{FF2B5EF4-FFF2-40B4-BE49-F238E27FC236}">
                <a16:creationId xmlns:a16="http://schemas.microsoft.com/office/drawing/2014/main" id="{D5298A35-DC5E-986F-190D-E531BE7A7BA4}"/>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3">
            <a:extLst>
              <a:ext uri="{FF2B5EF4-FFF2-40B4-BE49-F238E27FC236}">
                <a16:creationId xmlns:a16="http://schemas.microsoft.com/office/drawing/2014/main" id="{04CD1BCA-6ED8-EBC1-0FB5-B698EF2752F0}"/>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6">
            <a:extLst>
              <a:ext uri="{FF2B5EF4-FFF2-40B4-BE49-F238E27FC236}">
                <a16:creationId xmlns:a16="http://schemas.microsoft.com/office/drawing/2014/main" id="{9CCB9196-5F47-136A-0E7F-ED134579511A}"/>
              </a:ext>
            </a:extLst>
          </p:cNvPr>
          <p:cNvSpPr>
            <a:spLocks noChangeArrowheads="1"/>
          </p:cNvSpPr>
          <p:nvPr/>
        </p:nvSpPr>
        <p:spPr bwMode="auto">
          <a:xfrm>
            <a:off x="1109663" y="2044700"/>
            <a:ext cx="1412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intresserad av</a:t>
            </a:r>
            <a:endParaRPr lang="sv-SE" altLang="sv-SE"/>
          </a:p>
        </p:txBody>
      </p:sp>
      <p:sp>
        <p:nvSpPr>
          <p:cNvPr id="19" name="Rectangle 27">
            <a:extLst>
              <a:ext uri="{FF2B5EF4-FFF2-40B4-BE49-F238E27FC236}">
                <a16:creationId xmlns:a16="http://schemas.microsoft.com/office/drawing/2014/main" id="{C0A3887A-43A1-5F86-5FC8-336182901034}"/>
              </a:ext>
            </a:extLst>
          </p:cNvPr>
          <p:cNvSpPr>
            <a:spLocks noChangeArrowheads="1"/>
          </p:cNvSpPr>
          <p:nvPr/>
        </p:nvSpPr>
        <p:spPr bwMode="auto">
          <a:xfrm>
            <a:off x="2741613" y="2503488"/>
            <a:ext cx="2466975"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8">
            <a:extLst>
              <a:ext uri="{FF2B5EF4-FFF2-40B4-BE49-F238E27FC236}">
                <a16:creationId xmlns:a16="http://schemas.microsoft.com/office/drawing/2014/main" id="{D6EF1B33-684E-6BF2-A790-E7AA7BCD2B12}"/>
              </a:ext>
            </a:extLst>
          </p:cNvPr>
          <p:cNvSpPr>
            <a:spLocks noChangeArrowheads="1"/>
          </p:cNvSpPr>
          <p:nvPr/>
        </p:nvSpPr>
        <p:spPr bwMode="auto">
          <a:xfrm>
            <a:off x="2741613" y="2503488"/>
            <a:ext cx="2466975"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9">
            <a:extLst>
              <a:ext uri="{FF2B5EF4-FFF2-40B4-BE49-F238E27FC236}">
                <a16:creationId xmlns:a16="http://schemas.microsoft.com/office/drawing/2014/main" id="{A87F4F05-48F3-437D-C733-2F6A9A4D3D73}"/>
              </a:ext>
            </a:extLst>
          </p:cNvPr>
          <p:cNvSpPr>
            <a:spLocks noChangeArrowheads="1"/>
          </p:cNvSpPr>
          <p:nvPr/>
        </p:nvSpPr>
        <p:spPr bwMode="auto">
          <a:xfrm>
            <a:off x="1214438" y="2613025"/>
            <a:ext cx="14573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Djur (mat, sport, sällskap)</a:t>
            </a:r>
            <a:endParaRPr lang="sv-SE" altLang="sv-SE"/>
          </a:p>
        </p:txBody>
      </p:sp>
      <p:sp>
        <p:nvSpPr>
          <p:cNvPr id="22" name="Rectangle 30">
            <a:extLst>
              <a:ext uri="{FF2B5EF4-FFF2-40B4-BE49-F238E27FC236}">
                <a16:creationId xmlns:a16="http://schemas.microsoft.com/office/drawing/2014/main" id="{4AE61632-A80E-B763-612E-E4D1645C0D45}"/>
              </a:ext>
            </a:extLst>
          </p:cNvPr>
          <p:cNvSpPr>
            <a:spLocks noChangeArrowheads="1"/>
          </p:cNvSpPr>
          <p:nvPr/>
        </p:nvSpPr>
        <p:spPr bwMode="auto">
          <a:xfrm>
            <a:off x="5268913" y="26019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55</a:t>
            </a:r>
            <a:endParaRPr lang="sv-SE" altLang="sv-SE"/>
          </a:p>
        </p:txBody>
      </p:sp>
      <p:sp>
        <p:nvSpPr>
          <p:cNvPr id="23" name="Rectangle 31">
            <a:extLst>
              <a:ext uri="{FF2B5EF4-FFF2-40B4-BE49-F238E27FC236}">
                <a16:creationId xmlns:a16="http://schemas.microsoft.com/office/drawing/2014/main" id="{29565D20-C22A-9295-E59A-14AD483948C6}"/>
              </a:ext>
            </a:extLst>
          </p:cNvPr>
          <p:cNvSpPr>
            <a:spLocks noChangeArrowheads="1"/>
          </p:cNvSpPr>
          <p:nvPr/>
        </p:nvSpPr>
        <p:spPr bwMode="auto">
          <a:xfrm>
            <a:off x="7597775" y="25828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55</a:t>
            </a:r>
            <a:endParaRPr lang="sv-SE" altLang="sv-SE"/>
          </a:p>
        </p:txBody>
      </p:sp>
      <p:sp>
        <p:nvSpPr>
          <p:cNvPr id="24" name="Rectangle 33">
            <a:extLst>
              <a:ext uri="{FF2B5EF4-FFF2-40B4-BE49-F238E27FC236}">
                <a16:creationId xmlns:a16="http://schemas.microsoft.com/office/drawing/2014/main" id="{020D735E-A740-3F8D-2D70-69E7C5068944}"/>
              </a:ext>
            </a:extLst>
          </p:cNvPr>
          <p:cNvSpPr>
            <a:spLocks noChangeArrowheads="1"/>
          </p:cNvSpPr>
          <p:nvPr/>
        </p:nvSpPr>
        <p:spPr bwMode="auto">
          <a:xfrm>
            <a:off x="2741613" y="2881313"/>
            <a:ext cx="3133725"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34">
            <a:extLst>
              <a:ext uri="{FF2B5EF4-FFF2-40B4-BE49-F238E27FC236}">
                <a16:creationId xmlns:a16="http://schemas.microsoft.com/office/drawing/2014/main" id="{54F26B66-133B-79C2-6866-6054BA3611D5}"/>
              </a:ext>
            </a:extLst>
          </p:cNvPr>
          <p:cNvSpPr>
            <a:spLocks noChangeArrowheads="1"/>
          </p:cNvSpPr>
          <p:nvPr/>
        </p:nvSpPr>
        <p:spPr bwMode="auto">
          <a:xfrm>
            <a:off x="2741613" y="2881313"/>
            <a:ext cx="3133725"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5">
            <a:extLst>
              <a:ext uri="{FF2B5EF4-FFF2-40B4-BE49-F238E27FC236}">
                <a16:creationId xmlns:a16="http://schemas.microsoft.com/office/drawing/2014/main" id="{49D17EA2-E502-29F9-46C9-A8811BC4D4FE}"/>
              </a:ext>
            </a:extLst>
          </p:cNvPr>
          <p:cNvSpPr>
            <a:spLocks noChangeArrowheads="1"/>
          </p:cNvSpPr>
          <p:nvPr/>
        </p:nvSpPr>
        <p:spPr bwMode="auto">
          <a:xfrm>
            <a:off x="1639888" y="2990850"/>
            <a:ext cx="1031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Natur (arter, miljö)</a:t>
            </a:r>
            <a:endParaRPr lang="sv-SE" altLang="sv-SE"/>
          </a:p>
        </p:txBody>
      </p:sp>
      <p:sp>
        <p:nvSpPr>
          <p:cNvPr id="27" name="Rectangle 36">
            <a:extLst>
              <a:ext uri="{FF2B5EF4-FFF2-40B4-BE49-F238E27FC236}">
                <a16:creationId xmlns:a16="http://schemas.microsoft.com/office/drawing/2014/main" id="{69A259A5-A5B2-8BE5-00C0-B1849D904D9B}"/>
              </a:ext>
            </a:extLst>
          </p:cNvPr>
          <p:cNvSpPr>
            <a:spLocks noChangeArrowheads="1"/>
          </p:cNvSpPr>
          <p:nvPr/>
        </p:nvSpPr>
        <p:spPr bwMode="auto">
          <a:xfrm>
            <a:off x="5945188" y="298132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70</a:t>
            </a:r>
            <a:endParaRPr lang="sv-SE" altLang="sv-SE"/>
          </a:p>
        </p:txBody>
      </p:sp>
      <p:sp>
        <p:nvSpPr>
          <p:cNvPr id="28" name="Rectangle 37">
            <a:extLst>
              <a:ext uri="{FF2B5EF4-FFF2-40B4-BE49-F238E27FC236}">
                <a16:creationId xmlns:a16="http://schemas.microsoft.com/office/drawing/2014/main" id="{F009E813-00BF-60E2-68AB-118A24E6D0E9}"/>
              </a:ext>
            </a:extLst>
          </p:cNvPr>
          <p:cNvSpPr>
            <a:spLocks noChangeArrowheads="1"/>
          </p:cNvSpPr>
          <p:nvPr/>
        </p:nvSpPr>
        <p:spPr bwMode="auto">
          <a:xfrm>
            <a:off x="7597775" y="29622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70</a:t>
            </a:r>
            <a:endParaRPr lang="sv-SE" altLang="sv-SE"/>
          </a:p>
        </p:txBody>
      </p:sp>
      <p:sp>
        <p:nvSpPr>
          <p:cNvPr id="29" name="Rectangle 39">
            <a:extLst>
              <a:ext uri="{FF2B5EF4-FFF2-40B4-BE49-F238E27FC236}">
                <a16:creationId xmlns:a16="http://schemas.microsoft.com/office/drawing/2014/main" id="{735A855D-CD00-378C-F345-C8C531D6751F}"/>
              </a:ext>
            </a:extLst>
          </p:cNvPr>
          <p:cNvSpPr>
            <a:spLocks noChangeArrowheads="1"/>
          </p:cNvSpPr>
          <p:nvPr/>
        </p:nvSpPr>
        <p:spPr bwMode="auto">
          <a:xfrm>
            <a:off x="2741613" y="3260725"/>
            <a:ext cx="2009775"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40">
            <a:extLst>
              <a:ext uri="{FF2B5EF4-FFF2-40B4-BE49-F238E27FC236}">
                <a16:creationId xmlns:a16="http://schemas.microsoft.com/office/drawing/2014/main" id="{50ADF024-7542-07A6-2716-1F8C04FFEFC7}"/>
              </a:ext>
            </a:extLst>
          </p:cNvPr>
          <p:cNvSpPr>
            <a:spLocks noChangeArrowheads="1"/>
          </p:cNvSpPr>
          <p:nvPr/>
        </p:nvSpPr>
        <p:spPr bwMode="auto">
          <a:xfrm>
            <a:off x="2741613" y="3260725"/>
            <a:ext cx="2009775"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41">
            <a:extLst>
              <a:ext uri="{FF2B5EF4-FFF2-40B4-BE49-F238E27FC236}">
                <a16:creationId xmlns:a16="http://schemas.microsoft.com/office/drawing/2014/main" id="{C88645D6-9175-4ACE-E794-F2985CE26287}"/>
              </a:ext>
            </a:extLst>
          </p:cNvPr>
          <p:cNvSpPr>
            <a:spLocks noChangeArrowheads="1"/>
          </p:cNvSpPr>
          <p:nvPr/>
        </p:nvSpPr>
        <p:spPr bwMode="auto">
          <a:xfrm>
            <a:off x="1331913" y="3370263"/>
            <a:ext cx="133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Skog (bär, fiber, energi)</a:t>
            </a:r>
            <a:endParaRPr lang="sv-SE" altLang="sv-SE"/>
          </a:p>
        </p:txBody>
      </p:sp>
      <p:sp>
        <p:nvSpPr>
          <p:cNvPr id="32" name="Rectangle 42">
            <a:extLst>
              <a:ext uri="{FF2B5EF4-FFF2-40B4-BE49-F238E27FC236}">
                <a16:creationId xmlns:a16="http://schemas.microsoft.com/office/drawing/2014/main" id="{6E0264EA-E9C0-3F22-0BA3-5FEA4ACBD6A6}"/>
              </a:ext>
            </a:extLst>
          </p:cNvPr>
          <p:cNvSpPr>
            <a:spLocks noChangeArrowheads="1"/>
          </p:cNvSpPr>
          <p:nvPr/>
        </p:nvSpPr>
        <p:spPr bwMode="auto">
          <a:xfrm>
            <a:off x="4830763" y="33591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45</a:t>
            </a:r>
            <a:endParaRPr lang="sv-SE" altLang="sv-SE"/>
          </a:p>
        </p:txBody>
      </p:sp>
      <p:sp>
        <p:nvSpPr>
          <p:cNvPr id="33" name="Rectangle 43">
            <a:extLst>
              <a:ext uri="{FF2B5EF4-FFF2-40B4-BE49-F238E27FC236}">
                <a16:creationId xmlns:a16="http://schemas.microsoft.com/office/drawing/2014/main" id="{AF895355-04A2-FA10-2744-DB4770DDD424}"/>
              </a:ext>
            </a:extLst>
          </p:cNvPr>
          <p:cNvSpPr>
            <a:spLocks noChangeArrowheads="1"/>
          </p:cNvSpPr>
          <p:nvPr/>
        </p:nvSpPr>
        <p:spPr bwMode="auto">
          <a:xfrm>
            <a:off x="7597775" y="33401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45</a:t>
            </a:r>
            <a:endParaRPr lang="sv-SE" altLang="sv-SE"/>
          </a:p>
        </p:txBody>
      </p:sp>
      <p:sp>
        <p:nvSpPr>
          <p:cNvPr id="34" name="Rectangle 45">
            <a:extLst>
              <a:ext uri="{FF2B5EF4-FFF2-40B4-BE49-F238E27FC236}">
                <a16:creationId xmlns:a16="http://schemas.microsoft.com/office/drawing/2014/main" id="{CB4E7378-E1BC-81C4-15C8-656F5C4DDD2E}"/>
              </a:ext>
            </a:extLst>
          </p:cNvPr>
          <p:cNvSpPr>
            <a:spLocks noChangeArrowheads="1"/>
          </p:cNvSpPr>
          <p:nvPr/>
        </p:nvSpPr>
        <p:spPr bwMode="auto">
          <a:xfrm>
            <a:off x="2741613" y="3638550"/>
            <a:ext cx="1522412"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5" name="Rectangle 46">
            <a:extLst>
              <a:ext uri="{FF2B5EF4-FFF2-40B4-BE49-F238E27FC236}">
                <a16:creationId xmlns:a16="http://schemas.microsoft.com/office/drawing/2014/main" id="{D331DE19-971D-34B8-1D41-F2259AEA5392}"/>
              </a:ext>
            </a:extLst>
          </p:cNvPr>
          <p:cNvSpPr>
            <a:spLocks noChangeArrowheads="1"/>
          </p:cNvSpPr>
          <p:nvPr/>
        </p:nvSpPr>
        <p:spPr bwMode="auto">
          <a:xfrm>
            <a:off x="2741613" y="3638550"/>
            <a:ext cx="1522412"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6" name="Rectangle 47">
            <a:extLst>
              <a:ext uri="{FF2B5EF4-FFF2-40B4-BE49-F238E27FC236}">
                <a16:creationId xmlns:a16="http://schemas.microsoft.com/office/drawing/2014/main" id="{B4741970-9FD3-5079-DA24-D1BED892B90A}"/>
              </a:ext>
            </a:extLst>
          </p:cNvPr>
          <p:cNvSpPr>
            <a:spLocks noChangeArrowheads="1"/>
          </p:cNvSpPr>
          <p:nvPr/>
        </p:nvSpPr>
        <p:spPr bwMode="auto">
          <a:xfrm>
            <a:off x="1452563" y="3748088"/>
            <a:ext cx="1219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Vatten (kvalitet, fiske)</a:t>
            </a:r>
            <a:endParaRPr lang="sv-SE" altLang="sv-SE"/>
          </a:p>
        </p:txBody>
      </p:sp>
      <p:sp>
        <p:nvSpPr>
          <p:cNvPr id="37" name="Rectangle 48">
            <a:extLst>
              <a:ext uri="{FF2B5EF4-FFF2-40B4-BE49-F238E27FC236}">
                <a16:creationId xmlns:a16="http://schemas.microsoft.com/office/drawing/2014/main" id="{D193B2BF-989A-7CE1-A7B5-A9B8D1B47BDD}"/>
              </a:ext>
            </a:extLst>
          </p:cNvPr>
          <p:cNvSpPr>
            <a:spLocks noChangeArrowheads="1"/>
          </p:cNvSpPr>
          <p:nvPr/>
        </p:nvSpPr>
        <p:spPr bwMode="auto">
          <a:xfrm>
            <a:off x="4333875" y="37369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34</a:t>
            </a:r>
            <a:endParaRPr lang="sv-SE" altLang="sv-SE"/>
          </a:p>
        </p:txBody>
      </p:sp>
      <p:sp>
        <p:nvSpPr>
          <p:cNvPr id="38" name="Rectangle 49">
            <a:extLst>
              <a:ext uri="{FF2B5EF4-FFF2-40B4-BE49-F238E27FC236}">
                <a16:creationId xmlns:a16="http://schemas.microsoft.com/office/drawing/2014/main" id="{3BFECCA1-AAFE-EDEF-89B2-759F179A89F7}"/>
              </a:ext>
            </a:extLst>
          </p:cNvPr>
          <p:cNvSpPr>
            <a:spLocks noChangeArrowheads="1"/>
          </p:cNvSpPr>
          <p:nvPr/>
        </p:nvSpPr>
        <p:spPr bwMode="auto">
          <a:xfrm>
            <a:off x="7597775" y="37179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34</a:t>
            </a:r>
            <a:endParaRPr lang="sv-SE" altLang="sv-SE"/>
          </a:p>
        </p:txBody>
      </p:sp>
      <p:sp>
        <p:nvSpPr>
          <p:cNvPr id="39" name="Rectangle 51">
            <a:extLst>
              <a:ext uri="{FF2B5EF4-FFF2-40B4-BE49-F238E27FC236}">
                <a16:creationId xmlns:a16="http://schemas.microsoft.com/office/drawing/2014/main" id="{F91E3247-7640-9FBF-A097-9C71E43D8895}"/>
              </a:ext>
            </a:extLst>
          </p:cNvPr>
          <p:cNvSpPr>
            <a:spLocks noChangeArrowheads="1"/>
          </p:cNvSpPr>
          <p:nvPr/>
        </p:nvSpPr>
        <p:spPr bwMode="auto">
          <a:xfrm>
            <a:off x="2741613" y="4016375"/>
            <a:ext cx="2466975"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0" name="Rectangle 52">
            <a:extLst>
              <a:ext uri="{FF2B5EF4-FFF2-40B4-BE49-F238E27FC236}">
                <a16:creationId xmlns:a16="http://schemas.microsoft.com/office/drawing/2014/main" id="{97B615C6-0705-88AE-DC9C-5C6D4C9C8A33}"/>
              </a:ext>
            </a:extLst>
          </p:cNvPr>
          <p:cNvSpPr>
            <a:spLocks noChangeArrowheads="1"/>
          </p:cNvSpPr>
          <p:nvPr/>
        </p:nvSpPr>
        <p:spPr bwMode="auto">
          <a:xfrm>
            <a:off x="2741613" y="4016375"/>
            <a:ext cx="2466975"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1" name="Rectangle 53">
            <a:extLst>
              <a:ext uri="{FF2B5EF4-FFF2-40B4-BE49-F238E27FC236}">
                <a16:creationId xmlns:a16="http://schemas.microsoft.com/office/drawing/2014/main" id="{BC275576-F052-BCAF-AA98-A823CC6477E7}"/>
              </a:ext>
            </a:extLst>
          </p:cNvPr>
          <p:cNvSpPr>
            <a:spLocks noChangeArrowheads="1"/>
          </p:cNvSpPr>
          <p:nvPr/>
        </p:nvSpPr>
        <p:spPr bwMode="auto">
          <a:xfrm>
            <a:off x="1076325" y="4125913"/>
            <a:ext cx="15954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Växter (mat, foder, prydnad)</a:t>
            </a:r>
            <a:endParaRPr lang="sv-SE" altLang="sv-SE"/>
          </a:p>
        </p:txBody>
      </p:sp>
      <p:sp>
        <p:nvSpPr>
          <p:cNvPr id="42" name="Rectangle 54">
            <a:extLst>
              <a:ext uri="{FF2B5EF4-FFF2-40B4-BE49-F238E27FC236}">
                <a16:creationId xmlns:a16="http://schemas.microsoft.com/office/drawing/2014/main" id="{58BE36E4-5436-7542-FE3C-D1489F6EEC26}"/>
              </a:ext>
            </a:extLst>
          </p:cNvPr>
          <p:cNvSpPr>
            <a:spLocks noChangeArrowheads="1"/>
          </p:cNvSpPr>
          <p:nvPr/>
        </p:nvSpPr>
        <p:spPr bwMode="auto">
          <a:xfrm>
            <a:off x="5268913" y="411480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55</a:t>
            </a:r>
            <a:endParaRPr lang="sv-SE" altLang="sv-SE"/>
          </a:p>
        </p:txBody>
      </p:sp>
      <p:sp>
        <p:nvSpPr>
          <p:cNvPr id="43" name="Rectangle 55">
            <a:extLst>
              <a:ext uri="{FF2B5EF4-FFF2-40B4-BE49-F238E27FC236}">
                <a16:creationId xmlns:a16="http://schemas.microsoft.com/office/drawing/2014/main" id="{7FE869F0-5199-34BE-97CF-27EBF6E133A1}"/>
              </a:ext>
            </a:extLst>
          </p:cNvPr>
          <p:cNvSpPr>
            <a:spLocks noChangeArrowheads="1"/>
          </p:cNvSpPr>
          <p:nvPr/>
        </p:nvSpPr>
        <p:spPr bwMode="auto">
          <a:xfrm>
            <a:off x="7597775" y="409575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55</a:t>
            </a:r>
            <a:endParaRPr lang="sv-SE" altLang="sv-SE"/>
          </a:p>
        </p:txBody>
      </p:sp>
      <p:sp>
        <p:nvSpPr>
          <p:cNvPr id="44" name="Rectangle 57">
            <a:extLst>
              <a:ext uri="{FF2B5EF4-FFF2-40B4-BE49-F238E27FC236}">
                <a16:creationId xmlns:a16="http://schemas.microsoft.com/office/drawing/2014/main" id="{2DCF1334-E2A3-8049-526D-A4415B0AA618}"/>
              </a:ext>
            </a:extLst>
          </p:cNvPr>
          <p:cNvSpPr>
            <a:spLocks noChangeArrowheads="1"/>
          </p:cNvSpPr>
          <p:nvPr/>
        </p:nvSpPr>
        <p:spPr bwMode="auto">
          <a:xfrm>
            <a:off x="2741613" y="4394200"/>
            <a:ext cx="1473200"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5" name="Rectangle 58">
            <a:extLst>
              <a:ext uri="{FF2B5EF4-FFF2-40B4-BE49-F238E27FC236}">
                <a16:creationId xmlns:a16="http://schemas.microsoft.com/office/drawing/2014/main" id="{925B60CA-BB36-6F0C-6E32-E69035EB90E8}"/>
              </a:ext>
            </a:extLst>
          </p:cNvPr>
          <p:cNvSpPr>
            <a:spLocks noChangeArrowheads="1"/>
          </p:cNvSpPr>
          <p:nvPr/>
        </p:nvSpPr>
        <p:spPr bwMode="auto">
          <a:xfrm>
            <a:off x="2741613" y="4394200"/>
            <a:ext cx="1473200"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6" name="Rectangle 59">
            <a:extLst>
              <a:ext uri="{FF2B5EF4-FFF2-40B4-BE49-F238E27FC236}">
                <a16:creationId xmlns:a16="http://schemas.microsoft.com/office/drawing/2014/main" id="{71019C6B-C561-8B4D-4446-29C282A0350B}"/>
              </a:ext>
            </a:extLst>
          </p:cNvPr>
          <p:cNvSpPr>
            <a:spLocks noChangeArrowheads="1"/>
          </p:cNvSpPr>
          <p:nvPr/>
        </p:nvSpPr>
        <p:spPr bwMode="auto">
          <a:xfrm>
            <a:off x="1127125" y="4505325"/>
            <a:ext cx="15446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Samhälle (landsbygd, stad)</a:t>
            </a:r>
            <a:endParaRPr lang="sv-SE" altLang="sv-SE"/>
          </a:p>
        </p:txBody>
      </p:sp>
      <p:sp>
        <p:nvSpPr>
          <p:cNvPr id="47" name="Rectangle 60">
            <a:extLst>
              <a:ext uri="{FF2B5EF4-FFF2-40B4-BE49-F238E27FC236}">
                <a16:creationId xmlns:a16="http://schemas.microsoft.com/office/drawing/2014/main" id="{301ECDE6-260B-0125-6234-FD350BA60D85}"/>
              </a:ext>
            </a:extLst>
          </p:cNvPr>
          <p:cNvSpPr>
            <a:spLocks noChangeArrowheads="1"/>
          </p:cNvSpPr>
          <p:nvPr/>
        </p:nvSpPr>
        <p:spPr bwMode="auto">
          <a:xfrm>
            <a:off x="4294188" y="44942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33</a:t>
            </a:r>
            <a:endParaRPr lang="sv-SE" altLang="sv-SE"/>
          </a:p>
        </p:txBody>
      </p:sp>
      <p:sp>
        <p:nvSpPr>
          <p:cNvPr id="48" name="Rectangle 61">
            <a:extLst>
              <a:ext uri="{FF2B5EF4-FFF2-40B4-BE49-F238E27FC236}">
                <a16:creationId xmlns:a16="http://schemas.microsoft.com/office/drawing/2014/main" id="{22D2AD57-C7AA-2340-EA24-DCF37BE37C38}"/>
              </a:ext>
            </a:extLst>
          </p:cNvPr>
          <p:cNvSpPr>
            <a:spLocks noChangeArrowheads="1"/>
          </p:cNvSpPr>
          <p:nvPr/>
        </p:nvSpPr>
        <p:spPr bwMode="auto">
          <a:xfrm>
            <a:off x="7597775" y="44751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33</a:t>
            </a:r>
            <a:endParaRPr lang="sv-SE" altLang="sv-SE"/>
          </a:p>
        </p:txBody>
      </p:sp>
      <p:sp>
        <p:nvSpPr>
          <p:cNvPr id="49" name="Rectangle 63">
            <a:extLst>
              <a:ext uri="{FF2B5EF4-FFF2-40B4-BE49-F238E27FC236}">
                <a16:creationId xmlns:a16="http://schemas.microsoft.com/office/drawing/2014/main" id="{341F3684-D1CC-CB5F-8D7A-963F33B9B10F}"/>
              </a:ext>
            </a:extLst>
          </p:cNvPr>
          <p:cNvSpPr>
            <a:spLocks noChangeArrowheads="1"/>
          </p:cNvSpPr>
          <p:nvPr/>
        </p:nvSpPr>
        <p:spPr bwMode="auto">
          <a:xfrm>
            <a:off x="2741613" y="4773613"/>
            <a:ext cx="398462"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64">
            <a:extLst>
              <a:ext uri="{FF2B5EF4-FFF2-40B4-BE49-F238E27FC236}">
                <a16:creationId xmlns:a16="http://schemas.microsoft.com/office/drawing/2014/main" id="{45087162-3235-6F0C-B813-6F8BC8DDAD09}"/>
              </a:ext>
            </a:extLst>
          </p:cNvPr>
          <p:cNvSpPr>
            <a:spLocks noChangeArrowheads="1"/>
          </p:cNvSpPr>
          <p:nvPr/>
        </p:nvSpPr>
        <p:spPr bwMode="auto">
          <a:xfrm>
            <a:off x="2741613" y="4773613"/>
            <a:ext cx="398462"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1" name="Rectangle 65">
            <a:extLst>
              <a:ext uri="{FF2B5EF4-FFF2-40B4-BE49-F238E27FC236}">
                <a16:creationId xmlns:a16="http://schemas.microsoft.com/office/drawing/2014/main" id="{09DF6E78-87DB-0B8C-7FED-15F58186CFF6}"/>
              </a:ext>
            </a:extLst>
          </p:cNvPr>
          <p:cNvSpPr>
            <a:spLocks noChangeArrowheads="1"/>
          </p:cNvSpPr>
          <p:nvPr/>
        </p:nvSpPr>
        <p:spPr bwMode="auto">
          <a:xfrm>
            <a:off x="2339975" y="4883150"/>
            <a:ext cx="331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52" name="Rectangle 66">
            <a:extLst>
              <a:ext uri="{FF2B5EF4-FFF2-40B4-BE49-F238E27FC236}">
                <a16:creationId xmlns:a16="http://schemas.microsoft.com/office/drawing/2014/main" id="{917B94F0-986A-4B9F-4446-62E7FBA7B6A2}"/>
              </a:ext>
            </a:extLst>
          </p:cNvPr>
          <p:cNvSpPr>
            <a:spLocks noChangeArrowheads="1"/>
          </p:cNvSpPr>
          <p:nvPr/>
        </p:nvSpPr>
        <p:spPr bwMode="auto">
          <a:xfrm>
            <a:off x="3219450" y="4872038"/>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9</a:t>
            </a:r>
            <a:endParaRPr lang="sv-SE" altLang="sv-SE"/>
          </a:p>
        </p:txBody>
      </p:sp>
      <p:sp>
        <p:nvSpPr>
          <p:cNvPr id="53" name="Rectangle 67">
            <a:extLst>
              <a:ext uri="{FF2B5EF4-FFF2-40B4-BE49-F238E27FC236}">
                <a16:creationId xmlns:a16="http://schemas.microsoft.com/office/drawing/2014/main" id="{0C4D243E-C8F3-64FB-14D4-5A61726B4F0D}"/>
              </a:ext>
            </a:extLst>
          </p:cNvPr>
          <p:cNvSpPr>
            <a:spLocks noChangeArrowheads="1"/>
          </p:cNvSpPr>
          <p:nvPr/>
        </p:nvSpPr>
        <p:spPr bwMode="auto">
          <a:xfrm>
            <a:off x="7626350"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54" name="textruta 53">
            <a:extLst>
              <a:ext uri="{FF2B5EF4-FFF2-40B4-BE49-F238E27FC236}">
                <a16:creationId xmlns:a16="http://schemas.microsoft.com/office/drawing/2014/main" id="{009C8B52-46C9-E1E6-4A6A-4891D5C370E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485547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5501810-A616-31FA-41DF-01A56BC26D31}"/>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364</a:t>
            </a:r>
            <a:endParaRPr lang="sv-SE" altLang="sv-SE"/>
          </a:p>
        </p:txBody>
      </p:sp>
      <p:sp>
        <p:nvSpPr>
          <p:cNvPr id="3" name="Rectangle 7">
            <a:extLst>
              <a:ext uri="{FF2B5EF4-FFF2-40B4-BE49-F238E27FC236}">
                <a16:creationId xmlns:a16="http://schemas.microsoft.com/office/drawing/2014/main" id="{9CB2E45B-D9BF-D0F9-9374-B910E3A69C65}"/>
              </a:ext>
            </a:extLst>
          </p:cNvPr>
          <p:cNvSpPr>
            <a:spLocks noChangeArrowheads="1"/>
          </p:cNvSpPr>
          <p:nvPr/>
        </p:nvSpPr>
        <p:spPr bwMode="auto">
          <a:xfrm>
            <a:off x="2692400" y="1001713"/>
            <a:ext cx="15827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INTRESSE</a:t>
            </a:r>
            <a:endParaRPr lang="sv-SE" altLang="sv-SE"/>
          </a:p>
        </p:txBody>
      </p:sp>
      <p:sp>
        <p:nvSpPr>
          <p:cNvPr id="4" name="Rectangle 8">
            <a:extLst>
              <a:ext uri="{FF2B5EF4-FFF2-40B4-BE49-F238E27FC236}">
                <a16:creationId xmlns:a16="http://schemas.microsoft.com/office/drawing/2014/main" id="{B4BA0DDB-98AA-DC86-2E6C-619BEC324677}"/>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475FE04A-A5AB-D1BA-5236-D53A9108CB41}"/>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C68E6241-6331-968A-8A9C-BA5EA70B7E7E}"/>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1420D368-3E72-D9E3-95DE-432B1EFA3BBB}"/>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5FA6B996-89B8-C5BB-D57F-F1AD75DD1135}"/>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1AB0EF2A-D492-1295-F386-4B8308A55D19}"/>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2FB27F8C-6563-CB1F-7765-B2E04B5E60C8}"/>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CFC37E9B-277C-BB0C-0E67-B0D4C00C36B0}"/>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087B278F-E9D6-8A46-0101-9668B33E3257}"/>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BA452832-6A98-41F4-630B-C12BC843EB9D}"/>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48BDCDB9-AABA-26D7-4B7B-276A333FFC07}"/>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5824ADB3-1E90-91ED-2FD6-8BB0CD46D84F}"/>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0">
            <a:extLst>
              <a:ext uri="{FF2B5EF4-FFF2-40B4-BE49-F238E27FC236}">
                <a16:creationId xmlns:a16="http://schemas.microsoft.com/office/drawing/2014/main" id="{9923B630-42AE-60F6-E3B7-B0E176706AB3}"/>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1">
            <a:extLst>
              <a:ext uri="{FF2B5EF4-FFF2-40B4-BE49-F238E27FC236}">
                <a16:creationId xmlns:a16="http://schemas.microsoft.com/office/drawing/2014/main" id="{72E197FE-2A3F-CAA2-BB24-711AFE893DC3}"/>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2">
            <a:extLst>
              <a:ext uri="{FF2B5EF4-FFF2-40B4-BE49-F238E27FC236}">
                <a16:creationId xmlns:a16="http://schemas.microsoft.com/office/drawing/2014/main" id="{826D1F46-9A7B-8BC5-CBFB-36190A064A9B}"/>
              </a:ext>
            </a:extLst>
          </p:cNvPr>
          <p:cNvSpPr>
            <a:spLocks noChangeArrowheads="1"/>
          </p:cNvSpPr>
          <p:nvPr/>
        </p:nvSpPr>
        <p:spPr bwMode="auto">
          <a:xfrm>
            <a:off x="1011238" y="2017713"/>
            <a:ext cx="1412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Är du intresserad av</a:t>
            </a:r>
            <a:endParaRPr lang="sv-SE" altLang="sv-SE"/>
          </a:p>
        </p:txBody>
      </p:sp>
      <p:sp>
        <p:nvSpPr>
          <p:cNvPr id="19" name="Rectangle 23">
            <a:extLst>
              <a:ext uri="{FF2B5EF4-FFF2-40B4-BE49-F238E27FC236}">
                <a16:creationId xmlns:a16="http://schemas.microsoft.com/office/drawing/2014/main" id="{89601A05-EB59-4C6E-7AFA-716D7BBD2885}"/>
              </a:ext>
            </a:extLst>
          </p:cNvPr>
          <p:cNvSpPr>
            <a:spLocks noChangeArrowheads="1"/>
          </p:cNvSpPr>
          <p:nvPr/>
        </p:nvSpPr>
        <p:spPr bwMode="auto">
          <a:xfrm>
            <a:off x="2741613" y="2503488"/>
            <a:ext cx="2646362"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4">
            <a:extLst>
              <a:ext uri="{FF2B5EF4-FFF2-40B4-BE49-F238E27FC236}">
                <a16:creationId xmlns:a16="http://schemas.microsoft.com/office/drawing/2014/main" id="{E4D9DD49-23DD-B523-D1E0-B28FCE0A970B}"/>
              </a:ext>
            </a:extLst>
          </p:cNvPr>
          <p:cNvSpPr>
            <a:spLocks noChangeArrowheads="1"/>
          </p:cNvSpPr>
          <p:nvPr/>
        </p:nvSpPr>
        <p:spPr bwMode="auto">
          <a:xfrm>
            <a:off x="2741613" y="2503488"/>
            <a:ext cx="2646362"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5">
            <a:extLst>
              <a:ext uri="{FF2B5EF4-FFF2-40B4-BE49-F238E27FC236}">
                <a16:creationId xmlns:a16="http://schemas.microsoft.com/office/drawing/2014/main" id="{5A26423C-FEFF-4945-C611-0D333573AF85}"/>
              </a:ext>
            </a:extLst>
          </p:cNvPr>
          <p:cNvSpPr>
            <a:spLocks noChangeArrowheads="1"/>
          </p:cNvSpPr>
          <p:nvPr/>
        </p:nvSpPr>
        <p:spPr bwMode="auto">
          <a:xfrm>
            <a:off x="1201738" y="2613025"/>
            <a:ext cx="14573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Djur (mat, sport, sällskap)</a:t>
            </a:r>
            <a:endParaRPr lang="sv-SE" altLang="sv-SE"/>
          </a:p>
        </p:txBody>
      </p:sp>
      <p:sp>
        <p:nvSpPr>
          <p:cNvPr id="22" name="Rectangle 26">
            <a:extLst>
              <a:ext uri="{FF2B5EF4-FFF2-40B4-BE49-F238E27FC236}">
                <a16:creationId xmlns:a16="http://schemas.microsoft.com/office/drawing/2014/main" id="{2BCCD797-0257-DBB1-F5A7-4232DB32EC98}"/>
              </a:ext>
            </a:extLst>
          </p:cNvPr>
          <p:cNvSpPr>
            <a:spLocks noChangeArrowheads="1"/>
          </p:cNvSpPr>
          <p:nvPr/>
        </p:nvSpPr>
        <p:spPr bwMode="auto">
          <a:xfrm>
            <a:off x="5448300" y="26019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59</a:t>
            </a:r>
            <a:endParaRPr lang="sv-SE" altLang="sv-SE"/>
          </a:p>
        </p:txBody>
      </p:sp>
      <p:sp>
        <p:nvSpPr>
          <p:cNvPr id="23" name="Rectangle 27">
            <a:extLst>
              <a:ext uri="{FF2B5EF4-FFF2-40B4-BE49-F238E27FC236}">
                <a16:creationId xmlns:a16="http://schemas.microsoft.com/office/drawing/2014/main" id="{61BBA87D-EBEF-1768-6C48-81DF66E7490F}"/>
              </a:ext>
            </a:extLst>
          </p:cNvPr>
          <p:cNvSpPr>
            <a:spLocks noChangeArrowheads="1"/>
          </p:cNvSpPr>
          <p:nvPr/>
        </p:nvSpPr>
        <p:spPr bwMode="auto">
          <a:xfrm>
            <a:off x="7597775" y="25828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59</a:t>
            </a:r>
            <a:endParaRPr lang="sv-SE" altLang="sv-SE"/>
          </a:p>
        </p:txBody>
      </p:sp>
      <p:sp>
        <p:nvSpPr>
          <p:cNvPr id="24" name="Rectangle 28">
            <a:extLst>
              <a:ext uri="{FF2B5EF4-FFF2-40B4-BE49-F238E27FC236}">
                <a16:creationId xmlns:a16="http://schemas.microsoft.com/office/drawing/2014/main" id="{9EF19BEE-48EC-6F3B-6D7B-3D126779A108}"/>
              </a:ext>
            </a:extLst>
          </p:cNvPr>
          <p:cNvSpPr>
            <a:spLocks noChangeArrowheads="1"/>
          </p:cNvSpPr>
          <p:nvPr/>
        </p:nvSpPr>
        <p:spPr bwMode="auto">
          <a:xfrm>
            <a:off x="2741613" y="2881313"/>
            <a:ext cx="2546350"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29">
            <a:extLst>
              <a:ext uri="{FF2B5EF4-FFF2-40B4-BE49-F238E27FC236}">
                <a16:creationId xmlns:a16="http://schemas.microsoft.com/office/drawing/2014/main" id="{9DCFD25F-6471-29D5-180B-341459D0413E}"/>
              </a:ext>
            </a:extLst>
          </p:cNvPr>
          <p:cNvSpPr>
            <a:spLocks noChangeArrowheads="1"/>
          </p:cNvSpPr>
          <p:nvPr/>
        </p:nvSpPr>
        <p:spPr bwMode="auto">
          <a:xfrm>
            <a:off x="2741613" y="2881313"/>
            <a:ext cx="2546350"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0">
            <a:extLst>
              <a:ext uri="{FF2B5EF4-FFF2-40B4-BE49-F238E27FC236}">
                <a16:creationId xmlns:a16="http://schemas.microsoft.com/office/drawing/2014/main" id="{FA481DF0-4663-9679-5D1F-399047873F0C}"/>
              </a:ext>
            </a:extLst>
          </p:cNvPr>
          <p:cNvSpPr>
            <a:spLocks noChangeArrowheads="1"/>
          </p:cNvSpPr>
          <p:nvPr/>
        </p:nvSpPr>
        <p:spPr bwMode="auto">
          <a:xfrm>
            <a:off x="1627188" y="2990850"/>
            <a:ext cx="1031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Natur (arter, miljö)</a:t>
            </a:r>
            <a:endParaRPr lang="sv-SE" altLang="sv-SE"/>
          </a:p>
        </p:txBody>
      </p:sp>
      <p:sp>
        <p:nvSpPr>
          <p:cNvPr id="27" name="Rectangle 31">
            <a:extLst>
              <a:ext uri="{FF2B5EF4-FFF2-40B4-BE49-F238E27FC236}">
                <a16:creationId xmlns:a16="http://schemas.microsoft.com/office/drawing/2014/main" id="{565296A2-13BF-4916-8294-4A71086064E3}"/>
              </a:ext>
            </a:extLst>
          </p:cNvPr>
          <p:cNvSpPr>
            <a:spLocks noChangeArrowheads="1"/>
          </p:cNvSpPr>
          <p:nvPr/>
        </p:nvSpPr>
        <p:spPr bwMode="auto">
          <a:xfrm>
            <a:off x="5368925" y="298132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57</a:t>
            </a:r>
            <a:endParaRPr lang="sv-SE" altLang="sv-SE"/>
          </a:p>
        </p:txBody>
      </p:sp>
      <p:sp>
        <p:nvSpPr>
          <p:cNvPr id="28" name="Rectangle 32">
            <a:extLst>
              <a:ext uri="{FF2B5EF4-FFF2-40B4-BE49-F238E27FC236}">
                <a16:creationId xmlns:a16="http://schemas.microsoft.com/office/drawing/2014/main" id="{FDE21D2F-45D6-6658-4FCF-799E923D778C}"/>
              </a:ext>
            </a:extLst>
          </p:cNvPr>
          <p:cNvSpPr>
            <a:spLocks noChangeArrowheads="1"/>
          </p:cNvSpPr>
          <p:nvPr/>
        </p:nvSpPr>
        <p:spPr bwMode="auto">
          <a:xfrm>
            <a:off x="7597775" y="29622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57</a:t>
            </a:r>
            <a:endParaRPr lang="sv-SE" altLang="sv-SE"/>
          </a:p>
        </p:txBody>
      </p:sp>
      <p:sp>
        <p:nvSpPr>
          <p:cNvPr id="29" name="Rectangle 33">
            <a:extLst>
              <a:ext uri="{FF2B5EF4-FFF2-40B4-BE49-F238E27FC236}">
                <a16:creationId xmlns:a16="http://schemas.microsoft.com/office/drawing/2014/main" id="{4848CA43-D16E-8D06-456B-0D3938CF7716}"/>
              </a:ext>
            </a:extLst>
          </p:cNvPr>
          <p:cNvSpPr>
            <a:spLocks noChangeArrowheads="1"/>
          </p:cNvSpPr>
          <p:nvPr/>
        </p:nvSpPr>
        <p:spPr bwMode="auto">
          <a:xfrm>
            <a:off x="2741613" y="3260725"/>
            <a:ext cx="1571625"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34">
            <a:extLst>
              <a:ext uri="{FF2B5EF4-FFF2-40B4-BE49-F238E27FC236}">
                <a16:creationId xmlns:a16="http://schemas.microsoft.com/office/drawing/2014/main" id="{125C014D-3A80-F582-B859-421EA2BA59F7}"/>
              </a:ext>
            </a:extLst>
          </p:cNvPr>
          <p:cNvSpPr>
            <a:spLocks noChangeArrowheads="1"/>
          </p:cNvSpPr>
          <p:nvPr/>
        </p:nvSpPr>
        <p:spPr bwMode="auto">
          <a:xfrm>
            <a:off x="2741613" y="3260725"/>
            <a:ext cx="1571625"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35">
            <a:extLst>
              <a:ext uri="{FF2B5EF4-FFF2-40B4-BE49-F238E27FC236}">
                <a16:creationId xmlns:a16="http://schemas.microsoft.com/office/drawing/2014/main" id="{6279AF5D-645F-C8FE-B477-11753FDAB97D}"/>
              </a:ext>
            </a:extLst>
          </p:cNvPr>
          <p:cNvSpPr>
            <a:spLocks noChangeArrowheads="1"/>
          </p:cNvSpPr>
          <p:nvPr/>
        </p:nvSpPr>
        <p:spPr bwMode="auto">
          <a:xfrm>
            <a:off x="1319213" y="3370263"/>
            <a:ext cx="1339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Skog (bär, fiber, energi)</a:t>
            </a:r>
            <a:endParaRPr lang="sv-SE" altLang="sv-SE"/>
          </a:p>
        </p:txBody>
      </p:sp>
      <p:sp>
        <p:nvSpPr>
          <p:cNvPr id="32" name="Rectangle 36">
            <a:extLst>
              <a:ext uri="{FF2B5EF4-FFF2-40B4-BE49-F238E27FC236}">
                <a16:creationId xmlns:a16="http://schemas.microsoft.com/office/drawing/2014/main" id="{C55E4F62-4BA2-6D31-9F25-F2DEF7FAFA41}"/>
              </a:ext>
            </a:extLst>
          </p:cNvPr>
          <p:cNvSpPr>
            <a:spLocks noChangeArrowheads="1"/>
          </p:cNvSpPr>
          <p:nvPr/>
        </p:nvSpPr>
        <p:spPr bwMode="auto">
          <a:xfrm>
            <a:off x="4373563" y="33591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35</a:t>
            </a:r>
            <a:endParaRPr lang="sv-SE" altLang="sv-SE"/>
          </a:p>
        </p:txBody>
      </p:sp>
      <p:sp>
        <p:nvSpPr>
          <p:cNvPr id="33" name="Rectangle 37">
            <a:extLst>
              <a:ext uri="{FF2B5EF4-FFF2-40B4-BE49-F238E27FC236}">
                <a16:creationId xmlns:a16="http://schemas.microsoft.com/office/drawing/2014/main" id="{66181FFE-7002-7595-D97F-672F910ACCE0}"/>
              </a:ext>
            </a:extLst>
          </p:cNvPr>
          <p:cNvSpPr>
            <a:spLocks noChangeArrowheads="1"/>
          </p:cNvSpPr>
          <p:nvPr/>
        </p:nvSpPr>
        <p:spPr bwMode="auto">
          <a:xfrm>
            <a:off x="7597775" y="33401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35</a:t>
            </a:r>
            <a:endParaRPr lang="sv-SE" altLang="sv-SE"/>
          </a:p>
        </p:txBody>
      </p:sp>
      <p:sp>
        <p:nvSpPr>
          <p:cNvPr id="34" name="Rectangle 38">
            <a:extLst>
              <a:ext uri="{FF2B5EF4-FFF2-40B4-BE49-F238E27FC236}">
                <a16:creationId xmlns:a16="http://schemas.microsoft.com/office/drawing/2014/main" id="{2FB4228E-5618-805C-A0EB-A6667C615754}"/>
              </a:ext>
            </a:extLst>
          </p:cNvPr>
          <p:cNvSpPr>
            <a:spLocks noChangeArrowheads="1"/>
          </p:cNvSpPr>
          <p:nvPr/>
        </p:nvSpPr>
        <p:spPr bwMode="auto">
          <a:xfrm>
            <a:off x="2741613" y="3638550"/>
            <a:ext cx="1163637"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5" name="Rectangle 39">
            <a:extLst>
              <a:ext uri="{FF2B5EF4-FFF2-40B4-BE49-F238E27FC236}">
                <a16:creationId xmlns:a16="http://schemas.microsoft.com/office/drawing/2014/main" id="{3307C0BB-667F-DC13-2046-7CED44A48B47}"/>
              </a:ext>
            </a:extLst>
          </p:cNvPr>
          <p:cNvSpPr>
            <a:spLocks noChangeArrowheads="1"/>
          </p:cNvSpPr>
          <p:nvPr/>
        </p:nvSpPr>
        <p:spPr bwMode="auto">
          <a:xfrm>
            <a:off x="2741613" y="3638550"/>
            <a:ext cx="1163637"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6" name="Rectangle 40">
            <a:extLst>
              <a:ext uri="{FF2B5EF4-FFF2-40B4-BE49-F238E27FC236}">
                <a16:creationId xmlns:a16="http://schemas.microsoft.com/office/drawing/2014/main" id="{CE0A3886-7D5C-4AE4-862F-32B2FC320E5E}"/>
              </a:ext>
            </a:extLst>
          </p:cNvPr>
          <p:cNvSpPr>
            <a:spLocks noChangeArrowheads="1"/>
          </p:cNvSpPr>
          <p:nvPr/>
        </p:nvSpPr>
        <p:spPr bwMode="auto">
          <a:xfrm>
            <a:off x="1439863" y="3748088"/>
            <a:ext cx="1219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Vatten (kvalitet, fiske)</a:t>
            </a:r>
            <a:endParaRPr lang="sv-SE" altLang="sv-SE"/>
          </a:p>
        </p:txBody>
      </p:sp>
      <p:sp>
        <p:nvSpPr>
          <p:cNvPr id="37" name="Rectangle 41">
            <a:extLst>
              <a:ext uri="{FF2B5EF4-FFF2-40B4-BE49-F238E27FC236}">
                <a16:creationId xmlns:a16="http://schemas.microsoft.com/office/drawing/2014/main" id="{707E9F29-7E2E-D9DE-46FD-550C83E989ED}"/>
              </a:ext>
            </a:extLst>
          </p:cNvPr>
          <p:cNvSpPr>
            <a:spLocks noChangeArrowheads="1"/>
          </p:cNvSpPr>
          <p:nvPr/>
        </p:nvSpPr>
        <p:spPr bwMode="auto">
          <a:xfrm>
            <a:off x="3975100" y="37369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38" name="Rectangle 42">
            <a:extLst>
              <a:ext uri="{FF2B5EF4-FFF2-40B4-BE49-F238E27FC236}">
                <a16:creationId xmlns:a16="http://schemas.microsoft.com/office/drawing/2014/main" id="{FF637206-AE58-70F5-D017-D89D5CF719FE}"/>
              </a:ext>
            </a:extLst>
          </p:cNvPr>
          <p:cNvSpPr>
            <a:spLocks noChangeArrowheads="1"/>
          </p:cNvSpPr>
          <p:nvPr/>
        </p:nvSpPr>
        <p:spPr bwMode="auto">
          <a:xfrm>
            <a:off x="7597775" y="37179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39" name="Rectangle 43">
            <a:extLst>
              <a:ext uri="{FF2B5EF4-FFF2-40B4-BE49-F238E27FC236}">
                <a16:creationId xmlns:a16="http://schemas.microsoft.com/office/drawing/2014/main" id="{EF517C00-99FB-7190-CFE7-110550EA4EF2}"/>
              </a:ext>
            </a:extLst>
          </p:cNvPr>
          <p:cNvSpPr>
            <a:spLocks noChangeArrowheads="1"/>
          </p:cNvSpPr>
          <p:nvPr/>
        </p:nvSpPr>
        <p:spPr bwMode="auto">
          <a:xfrm>
            <a:off x="2741613" y="4016375"/>
            <a:ext cx="1751012"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0" name="Rectangle 44">
            <a:extLst>
              <a:ext uri="{FF2B5EF4-FFF2-40B4-BE49-F238E27FC236}">
                <a16:creationId xmlns:a16="http://schemas.microsoft.com/office/drawing/2014/main" id="{5A95DBAC-1094-2EEC-300E-B3459B98B788}"/>
              </a:ext>
            </a:extLst>
          </p:cNvPr>
          <p:cNvSpPr>
            <a:spLocks noChangeArrowheads="1"/>
          </p:cNvSpPr>
          <p:nvPr/>
        </p:nvSpPr>
        <p:spPr bwMode="auto">
          <a:xfrm>
            <a:off x="2741613" y="4016375"/>
            <a:ext cx="1751012"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1" name="Rectangle 45">
            <a:extLst>
              <a:ext uri="{FF2B5EF4-FFF2-40B4-BE49-F238E27FC236}">
                <a16:creationId xmlns:a16="http://schemas.microsoft.com/office/drawing/2014/main" id="{12F3B994-EAE4-8C24-B6AE-1A6213B533F7}"/>
              </a:ext>
            </a:extLst>
          </p:cNvPr>
          <p:cNvSpPr>
            <a:spLocks noChangeArrowheads="1"/>
          </p:cNvSpPr>
          <p:nvPr/>
        </p:nvSpPr>
        <p:spPr bwMode="auto">
          <a:xfrm>
            <a:off x="1065213" y="4125913"/>
            <a:ext cx="15938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Växter (mat, foder, prydnad)</a:t>
            </a:r>
            <a:endParaRPr lang="sv-SE" altLang="sv-SE"/>
          </a:p>
        </p:txBody>
      </p:sp>
      <p:sp>
        <p:nvSpPr>
          <p:cNvPr id="42" name="Rectangle 46">
            <a:extLst>
              <a:ext uri="{FF2B5EF4-FFF2-40B4-BE49-F238E27FC236}">
                <a16:creationId xmlns:a16="http://schemas.microsoft.com/office/drawing/2014/main" id="{C462378B-4171-7A77-509F-0AADFBCD04C5}"/>
              </a:ext>
            </a:extLst>
          </p:cNvPr>
          <p:cNvSpPr>
            <a:spLocks noChangeArrowheads="1"/>
          </p:cNvSpPr>
          <p:nvPr/>
        </p:nvSpPr>
        <p:spPr bwMode="auto">
          <a:xfrm>
            <a:off x="4552950" y="411480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39</a:t>
            </a:r>
            <a:endParaRPr lang="sv-SE" altLang="sv-SE"/>
          </a:p>
        </p:txBody>
      </p:sp>
      <p:sp>
        <p:nvSpPr>
          <p:cNvPr id="43" name="Rectangle 47">
            <a:extLst>
              <a:ext uri="{FF2B5EF4-FFF2-40B4-BE49-F238E27FC236}">
                <a16:creationId xmlns:a16="http://schemas.microsoft.com/office/drawing/2014/main" id="{5CD9EF50-47F2-B8B4-062C-DE2B5C902637}"/>
              </a:ext>
            </a:extLst>
          </p:cNvPr>
          <p:cNvSpPr>
            <a:spLocks noChangeArrowheads="1"/>
          </p:cNvSpPr>
          <p:nvPr/>
        </p:nvSpPr>
        <p:spPr bwMode="auto">
          <a:xfrm>
            <a:off x="7597775" y="409575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39</a:t>
            </a:r>
            <a:endParaRPr lang="sv-SE" altLang="sv-SE"/>
          </a:p>
        </p:txBody>
      </p:sp>
      <p:sp>
        <p:nvSpPr>
          <p:cNvPr id="44" name="Rectangle 48">
            <a:extLst>
              <a:ext uri="{FF2B5EF4-FFF2-40B4-BE49-F238E27FC236}">
                <a16:creationId xmlns:a16="http://schemas.microsoft.com/office/drawing/2014/main" id="{1CEFFDDB-999A-C8B5-827B-2D4C8706DCD3}"/>
              </a:ext>
            </a:extLst>
          </p:cNvPr>
          <p:cNvSpPr>
            <a:spLocks noChangeArrowheads="1"/>
          </p:cNvSpPr>
          <p:nvPr/>
        </p:nvSpPr>
        <p:spPr bwMode="auto">
          <a:xfrm>
            <a:off x="2741613" y="4394200"/>
            <a:ext cx="1163637"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5" name="Rectangle 49">
            <a:extLst>
              <a:ext uri="{FF2B5EF4-FFF2-40B4-BE49-F238E27FC236}">
                <a16:creationId xmlns:a16="http://schemas.microsoft.com/office/drawing/2014/main" id="{2F46AC7E-F29F-8651-2088-C9765A9945A8}"/>
              </a:ext>
            </a:extLst>
          </p:cNvPr>
          <p:cNvSpPr>
            <a:spLocks noChangeArrowheads="1"/>
          </p:cNvSpPr>
          <p:nvPr/>
        </p:nvSpPr>
        <p:spPr bwMode="auto">
          <a:xfrm>
            <a:off x="2741613" y="4394200"/>
            <a:ext cx="1163637"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6" name="Rectangle 50">
            <a:extLst>
              <a:ext uri="{FF2B5EF4-FFF2-40B4-BE49-F238E27FC236}">
                <a16:creationId xmlns:a16="http://schemas.microsoft.com/office/drawing/2014/main" id="{83BA1FC0-B0A5-7E5D-A53B-6695884BCF05}"/>
              </a:ext>
            </a:extLst>
          </p:cNvPr>
          <p:cNvSpPr>
            <a:spLocks noChangeArrowheads="1"/>
          </p:cNvSpPr>
          <p:nvPr/>
        </p:nvSpPr>
        <p:spPr bwMode="auto">
          <a:xfrm>
            <a:off x="1114425" y="4505325"/>
            <a:ext cx="15446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Samhälle (landsbygd, stad)</a:t>
            </a:r>
            <a:endParaRPr lang="sv-SE" altLang="sv-SE"/>
          </a:p>
        </p:txBody>
      </p:sp>
      <p:sp>
        <p:nvSpPr>
          <p:cNvPr id="47" name="Rectangle 51">
            <a:extLst>
              <a:ext uri="{FF2B5EF4-FFF2-40B4-BE49-F238E27FC236}">
                <a16:creationId xmlns:a16="http://schemas.microsoft.com/office/drawing/2014/main" id="{97137922-EE00-9CF6-B94A-59A48F8D9AF4}"/>
              </a:ext>
            </a:extLst>
          </p:cNvPr>
          <p:cNvSpPr>
            <a:spLocks noChangeArrowheads="1"/>
          </p:cNvSpPr>
          <p:nvPr/>
        </p:nvSpPr>
        <p:spPr bwMode="auto">
          <a:xfrm>
            <a:off x="3975100" y="44942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26</a:t>
            </a:r>
            <a:endParaRPr lang="sv-SE" altLang="sv-SE"/>
          </a:p>
        </p:txBody>
      </p:sp>
      <p:sp>
        <p:nvSpPr>
          <p:cNvPr id="48" name="Rectangle 52">
            <a:extLst>
              <a:ext uri="{FF2B5EF4-FFF2-40B4-BE49-F238E27FC236}">
                <a16:creationId xmlns:a16="http://schemas.microsoft.com/office/drawing/2014/main" id="{5B7D54A7-3EA5-D5C0-C78B-D336AF8914DF}"/>
              </a:ext>
            </a:extLst>
          </p:cNvPr>
          <p:cNvSpPr>
            <a:spLocks noChangeArrowheads="1"/>
          </p:cNvSpPr>
          <p:nvPr/>
        </p:nvSpPr>
        <p:spPr bwMode="auto">
          <a:xfrm>
            <a:off x="7597775" y="44751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26</a:t>
            </a:r>
            <a:endParaRPr lang="sv-SE" altLang="sv-SE"/>
          </a:p>
        </p:txBody>
      </p:sp>
      <p:sp>
        <p:nvSpPr>
          <p:cNvPr id="49" name="Rectangle 53">
            <a:extLst>
              <a:ext uri="{FF2B5EF4-FFF2-40B4-BE49-F238E27FC236}">
                <a16:creationId xmlns:a16="http://schemas.microsoft.com/office/drawing/2014/main" id="{27871077-0E11-A7F6-7CFB-615CCDEC1092}"/>
              </a:ext>
            </a:extLst>
          </p:cNvPr>
          <p:cNvSpPr>
            <a:spLocks noChangeArrowheads="1"/>
          </p:cNvSpPr>
          <p:nvPr/>
        </p:nvSpPr>
        <p:spPr bwMode="auto">
          <a:xfrm>
            <a:off x="2741613" y="4773613"/>
            <a:ext cx="398462"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54">
            <a:extLst>
              <a:ext uri="{FF2B5EF4-FFF2-40B4-BE49-F238E27FC236}">
                <a16:creationId xmlns:a16="http://schemas.microsoft.com/office/drawing/2014/main" id="{E35C35DE-B982-C776-736A-39A5632A745C}"/>
              </a:ext>
            </a:extLst>
          </p:cNvPr>
          <p:cNvSpPr>
            <a:spLocks noChangeArrowheads="1"/>
          </p:cNvSpPr>
          <p:nvPr/>
        </p:nvSpPr>
        <p:spPr bwMode="auto">
          <a:xfrm>
            <a:off x="2741613" y="4773613"/>
            <a:ext cx="398462"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1" name="Rectangle 55">
            <a:extLst>
              <a:ext uri="{FF2B5EF4-FFF2-40B4-BE49-F238E27FC236}">
                <a16:creationId xmlns:a16="http://schemas.microsoft.com/office/drawing/2014/main" id="{94A14D13-5D5D-6C7C-7EB1-FDDE63AB76BB}"/>
              </a:ext>
            </a:extLst>
          </p:cNvPr>
          <p:cNvSpPr>
            <a:spLocks noChangeArrowheads="1"/>
          </p:cNvSpPr>
          <p:nvPr/>
        </p:nvSpPr>
        <p:spPr bwMode="auto">
          <a:xfrm>
            <a:off x="2327275" y="4883150"/>
            <a:ext cx="331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52" name="Rectangle 56">
            <a:extLst>
              <a:ext uri="{FF2B5EF4-FFF2-40B4-BE49-F238E27FC236}">
                <a16:creationId xmlns:a16="http://schemas.microsoft.com/office/drawing/2014/main" id="{47C2F7A8-E2E2-BE29-6649-A716DEA8F564}"/>
              </a:ext>
            </a:extLst>
          </p:cNvPr>
          <p:cNvSpPr>
            <a:spLocks noChangeArrowheads="1"/>
          </p:cNvSpPr>
          <p:nvPr/>
        </p:nvSpPr>
        <p:spPr bwMode="auto">
          <a:xfrm>
            <a:off x="3219450" y="4872038"/>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9</a:t>
            </a:r>
            <a:endParaRPr lang="sv-SE" altLang="sv-SE"/>
          </a:p>
        </p:txBody>
      </p:sp>
      <p:sp>
        <p:nvSpPr>
          <p:cNvPr id="53" name="Rectangle 57">
            <a:extLst>
              <a:ext uri="{FF2B5EF4-FFF2-40B4-BE49-F238E27FC236}">
                <a16:creationId xmlns:a16="http://schemas.microsoft.com/office/drawing/2014/main" id="{60A96649-1B13-2820-12C0-CE4F1272327B}"/>
              </a:ext>
            </a:extLst>
          </p:cNvPr>
          <p:cNvSpPr>
            <a:spLocks noChangeArrowheads="1"/>
          </p:cNvSpPr>
          <p:nvPr/>
        </p:nvSpPr>
        <p:spPr bwMode="auto">
          <a:xfrm>
            <a:off x="7626350" y="4852988"/>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54" name="textruta 53">
            <a:extLst>
              <a:ext uri="{FF2B5EF4-FFF2-40B4-BE49-F238E27FC236}">
                <a16:creationId xmlns:a16="http://schemas.microsoft.com/office/drawing/2014/main" id="{E477E5DD-5E3E-0303-D2BB-E16921C8EDF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55" name="Rectangle 18">
            <a:extLst>
              <a:ext uri="{FF2B5EF4-FFF2-40B4-BE49-F238E27FC236}">
                <a16:creationId xmlns:a16="http://schemas.microsoft.com/office/drawing/2014/main" id="{C78FADFA-56DA-AA70-DB70-7BD7F05FBD03}"/>
              </a:ext>
            </a:extLst>
          </p:cNvPr>
          <p:cNvSpPr>
            <a:spLocks noChangeArrowheads="1"/>
          </p:cNvSpPr>
          <p:nvPr/>
        </p:nvSpPr>
        <p:spPr bwMode="auto">
          <a:xfrm>
            <a:off x="7988492" y="1748522"/>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19">
            <a:extLst>
              <a:ext uri="{FF2B5EF4-FFF2-40B4-BE49-F238E27FC236}">
                <a16:creationId xmlns:a16="http://schemas.microsoft.com/office/drawing/2014/main" id="{00EA791B-CC52-C827-4DA5-5F13C65AEA45}"/>
              </a:ext>
            </a:extLst>
          </p:cNvPr>
          <p:cNvSpPr>
            <a:spLocks noChangeArrowheads="1"/>
          </p:cNvSpPr>
          <p:nvPr/>
        </p:nvSpPr>
        <p:spPr bwMode="auto">
          <a:xfrm>
            <a:off x="7988492" y="1748522"/>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23">
            <a:extLst>
              <a:ext uri="{FF2B5EF4-FFF2-40B4-BE49-F238E27FC236}">
                <a16:creationId xmlns:a16="http://schemas.microsoft.com/office/drawing/2014/main" id="{0D964165-1AF8-AB2C-AA28-7C01A3AF0DFB}"/>
              </a:ext>
            </a:extLst>
          </p:cNvPr>
          <p:cNvSpPr>
            <a:spLocks noChangeArrowheads="1"/>
          </p:cNvSpPr>
          <p:nvPr/>
        </p:nvSpPr>
        <p:spPr bwMode="auto">
          <a:xfrm>
            <a:off x="7998017" y="1510397"/>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58" name="Rectangle 31">
            <a:extLst>
              <a:ext uri="{FF2B5EF4-FFF2-40B4-BE49-F238E27FC236}">
                <a16:creationId xmlns:a16="http://schemas.microsoft.com/office/drawing/2014/main" id="{4CA13EAC-6266-665E-6C81-D7BAC0386404}"/>
              </a:ext>
            </a:extLst>
          </p:cNvPr>
          <p:cNvSpPr>
            <a:spLocks noChangeArrowheads="1"/>
          </p:cNvSpPr>
          <p:nvPr/>
        </p:nvSpPr>
        <p:spPr bwMode="auto">
          <a:xfrm>
            <a:off x="8118667" y="2585135"/>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55</a:t>
            </a:r>
            <a:endParaRPr lang="sv-SE" altLang="sv-SE"/>
          </a:p>
        </p:txBody>
      </p:sp>
      <p:sp>
        <p:nvSpPr>
          <p:cNvPr id="59" name="Rectangle 37">
            <a:extLst>
              <a:ext uri="{FF2B5EF4-FFF2-40B4-BE49-F238E27FC236}">
                <a16:creationId xmlns:a16="http://schemas.microsoft.com/office/drawing/2014/main" id="{7C1F2575-A918-4C77-4C39-589ABDFEAAE7}"/>
              </a:ext>
            </a:extLst>
          </p:cNvPr>
          <p:cNvSpPr>
            <a:spLocks noChangeArrowheads="1"/>
          </p:cNvSpPr>
          <p:nvPr/>
        </p:nvSpPr>
        <p:spPr bwMode="auto">
          <a:xfrm>
            <a:off x="8118667" y="2964547"/>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70</a:t>
            </a:r>
            <a:endParaRPr lang="sv-SE" altLang="sv-SE"/>
          </a:p>
        </p:txBody>
      </p:sp>
      <p:sp>
        <p:nvSpPr>
          <p:cNvPr id="60" name="Rectangle 43">
            <a:extLst>
              <a:ext uri="{FF2B5EF4-FFF2-40B4-BE49-F238E27FC236}">
                <a16:creationId xmlns:a16="http://schemas.microsoft.com/office/drawing/2014/main" id="{3319A25F-58FB-42B7-74A9-66775D7B658F}"/>
              </a:ext>
            </a:extLst>
          </p:cNvPr>
          <p:cNvSpPr>
            <a:spLocks noChangeArrowheads="1"/>
          </p:cNvSpPr>
          <p:nvPr/>
        </p:nvSpPr>
        <p:spPr bwMode="auto">
          <a:xfrm>
            <a:off x="8118667" y="3342372"/>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45</a:t>
            </a:r>
            <a:endParaRPr lang="sv-SE" altLang="sv-SE"/>
          </a:p>
        </p:txBody>
      </p:sp>
      <p:sp>
        <p:nvSpPr>
          <p:cNvPr id="61" name="Rectangle 49">
            <a:extLst>
              <a:ext uri="{FF2B5EF4-FFF2-40B4-BE49-F238E27FC236}">
                <a16:creationId xmlns:a16="http://schemas.microsoft.com/office/drawing/2014/main" id="{1885161C-B7FC-F2C9-40CB-B22F221DC6D4}"/>
              </a:ext>
            </a:extLst>
          </p:cNvPr>
          <p:cNvSpPr>
            <a:spLocks noChangeArrowheads="1"/>
          </p:cNvSpPr>
          <p:nvPr/>
        </p:nvSpPr>
        <p:spPr bwMode="auto">
          <a:xfrm>
            <a:off x="8118667" y="3720197"/>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34</a:t>
            </a:r>
            <a:endParaRPr lang="sv-SE" altLang="sv-SE"/>
          </a:p>
        </p:txBody>
      </p:sp>
      <p:sp>
        <p:nvSpPr>
          <p:cNvPr id="62" name="Rectangle 55">
            <a:extLst>
              <a:ext uri="{FF2B5EF4-FFF2-40B4-BE49-F238E27FC236}">
                <a16:creationId xmlns:a16="http://schemas.microsoft.com/office/drawing/2014/main" id="{512E0083-F0FE-5FFA-82FD-0DDD3686EBE7}"/>
              </a:ext>
            </a:extLst>
          </p:cNvPr>
          <p:cNvSpPr>
            <a:spLocks noChangeArrowheads="1"/>
          </p:cNvSpPr>
          <p:nvPr/>
        </p:nvSpPr>
        <p:spPr bwMode="auto">
          <a:xfrm>
            <a:off x="8118667" y="4098022"/>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55</a:t>
            </a:r>
            <a:endParaRPr lang="sv-SE" altLang="sv-SE"/>
          </a:p>
        </p:txBody>
      </p:sp>
      <p:sp>
        <p:nvSpPr>
          <p:cNvPr id="63" name="Rectangle 61">
            <a:extLst>
              <a:ext uri="{FF2B5EF4-FFF2-40B4-BE49-F238E27FC236}">
                <a16:creationId xmlns:a16="http://schemas.microsoft.com/office/drawing/2014/main" id="{E5E180BA-D636-2554-DB50-6C0871F3ABE6}"/>
              </a:ext>
            </a:extLst>
          </p:cNvPr>
          <p:cNvSpPr>
            <a:spLocks noChangeArrowheads="1"/>
          </p:cNvSpPr>
          <p:nvPr/>
        </p:nvSpPr>
        <p:spPr bwMode="auto">
          <a:xfrm>
            <a:off x="8118667" y="4477435"/>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33</a:t>
            </a:r>
            <a:endParaRPr lang="sv-SE" altLang="sv-SE"/>
          </a:p>
        </p:txBody>
      </p:sp>
      <p:sp>
        <p:nvSpPr>
          <p:cNvPr id="64" name="Rectangle 67">
            <a:extLst>
              <a:ext uri="{FF2B5EF4-FFF2-40B4-BE49-F238E27FC236}">
                <a16:creationId xmlns:a16="http://schemas.microsoft.com/office/drawing/2014/main" id="{ADAD88DE-11DE-1AC3-FDAE-26E360C152E2}"/>
              </a:ext>
            </a:extLst>
          </p:cNvPr>
          <p:cNvSpPr>
            <a:spLocks noChangeArrowheads="1"/>
          </p:cNvSpPr>
          <p:nvPr/>
        </p:nvSpPr>
        <p:spPr bwMode="auto">
          <a:xfrm>
            <a:off x="8147242" y="4855260"/>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Tree>
    <p:extLst>
      <p:ext uri="{BB962C8B-B14F-4D97-AF65-F5344CB8AC3E}">
        <p14:creationId xmlns:p14="http://schemas.microsoft.com/office/powerpoint/2010/main" val="234158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B72F574-632D-388A-6221-E328BA126A6C}"/>
              </a:ext>
            </a:extLst>
          </p:cNvPr>
          <p:cNvPicPr>
            <a:picLocks noChangeAspect="1"/>
          </p:cNvPicPr>
          <p:nvPr/>
        </p:nvPicPr>
        <p:blipFill>
          <a:blip r:embed="rId2"/>
          <a:stretch>
            <a:fillRect/>
          </a:stretch>
        </p:blipFill>
        <p:spPr>
          <a:xfrm>
            <a:off x="4019550" y="2233612"/>
            <a:ext cx="4152900" cy="2390775"/>
          </a:xfrm>
          <a:prstGeom prst="rect">
            <a:avLst/>
          </a:prstGeom>
        </p:spPr>
      </p:pic>
      <p:sp>
        <p:nvSpPr>
          <p:cNvPr id="3" name="textruta 2">
            <a:extLst>
              <a:ext uri="{FF2B5EF4-FFF2-40B4-BE49-F238E27FC236}">
                <a16:creationId xmlns:a16="http://schemas.microsoft.com/office/drawing/2014/main" id="{88F07F64-A71A-C25C-E0E7-7C91880EFC5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233453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7AF7CA6-77E8-A060-8AAA-826E861CCD61}"/>
              </a:ext>
            </a:extLst>
          </p:cNvPr>
          <p:cNvPicPr>
            <a:picLocks noChangeAspect="1"/>
          </p:cNvPicPr>
          <p:nvPr/>
        </p:nvPicPr>
        <p:blipFill>
          <a:blip r:embed="rId2"/>
          <a:stretch>
            <a:fillRect/>
          </a:stretch>
        </p:blipFill>
        <p:spPr>
          <a:xfrm>
            <a:off x="4219575" y="2233612"/>
            <a:ext cx="3752850" cy="2390775"/>
          </a:xfrm>
          <a:prstGeom prst="rect">
            <a:avLst/>
          </a:prstGeom>
        </p:spPr>
      </p:pic>
      <p:sp>
        <p:nvSpPr>
          <p:cNvPr id="3" name="textruta 2">
            <a:extLst>
              <a:ext uri="{FF2B5EF4-FFF2-40B4-BE49-F238E27FC236}">
                <a16:creationId xmlns:a16="http://schemas.microsoft.com/office/drawing/2014/main" id="{19D57C48-54D5-07AF-B265-11FD44BCE6D0}"/>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149079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84339AB-AFA6-4FC1-9979-00B8D0B194D9}"/>
              </a:ext>
            </a:extLst>
          </p:cNvPr>
          <p:cNvSpPr txBox="1"/>
          <p:nvPr/>
        </p:nvSpPr>
        <p:spPr>
          <a:xfrm>
            <a:off x="201336" y="67112"/>
            <a:ext cx="11794921" cy="523220"/>
          </a:xfrm>
          <a:prstGeom prst="rect">
            <a:avLst/>
          </a:prstGeom>
          <a:noFill/>
        </p:spPr>
        <p:txBody>
          <a:bodyPr wrap="square" rtlCol="0">
            <a:spAutoFit/>
          </a:bodyPr>
          <a:lstStyle/>
          <a:p>
            <a:r>
              <a:rPr lang="sv-SE" sz="2800" b="1" dirty="0">
                <a:latin typeface="Verdana" panose="020B0604030504040204" pitchFamily="34" charset="0"/>
                <a:ea typeface="Verdana" panose="020B0604030504040204" pitchFamily="34" charset="0"/>
              </a:rPr>
              <a:t>Metod och genomförande</a:t>
            </a:r>
          </a:p>
        </p:txBody>
      </p:sp>
      <p:sp>
        <p:nvSpPr>
          <p:cNvPr id="16" name="textruta 15">
            <a:extLst>
              <a:ext uri="{FF2B5EF4-FFF2-40B4-BE49-F238E27FC236}">
                <a16:creationId xmlns:a16="http://schemas.microsoft.com/office/drawing/2014/main" id="{88F2376A-8751-4C96-A62A-559B2A1D88E2}"/>
              </a:ext>
            </a:extLst>
          </p:cNvPr>
          <p:cNvSpPr txBox="1"/>
          <p:nvPr/>
        </p:nvSpPr>
        <p:spPr>
          <a:xfrm>
            <a:off x="1384183" y="1105639"/>
            <a:ext cx="9487949" cy="4646721"/>
          </a:xfrm>
          <a:prstGeom prst="rect">
            <a:avLst/>
          </a:prstGeom>
          <a:noFill/>
        </p:spPr>
        <p:txBody>
          <a:bodyPr wrap="square" rtlCol="0">
            <a:spAutoFit/>
          </a:bodyPr>
          <a:lstStyle/>
          <a:p>
            <a:pPr>
              <a:lnSpc>
                <a:spcPct val="150000"/>
              </a:lnSpc>
            </a:pPr>
            <a:r>
              <a:rPr lang="sv-SE" sz="2000" dirty="0">
                <a:solidFill>
                  <a:schemeClr val="accent3">
                    <a:lumMod val="75000"/>
                  </a:schemeClr>
                </a:solidFill>
                <a:latin typeface="Verdana" panose="020B0604030504040204" pitchFamily="34" charset="0"/>
                <a:ea typeface="Verdana" panose="020B0604030504040204" pitchFamily="34" charset="0"/>
              </a:rPr>
              <a:t>Undersökningsmetod</a:t>
            </a:r>
            <a:br>
              <a:rPr lang="sv-SE" sz="2000" dirty="0">
                <a:latin typeface="Verdana" panose="020B0604030504040204" pitchFamily="34" charset="0"/>
                <a:ea typeface="Verdana" panose="020B0604030504040204" pitchFamily="34" charset="0"/>
              </a:rPr>
            </a:br>
            <a:r>
              <a:rPr lang="sv-SE" sz="2000" dirty="0">
                <a:latin typeface="Verdana" panose="020B0604030504040204" pitchFamily="34" charset="0"/>
                <a:ea typeface="Verdana" panose="020B0604030504040204" pitchFamily="34" charset="0"/>
              </a:rPr>
              <a:t>	</a:t>
            </a:r>
            <a:r>
              <a:rPr lang="sv-SE" sz="2000" dirty="0">
                <a:solidFill>
                  <a:srgbClr val="FFC000"/>
                </a:solidFill>
                <a:latin typeface="Verdana" panose="020B0604030504040204" pitchFamily="34" charset="0"/>
                <a:ea typeface="Verdana" panose="020B0604030504040204" pitchFamily="34" charset="0"/>
              </a:rPr>
              <a:t>● </a:t>
            </a:r>
            <a:r>
              <a:rPr lang="sv-SE" sz="2000" dirty="0">
                <a:latin typeface="Verdana" panose="020B0604030504040204" pitchFamily="34" charset="0"/>
                <a:ea typeface="Verdana" panose="020B0604030504040204" pitchFamily="34" charset="0"/>
              </a:rPr>
              <a:t>Lager pop-</a:t>
            </a:r>
            <a:r>
              <a:rPr lang="sv-SE" sz="2000" dirty="0" err="1">
                <a:latin typeface="Verdana" panose="020B0604030504040204" pitchFamily="34" charset="0"/>
                <a:ea typeface="Verdana" panose="020B0604030504040204" pitchFamily="34" charset="0"/>
              </a:rPr>
              <a:t>up</a:t>
            </a:r>
            <a:endParaRPr lang="sv-SE" sz="2000" dirty="0">
              <a:latin typeface="Verdana" panose="020B0604030504040204" pitchFamily="34" charset="0"/>
              <a:ea typeface="Verdana" panose="020B0604030504040204" pitchFamily="34" charset="0"/>
            </a:endParaRPr>
          </a:p>
          <a:p>
            <a:pPr>
              <a:lnSpc>
                <a:spcPct val="150000"/>
              </a:lnSpc>
            </a:pPr>
            <a:endParaRPr lang="sv-SE" sz="2000" dirty="0">
              <a:solidFill>
                <a:srgbClr val="FFC000"/>
              </a:solidFill>
              <a:latin typeface="Verdana" panose="020B0604030504040204" pitchFamily="34" charset="0"/>
              <a:ea typeface="Verdana" panose="020B0604030504040204" pitchFamily="34" charset="0"/>
            </a:endParaRPr>
          </a:p>
          <a:p>
            <a:pPr>
              <a:lnSpc>
                <a:spcPct val="150000"/>
              </a:lnSpc>
            </a:pPr>
            <a:r>
              <a:rPr lang="sv-SE" sz="2000" dirty="0">
                <a:solidFill>
                  <a:schemeClr val="accent3">
                    <a:lumMod val="75000"/>
                  </a:schemeClr>
                </a:solidFill>
                <a:latin typeface="Verdana" panose="020B0604030504040204" pitchFamily="34" charset="0"/>
                <a:ea typeface="Verdana" panose="020B0604030504040204" pitchFamily="34" charset="0"/>
              </a:rPr>
              <a:t>Undersökningsperiod</a:t>
            </a:r>
          </a:p>
          <a:p>
            <a:pPr>
              <a:lnSpc>
                <a:spcPct val="150000"/>
              </a:lnSpc>
            </a:pPr>
            <a:r>
              <a:rPr lang="sv-SE" sz="2000" dirty="0">
                <a:latin typeface="Verdana" panose="020B0604030504040204" pitchFamily="34" charset="0"/>
                <a:ea typeface="Verdana" panose="020B0604030504040204" pitchFamily="34" charset="0"/>
              </a:rPr>
              <a:t>	</a:t>
            </a:r>
            <a:r>
              <a:rPr lang="sv-SE" sz="2000" dirty="0">
                <a:solidFill>
                  <a:srgbClr val="FFC000"/>
                </a:solidFill>
                <a:latin typeface="Verdana" panose="020B0604030504040204" pitchFamily="34" charset="0"/>
                <a:ea typeface="Verdana" panose="020B0604030504040204" pitchFamily="34" charset="0"/>
              </a:rPr>
              <a:t> ● </a:t>
            </a:r>
            <a:r>
              <a:rPr lang="sv-SE" sz="2000" dirty="0">
                <a:solidFill>
                  <a:schemeClr val="tx1">
                    <a:lumMod val="95000"/>
                    <a:lumOff val="5000"/>
                  </a:schemeClr>
                </a:solidFill>
                <a:latin typeface="Verdana" panose="020B0604030504040204" pitchFamily="34" charset="0"/>
                <a:ea typeface="Verdana" panose="020B0604030504040204" pitchFamily="34" charset="0"/>
              </a:rPr>
              <a:t>13 februari – 13 mars 2023</a:t>
            </a:r>
            <a:br>
              <a:rPr lang="sv-SE" sz="2000" dirty="0">
                <a:solidFill>
                  <a:schemeClr val="tx1">
                    <a:lumMod val="95000"/>
                    <a:lumOff val="5000"/>
                  </a:schemeClr>
                </a:solidFill>
                <a:latin typeface="Verdana" panose="020B0604030504040204" pitchFamily="34" charset="0"/>
                <a:ea typeface="Verdana" panose="020B0604030504040204" pitchFamily="34" charset="0"/>
              </a:rPr>
            </a:br>
            <a:endParaRPr lang="sv-SE" sz="2000" dirty="0">
              <a:solidFill>
                <a:schemeClr val="tx1">
                  <a:lumMod val="95000"/>
                  <a:lumOff val="5000"/>
                </a:schemeClr>
              </a:solidFill>
              <a:latin typeface="Verdana" panose="020B0604030504040204" pitchFamily="34" charset="0"/>
              <a:ea typeface="Verdana" panose="020B0604030504040204" pitchFamily="34" charset="0"/>
            </a:endParaRPr>
          </a:p>
          <a:p>
            <a:pPr>
              <a:lnSpc>
                <a:spcPct val="150000"/>
              </a:lnSpc>
            </a:pPr>
            <a:r>
              <a:rPr lang="sv-SE" sz="2000" dirty="0">
                <a:solidFill>
                  <a:schemeClr val="accent3">
                    <a:lumMod val="75000"/>
                  </a:schemeClr>
                </a:solidFill>
                <a:latin typeface="Verdana" panose="020B0604030504040204" pitchFamily="34" charset="0"/>
                <a:ea typeface="Verdana" panose="020B0604030504040204" pitchFamily="34" charset="0"/>
              </a:rPr>
              <a:t>Antal svarande </a:t>
            </a:r>
            <a:br>
              <a:rPr lang="sv-SE" sz="2000" dirty="0">
                <a:solidFill>
                  <a:schemeClr val="tx1">
                    <a:lumMod val="95000"/>
                    <a:lumOff val="5000"/>
                  </a:schemeClr>
                </a:solidFill>
                <a:latin typeface="Verdana" panose="020B0604030504040204" pitchFamily="34" charset="0"/>
                <a:ea typeface="Verdana" panose="020B0604030504040204" pitchFamily="34" charset="0"/>
              </a:rPr>
            </a:br>
            <a:r>
              <a:rPr lang="sv-SE" sz="2000" dirty="0">
                <a:solidFill>
                  <a:schemeClr val="tx1">
                    <a:lumMod val="95000"/>
                    <a:lumOff val="5000"/>
                  </a:schemeClr>
                </a:solidFill>
                <a:latin typeface="Verdana" panose="020B0604030504040204" pitchFamily="34" charset="0"/>
                <a:ea typeface="Verdana" panose="020B0604030504040204" pitchFamily="34" charset="0"/>
              </a:rPr>
              <a:t>	</a:t>
            </a:r>
            <a:r>
              <a:rPr lang="sv-SE" sz="2000" dirty="0">
                <a:solidFill>
                  <a:srgbClr val="FFC000"/>
                </a:solidFill>
                <a:latin typeface="Verdana" panose="020B0604030504040204" pitchFamily="34" charset="0"/>
                <a:ea typeface="Verdana" panose="020B0604030504040204" pitchFamily="34" charset="0"/>
              </a:rPr>
              <a:t> ● </a:t>
            </a:r>
            <a:r>
              <a:rPr lang="sv-SE" sz="2000" dirty="0">
                <a:solidFill>
                  <a:schemeClr val="tx1">
                    <a:lumMod val="95000"/>
                    <a:lumOff val="5000"/>
                  </a:schemeClr>
                </a:solidFill>
                <a:latin typeface="Verdana" panose="020B0604030504040204" pitchFamily="34" charset="0"/>
                <a:ea typeface="Verdana" panose="020B0604030504040204" pitchFamily="34" charset="0"/>
              </a:rPr>
              <a:t>1616 respondenter</a:t>
            </a:r>
            <a:br>
              <a:rPr lang="sv-SE" sz="2000" dirty="0">
                <a:solidFill>
                  <a:schemeClr val="tx1">
                    <a:lumMod val="95000"/>
                    <a:lumOff val="5000"/>
                  </a:schemeClr>
                </a:solidFill>
                <a:latin typeface="Verdana" panose="020B0604030504040204" pitchFamily="34" charset="0"/>
                <a:ea typeface="Verdana" panose="020B0604030504040204" pitchFamily="34" charset="0"/>
              </a:rPr>
            </a:br>
            <a:r>
              <a:rPr lang="sv-SE" sz="2000" dirty="0">
                <a:solidFill>
                  <a:schemeClr val="tx1">
                    <a:lumMod val="95000"/>
                    <a:lumOff val="5000"/>
                  </a:schemeClr>
                </a:solidFill>
                <a:latin typeface="Verdana" panose="020B0604030504040204" pitchFamily="34" charset="0"/>
                <a:ea typeface="Verdana" panose="020B0604030504040204" pitchFamily="34" charset="0"/>
              </a:rPr>
              <a:t>	</a:t>
            </a:r>
            <a:r>
              <a:rPr lang="sv-SE" sz="2000" dirty="0">
                <a:solidFill>
                  <a:srgbClr val="FFC000"/>
                </a:solidFill>
                <a:latin typeface="Verdana" panose="020B0604030504040204" pitchFamily="34" charset="0"/>
                <a:ea typeface="Verdana" panose="020B0604030504040204" pitchFamily="34" charset="0"/>
              </a:rPr>
              <a:t> ● </a:t>
            </a:r>
            <a:r>
              <a:rPr lang="sv-SE" sz="2000" dirty="0">
                <a:solidFill>
                  <a:schemeClr val="tx1">
                    <a:lumMod val="95000"/>
                    <a:lumOff val="5000"/>
                  </a:schemeClr>
                </a:solidFill>
                <a:latin typeface="Verdana" panose="020B0604030504040204" pitchFamily="34" charset="0"/>
                <a:ea typeface="Verdana" panose="020B0604030504040204" pitchFamily="34" charset="0"/>
              </a:rPr>
              <a:t>Desktop: 669 </a:t>
            </a:r>
            <a:br>
              <a:rPr lang="sv-SE" sz="2000" dirty="0">
                <a:solidFill>
                  <a:schemeClr val="tx1">
                    <a:lumMod val="95000"/>
                    <a:lumOff val="5000"/>
                  </a:schemeClr>
                </a:solidFill>
                <a:latin typeface="Verdana" panose="020B0604030504040204" pitchFamily="34" charset="0"/>
                <a:ea typeface="Verdana" panose="020B0604030504040204" pitchFamily="34" charset="0"/>
              </a:rPr>
            </a:br>
            <a:r>
              <a:rPr lang="sv-SE" sz="2000" dirty="0">
                <a:solidFill>
                  <a:schemeClr val="tx1">
                    <a:lumMod val="95000"/>
                    <a:lumOff val="5000"/>
                  </a:schemeClr>
                </a:solidFill>
                <a:latin typeface="Verdana" panose="020B0604030504040204" pitchFamily="34" charset="0"/>
                <a:ea typeface="Verdana" panose="020B0604030504040204" pitchFamily="34" charset="0"/>
              </a:rPr>
              <a:t>	</a:t>
            </a:r>
            <a:r>
              <a:rPr lang="sv-SE" sz="2000" dirty="0">
                <a:solidFill>
                  <a:srgbClr val="FFC000"/>
                </a:solidFill>
                <a:latin typeface="Verdana" panose="020B0604030504040204" pitchFamily="34" charset="0"/>
                <a:ea typeface="Verdana" panose="020B0604030504040204" pitchFamily="34" charset="0"/>
              </a:rPr>
              <a:t> ● </a:t>
            </a:r>
            <a:r>
              <a:rPr lang="sv-SE" sz="2000" dirty="0">
                <a:solidFill>
                  <a:schemeClr val="tx1">
                    <a:lumMod val="95000"/>
                    <a:lumOff val="5000"/>
                  </a:schemeClr>
                </a:solidFill>
                <a:latin typeface="Verdana" panose="020B0604030504040204" pitchFamily="34" charset="0"/>
                <a:ea typeface="Verdana" panose="020B0604030504040204" pitchFamily="34" charset="0"/>
              </a:rPr>
              <a:t>Mobil: 947</a:t>
            </a:r>
          </a:p>
        </p:txBody>
      </p:sp>
    </p:spTree>
    <p:extLst>
      <p:ext uri="{BB962C8B-B14F-4D97-AF65-F5344CB8AC3E}">
        <p14:creationId xmlns:p14="http://schemas.microsoft.com/office/powerpoint/2010/main" val="151008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3B8E3FF-8BFB-3043-EA72-D5EB83A31E2C}"/>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165</a:t>
            </a:r>
            <a:endParaRPr lang="sv-SE" altLang="sv-SE"/>
          </a:p>
        </p:txBody>
      </p:sp>
      <p:sp>
        <p:nvSpPr>
          <p:cNvPr id="3" name="Rectangle 7">
            <a:extLst>
              <a:ext uri="{FF2B5EF4-FFF2-40B4-BE49-F238E27FC236}">
                <a16:creationId xmlns:a16="http://schemas.microsoft.com/office/drawing/2014/main" id="{1A44A9A4-8CC9-A101-A216-4622D76C6423}"/>
              </a:ext>
            </a:extLst>
          </p:cNvPr>
          <p:cNvSpPr>
            <a:spLocks noChangeArrowheads="1"/>
          </p:cNvSpPr>
          <p:nvPr/>
        </p:nvSpPr>
        <p:spPr bwMode="auto">
          <a:xfrm>
            <a:off x="2692400" y="1001713"/>
            <a:ext cx="19208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YRKESROLL</a:t>
            </a:r>
            <a:endParaRPr lang="sv-SE" altLang="sv-SE"/>
          </a:p>
        </p:txBody>
      </p:sp>
      <p:sp>
        <p:nvSpPr>
          <p:cNvPr id="4" name="Rectangle 8">
            <a:extLst>
              <a:ext uri="{FF2B5EF4-FFF2-40B4-BE49-F238E27FC236}">
                <a16:creationId xmlns:a16="http://schemas.microsoft.com/office/drawing/2014/main" id="{9B9E80B0-409F-52F7-4521-29C9EA51B7C1}"/>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9FDE6913-B3D6-C654-D3D6-2D23B7B06C7A}"/>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9EB951E9-981C-6F64-35DD-E0D17D471986}"/>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F0826368-B81D-C72D-382F-343BE4EE5CFA}"/>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11D574B9-F23E-0F9A-1D19-A26BBED3E986}"/>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C62AB7D8-A79E-1A2E-2C76-229257948003}"/>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EA48762A-B580-0295-2A02-27B701076891}"/>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DDD2BC5B-58DA-C416-652E-DB60E23F3CCE}"/>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5502AA2A-D9F2-DAF9-1BAA-2655E1F0670F}"/>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5BBB551A-AFFA-F2F5-82E9-B2C2ABB9B3F4}"/>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15ACF5FB-C4CB-EB56-4DF2-B6FE32F769D5}"/>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D5198672-FD1A-2C9F-6457-A05E15C335B4}"/>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2">
            <a:extLst>
              <a:ext uri="{FF2B5EF4-FFF2-40B4-BE49-F238E27FC236}">
                <a16:creationId xmlns:a16="http://schemas.microsoft.com/office/drawing/2014/main" id="{7AEE0962-CB07-F383-6B9E-FFF68EC1FB3A}"/>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3">
            <a:extLst>
              <a:ext uri="{FF2B5EF4-FFF2-40B4-BE49-F238E27FC236}">
                <a16:creationId xmlns:a16="http://schemas.microsoft.com/office/drawing/2014/main" id="{DC1AA2CA-BADD-D798-6492-F647C0122EC9}"/>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6">
            <a:extLst>
              <a:ext uri="{FF2B5EF4-FFF2-40B4-BE49-F238E27FC236}">
                <a16:creationId xmlns:a16="http://schemas.microsoft.com/office/drawing/2014/main" id="{43ACD778-28BD-52B2-929E-BC7B163022F4}"/>
              </a:ext>
            </a:extLst>
          </p:cNvPr>
          <p:cNvSpPr>
            <a:spLocks noChangeArrowheads="1"/>
          </p:cNvSpPr>
          <p:nvPr/>
        </p:nvSpPr>
        <p:spPr bwMode="auto">
          <a:xfrm>
            <a:off x="1079500" y="2190750"/>
            <a:ext cx="14430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Vad är din yrkesroll?</a:t>
            </a:r>
            <a:endParaRPr lang="sv-SE" altLang="sv-SE"/>
          </a:p>
        </p:txBody>
      </p:sp>
      <p:sp>
        <p:nvSpPr>
          <p:cNvPr id="19" name="Rectangle 27">
            <a:extLst>
              <a:ext uri="{FF2B5EF4-FFF2-40B4-BE49-F238E27FC236}">
                <a16:creationId xmlns:a16="http://schemas.microsoft.com/office/drawing/2014/main" id="{94286EA2-7B4B-97A5-7A19-0A90855024C8}"/>
              </a:ext>
            </a:extLst>
          </p:cNvPr>
          <p:cNvSpPr>
            <a:spLocks noChangeArrowheads="1"/>
          </p:cNvSpPr>
          <p:nvPr/>
        </p:nvSpPr>
        <p:spPr bwMode="auto">
          <a:xfrm>
            <a:off x="2741613" y="2503488"/>
            <a:ext cx="1074737"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8">
            <a:extLst>
              <a:ext uri="{FF2B5EF4-FFF2-40B4-BE49-F238E27FC236}">
                <a16:creationId xmlns:a16="http://schemas.microsoft.com/office/drawing/2014/main" id="{5C56E4AB-06C9-6037-7A18-74BCEE25D702}"/>
              </a:ext>
            </a:extLst>
          </p:cNvPr>
          <p:cNvSpPr>
            <a:spLocks noChangeArrowheads="1"/>
          </p:cNvSpPr>
          <p:nvPr/>
        </p:nvSpPr>
        <p:spPr bwMode="auto">
          <a:xfrm>
            <a:off x="2741613" y="2503488"/>
            <a:ext cx="1074737"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9">
            <a:extLst>
              <a:ext uri="{FF2B5EF4-FFF2-40B4-BE49-F238E27FC236}">
                <a16:creationId xmlns:a16="http://schemas.microsoft.com/office/drawing/2014/main" id="{68E15357-5DB9-5192-9106-587DF726CC93}"/>
              </a:ext>
            </a:extLst>
          </p:cNvPr>
          <p:cNvSpPr>
            <a:spLocks noChangeArrowheads="1"/>
          </p:cNvSpPr>
          <p:nvPr/>
        </p:nvSpPr>
        <p:spPr bwMode="auto">
          <a:xfrm>
            <a:off x="2076450" y="2613025"/>
            <a:ext cx="5048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Forskare</a:t>
            </a:r>
            <a:endParaRPr lang="sv-SE" altLang="sv-SE"/>
          </a:p>
        </p:txBody>
      </p:sp>
      <p:sp>
        <p:nvSpPr>
          <p:cNvPr id="22" name="Rectangle 30">
            <a:extLst>
              <a:ext uri="{FF2B5EF4-FFF2-40B4-BE49-F238E27FC236}">
                <a16:creationId xmlns:a16="http://schemas.microsoft.com/office/drawing/2014/main" id="{E4DC13AD-1CA7-49CF-C13C-A704333EC776}"/>
              </a:ext>
            </a:extLst>
          </p:cNvPr>
          <p:cNvSpPr>
            <a:spLocks noChangeArrowheads="1"/>
          </p:cNvSpPr>
          <p:nvPr/>
        </p:nvSpPr>
        <p:spPr bwMode="auto">
          <a:xfrm>
            <a:off x="3886200" y="26019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24</a:t>
            </a:r>
            <a:endParaRPr lang="sv-SE" altLang="sv-SE"/>
          </a:p>
        </p:txBody>
      </p:sp>
      <p:sp>
        <p:nvSpPr>
          <p:cNvPr id="23" name="Rectangle 31">
            <a:extLst>
              <a:ext uri="{FF2B5EF4-FFF2-40B4-BE49-F238E27FC236}">
                <a16:creationId xmlns:a16="http://schemas.microsoft.com/office/drawing/2014/main" id="{CF444C1D-77FB-707F-21A4-084C4301C847}"/>
              </a:ext>
            </a:extLst>
          </p:cNvPr>
          <p:cNvSpPr>
            <a:spLocks noChangeArrowheads="1"/>
          </p:cNvSpPr>
          <p:nvPr/>
        </p:nvSpPr>
        <p:spPr bwMode="auto">
          <a:xfrm>
            <a:off x="7597775" y="25828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24" name="Rectangle 33">
            <a:extLst>
              <a:ext uri="{FF2B5EF4-FFF2-40B4-BE49-F238E27FC236}">
                <a16:creationId xmlns:a16="http://schemas.microsoft.com/office/drawing/2014/main" id="{0B227A6C-2712-493F-81DD-3DA18BDCE7D8}"/>
              </a:ext>
            </a:extLst>
          </p:cNvPr>
          <p:cNvSpPr>
            <a:spLocks noChangeArrowheads="1"/>
          </p:cNvSpPr>
          <p:nvPr/>
        </p:nvSpPr>
        <p:spPr bwMode="auto">
          <a:xfrm>
            <a:off x="2741613" y="2881313"/>
            <a:ext cx="219075"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34">
            <a:extLst>
              <a:ext uri="{FF2B5EF4-FFF2-40B4-BE49-F238E27FC236}">
                <a16:creationId xmlns:a16="http://schemas.microsoft.com/office/drawing/2014/main" id="{06A2C3D2-BF52-8EB9-77AD-C71ABF08FC82}"/>
              </a:ext>
            </a:extLst>
          </p:cNvPr>
          <p:cNvSpPr>
            <a:spLocks noChangeArrowheads="1"/>
          </p:cNvSpPr>
          <p:nvPr/>
        </p:nvSpPr>
        <p:spPr bwMode="auto">
          <a:xfrm>
            <a:off x="2741613" y="2881313"/>
            <a:ext cx="219075"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5">
            <a:extLst>
              <a:ext uri="{FF2B5EF4-FFF2-40B4-BE49-F238E27FC236}">
                <a16:creationId xmlns:a16="http://schemas.microsoft.com/office/drawing/2014/main" id="{6BF06D16-DE2A-7053-753E-2940D73F222E}"/>
              </a:ext>
            </a:extLst>
          </p:cNvPr>
          <p:cNvSpPr>
            <a:spLocks noChangeArrowheads="1"/>
          </p:cNvSpPr>
          <p:nvPr/>
        </p:nvSpPr>
        <p:spPr bwMode="auto">
          <a:xfrm>
            <a:off x="2035175" y="2990850"/>
            <a:ext cx="5461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Journalist</a:t>
            </a:r>
            <a:endParaRPr lang="sv-SE" altLang="sv-SE"/>
          </a:p>
        </p:txBody>
      </p:sp>
      <p:sp>
        <p:nvSpPr>
          <p:cNvPr id="27" name="Rectangle 36">
            <a:extLst>
              <a:ext uri="{FF2B5EF4-FFF2-40B4-BE49-F238E27FC236}">
                <a16:creationId xmlns:a16="http://schemas.microsoft.com/office/drawing/2014/main" id="{E2C25ABF-C20C-A9A8-038B-A1469E96EDE2}"/>
              </a:ext>
            </a:extLst>
          </p:cNvPr>
          <p:cNvSpPr>
            <a:spLocks noChangeArrowheads="1"/>
          </p:cNvSpPr>
          <p:nvPr/>
        </p:nvSpPr>
        <p:spPr bwMode="auto">
          <a:xfrm>
            <a:off x="3040063" y="2981325"/>
            <a:ext cx="1095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a:t>
            </a:r>
            <a:endParaRPr lang="sv-SE" altLang="sv-SE"/>
          </a:p>
        </p:txBody>
      </p:sp>
      <p:sp>
        <p:nvSpPr>
          <p:cNvPr id="28" name="Rectangle 37">
            <a:extLst>
              <a:ext uri="{FF2B5EF4-FFF2-40B4-BE49-F238E27FC236}">
                <a16:creationId xmlns:a16="http://schemas.microsoft.com/office/drawing/2014/main" id="{E61D4808-A62A-6422-8694-C4205B27A4AF}"/>
              </a:ext>
            </a:extLst>
          </p:cNvPr>
          <p:cNvSpPr>
            <a:spLocks noChangeArrowheads="1"/>
          </p:cNvSpPr>
          <p:nvPr/>
        </p:nvSpPr>
        <p:spPr bwMode="auto">
          <a:xfrm>
            <a:off x="7626350" y="296227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a:t>
            </a:r>
            <a:endParaRPr lang="sv-SE" altLang="sv-SE"/>
          </a:p>
        </p:txBody>
      </p:sp>
      <p:sp>
        <p:nvSpPr>
          <p:cNvPr id="29" name="Rectangle 39">
            <a:extLst>
              <a:ext uri="{FF2B5EF4-FFF2-40B4-BE49-F238E27FC236}">
                <a16:creationId xmlns:a16="http://schemas.microsoft.com/office/drawing/2014/main" id="{3DC5171C-6447-0CAF-2745-508AA3809AFF}"/>
              </a:ext>
            </a:extLst>
          </p:cNvPr>
          <p:cNvSpPr>
            <a:spLocks noChangeArrowheads="1"/>
          </p:cNvSpPr>
          <p:nvPr/>
        </p:nvSpPr>
        <p:spPr bwMode="auto">
          <a:xfrm>
            <a:off x="2741613" y="3260725"/>
            <a:ext cx="26828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40">
            <a:extLst>
              <a:ext uri="{FF2B5EF4-FFF2-40B4-BE49-F238E27FC236}">
                <a16:creationId xmlns:a16="http://schemas.microsoft.com/office/drawing/2014/main" id="{A1677AA5-5665-A71E-E325-6F2B472235C3}"/>
              </a:ext>
            </a:extLst>
          </p:cNvPr>
          <p:cNvSpPr>
            <a:spLocks noChangeArrowheads="1"/>
          </p:cNvSpPr>
          <p:nvPr/>
        </p:nvSpPr>
        <p:spPr bwMode="auto">
          <a:xfrm>
            <a:off x="2741613" y="3260725"/>
            <a:ext cx="26828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41">
            <a:extLst>
              <a:ext uri="{FF2B5EF4-FFF2-40B4-BE49-F238E27FC236}">
                <a16:creationId xmlns:a16="http://schemas.microsoft.com/office/drawing/2014/main" id="{42E38363-D78F-4A71-0B2E-1EE41AE1E8A5}"/>
              </a:ext>
            </a:extLst>
          </p:cNvPr>
          <p:cNvSpPr>
            <a:spLocks noChangeArrowheads="1"/>
          </p:cNvSpPr>
          <p:nvPr/>
        </p:nvSpPr>
        <p:spPr bwMode="auto">
          <a:xfrm>
            <a:off x="1901825" y="3370263"/>
            <a:ext cx="679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Lantbrukare</a:t>
            </a:r>
            <a:endParaRPr lang="sv-SE" altLang="sv-SE"/>
          </a:p>
        </p:txBody>
      </p:sp>
      <p:sp>
        <p:nvSpPr>
          <p:cNvPr id="32" name="Rectangle 42">
            <a:extLst>
              <a:ext uri="{FF2B5EF4-FFF2-40B4-BE49-F238E27FC236}">
                <a16:creationId xmlns:a16="http://schemas.microsoft.com/office/drawing/2014/main" id="{55AEA8F6-3987-9592-2D48-2B2142E371FF}"/>
              </a:ext>
            </a:extLst>
          </p:cNvPr>
          <p:cNvSpPr>
            <a:spLocks noChangeArrowheads="1"/>
          </p:cNvSpPr>
          <p:nvPr/>
        </p:nvSpPr>
        <p:spPr bwMode="auto">
          <a:xfrm>
            <a:off x="3079750" y="3359150"/>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6</a:t>
            </a:r>
            <a:endParaRPr lang="sv-SE" altLang="sv-SE"/>
          </a:p>
        </p:txBody>
      </p:sp>
      <p:sp>
        <p:nvSpPr>
          <p:cNvPr id="33" name="Rectangle 43">
            <a:extLst>
              <a:ext uri="{FF2B5EF4-FFF2-40B4-BE49-F238E27FC236}">
                <a16:creationId xmlns:a16="http://schemas.microsoft.com/office/drawing/2014/main" id="{BFB4043B-4CCE-8151-4086-2E3E1E5A39CC}"/>
              </a:ext>
            </a:extLst>
          </p:cNvPr>
          <p:cNvSpPr>
            <a:spLocks noChangeArrowheads="1"/>
          </p:cNvSpPr>
          <p:nvPr/>
        </p:nvSpPr>
        <p:spPr bwMode="auto">
          <a:xfrm>
            <a:off x="7626350" y="334010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a:t>
            </a:r>
            <a:endParaRPr lang="sv-SE" altLang="sv-SE"/>
          </a:p>
        </p:txBody>
      </p:sp>
      <p:sp>
        <p:nvSpPr>
          <p:cNvPr id="34" name="Rectangle 45">
            <a:extLst>
              <a:ext uri="{FF2B5EF4-FFF2-40B4-BE49-F238E27FC236}">
                <a16:creationId xmlns:a16="http://schemas.microsoft.com/office/drawing/2014/main" id="{4027B1B8-318A-75AE-F972-38D002535C5D}"/>
              </a:ext>
            </a:extLst>
          </p:cNvPr>
          <p:cNvSpPr>
            <a:spLocks noChangeArrowheads="1"/>
          </p:cNvSpPr>
          <p:nvPr/>
        </p:nvSpPr>
        <p:spPr bwMode="auto">
          <a:xfrm>
            <a:off x="2741613" y="3638550"/>
            <a:ext cx="219075"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5" name="Rectangle 46">
            <a:extLst>
              <a:ext uri="{FF2B5EF4-FFF2-40B4-BE49-F238E27FC236}">
                <a16:creationId xmlns:a16="http://schemas.microsoft.com/office/drawing/2014/main" id="{440A218D-6D3C-F5C7-1E5E-7DDDA17A5D6E}"/>
              </a:ext>
            </a:extLst>
          </p:cNvPr>
          <p:cNvSpPr>
            <a:spLocks noChangeArrowheads="1"/>
          </p:cNvSpPr>
          <p:nvPr/>
        </p:nvSpPr>
        <p:spPr bwMode="auto">
          <a:xfrm>
            <a:off x="2741613" y="3638550"/>
            <a:ext cx="219075"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6" name="Rectangle 47">
            <a:extLst>
              <a:ext uri="{FF2B5EF4-FFF2-40B4-BE49-F238E27FC236}">
                <a16:creationId xmlns:a16="http://schemas.microsoft.com/office/drawing/2014/main" id="{CB80C36E-F62A-23C2-F96E-C11825EAB725}"/>
              </a:ext>
            </a:extLst>
          </p:cNvPr>
          <p:cNvSpPr>
            <a:spLocks noChangeArrowheads="1"/>
          </p:cNvSpPr>
          <p:nvPr/>
        </p:nvSpPr>
        <p:spPr bwMode="auto">
          <a:xfrm>
            <a:off x="2063750" y="3748088"/>
            <a:ext cx="5175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Veterinär</a:t>
            </a:r>
            <a:endParaRPr lang="sv-SE" altLang="sv-SE"/>
          </a:p>
        </p:txBody>
      </p:sp>
      <p:sp>
        <p:nvSpPr>
          <p:cNvPr id="37" name="Rectangle 48">
            <a:extLst>
              <a:ext uri="{FF2B5EF4-FFF2-40B4-BE49-F238E27FC236}">
                <a16:creationId xmlns:a16="http://schemas.microsoft.com/office/drawing/2014/main" id="{9C3B0278-622F-AC7F-6713-1AEEAA73A415}"/>
              </a:ext>
            </a:extLst>
          </p:cNvPr>
          <p:cNvSpPr>
            <a:spLocks noChangeArrowheads="1"/>
          </p:cNvSpPr>
          <p:nvPr/>
        </p:nvSpPr>
        <p:spPr bwMode="auto">
          <a:xfrm>
            <a:off x="3040063" y="3736975"/>
            <a:ext cx="1095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a:t>
            </a:r>
            <a:endParaRPr lang="sv-SE" altLang="sv-SE"/>
          </a:p>
        </p:txBody>
      </p:sp>
      <p:sp>
        <p:nvSpPr>
          <p:cNvPr id="38" name="Rectangle 49">
            <a:extLst>
              <a:ext uri="{FF2B5EF4-FFF2-40B4-BE49-F238E27FC236}">
                <a16:creationId xmlns:a16="http://schemas.microsoft.com/office/drawing/2014/main" id="{F9391D4E-2F3C-A2F7-980D-CFAE719236DC}"/>
              </a:ext>
            </a:extLst>
          </p:cNvPr>
          <p:cNvSpPr>
            <a:spLocks noChangeArrowheads="1"/>
          </p:cNvSpPr>
          <p:nvPr/>
        </p:nvSpPr>
        <p:spPr bwMode="auto">
          <a:xfrm>
            <a:off x="7626350" y="371792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a:t>
            </a:r>
            <a:endParaRPr lang="sv-SE" altLang="sv-SE"/>
          </a:p>
        </p:txBody>
      </p:sp>
      <p:sp>
        <p:nvSpPr>
          <p:cNvPr id="39" name="Rectangle 51">
            <a:extLst>
              <a:ext uri="{FF2B5EF4-FFF2-40B4-BE49-F238E27FC236}">
                <a16:creationId xmlns:a16="http://schemas.microsoft.com/office/drawing/2014/main" id="{B0E8BDA2-B220-D0F6-912D-FB0B43221E41}"/>
              </a:ext>
            </a:extLst>
          </p:cNvPr>
          <p:cNvSpPr>
            <a:spLocks noChangeArrowheads="1"/>
          </p:cNvSpPr>
          <p:nvPr/>
        </p:nvSpPr>
        <p:spPr bwMode="auto">
          <a:xfrm>
            <a:off x="2741613" y="4016375"/>
            <a:ext cx="935037"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0" name="Rectangle 52">
            <a:extLst>
              <a:ext uri="{FF2B5EF4-FFF2-40B4-BE49-F238E27FC236}">
                <a16:creationId xmlns:a16="http://schemas.microsoft.com/office/drawing/2014/main" id="{05A770B5-4B4F-B75A-BB33-DE5B3BD998FE}"/>
              </a:ext>
            </a:extLst>
          </p:cNvPr>
          <p:cNvSpPr>
            <a:spLocks noChangeArrowheads="1"/>
          </p:cNvSpPr>
          <p:nvPr/>
        </p:nvSpPr>
        <p:spPr bwMode="auto">
          <a:xfrm>
            <a:off x="2741613" y="4016375"/>
            <a:ext cx="935037"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1" name="Rectangle 53">
            <a:extLst>
              <a:ext uri="{FF2B5EF4-FFF2-40B4-BE49-F238E27FC236}">
                <a16:creationId xmlns:a16="http://schemas.microsoft.com/office/drawing/2014/main" id="{D70CDAB9-6D78-E31E-6CBE-F3FF7EC60F38}"/>
              </a:ext>
            </a:extLst>
          </p:cNvPr>
          <p:cNvSpPr>
            <a:spLocks noChangeArrowheads="1"/>
          </p:cNvSpPr>
          <p:nvPr/>
        </p:nvSpPr>
        <p:spPr bwMode="auto">
          <a:xfrm>
            <a:off x="1328738" y="4125913"/>
            <a:ext cx="1252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Anställd på myndighet</a:t>
            </a:r>
            <a:endParaRPr lang="sv-SE" altLang="sv-SE"/>
          </a:p>
        </p:txBody>
      </p:sp>
      <p:sp>
        <p:nvSpPr>
          <p:cNvPr id="42" name="Rectangle 54">
            <a:extLst>
              <a:ext uri="{FF2B5EF4-FFF2-40B4-BE49-F238E27FC236}">
                <a16:creationId xmlns:a16="http://schemas.microsoft.com/office/drawing/2014/main" id="{70B37B2B-5F4F-6CB4-C765-64DD897D8F5D}"/>
              </a:ext>
            </a:extLst>
          </p:cNvPr>
          <p:cNvSpPr>
            <a:spLocks noChangeArrowheads="1"/>
          </p:cNvSpPr>
          <p:nvPr/>
        </p:nvSpPr>
        <p:spPr bwMode="auto">
          <a:xfrm>
            <a:off x="3756025" y="411480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21</a:t>
            </a:r>
            <a:endParaRPr lang="sv-SE" altLang="sv-SE"/>
          </a:p>
        </p:txBody>
      </p:sp>
      <p:sp>
        <p:nvSpPr>
          <p:cNvPr id="43" name="Rectangle 55">
            <a:extLst>
              <a:ext uri="{FF2B5EF4-FFF2-40B4-BE49-F238E27FC236}">
                <a16:creationId xmlns:a16="http://schemas.microsoft.com/office/drawing/2014/main" id="{DF9ADB4A-FBFF-D91C-F303-BC0B4FA2C311}"/>
              </a:ext>
            </a:extLst>
          </p:cNvPr>
          <p:cNvSpPr>
            <a:spLocks noChangeArrowheads="1"/>
          </p:cNvSpPr>
          <p:nvPr/>
        </p:nvSpPr>
        <p:spPr bwMode="auto">
          <a:xfrm>
            <a:off x="7597775" y="409575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21</a:t>
            </a:r>
            <a:endParaRPr lang="sv-SE" altLang="sv-SE"/>
          </a:p>
        </p:txBody>
      </p:sp>
      <p:sp>
        <p:nvSpPr>
          <p:cNvPr id="44" name="Rectangle 57">
            <a:extLst>
              <a:ext uri="{FF2B5EF4-FFF2-40B4-BE49-F238E27FC236}">
                <a16:creationId xmlns:a16="http://schemas.microsoft.com/office/drawing/2014/main" id="{2BB91CFD-9BAA-AF3D-9EC6-2AF4735A08E4}"/>
              </a:ext>
            </a:extLst>
          </p:cNvPr>
          <p:cNvSpPr>
            <a:spLocks noChangeArrowheads="1"/>
          </p:cNvSpPr>
          <p:nvPr/>
        </p:nvSpPr>
        <p:spPr bwMode="auto">
          <a:xfrm>
            <a:off x="2741613" y="4394200"/>
            <a:ext cx="398462"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5" name="Rectangle 58">
            <a:extLst>
              <a:ext uri="{FF2B5EF4-FFF2-40B4-BE49-F238E27FC236}">
                <a16:creationId xmlns:a16="http://schemas.microsoft.com/office/drawing/2014/main" id="{FD42039C-E53B-AD9B-25E4-EF7E52F11E85}"/>
              </a:ext>
            </a:extLst>
          </p:cNvPr>
          <p:cNvSpPr>
            <a:spLocks noChangeArrowheads="1"/>
          </p:cNvSpPr>
          <p:nvPr/>
        </p:nvSpPr>
        <p:spPr bwMode="auto">
          <a:xfrm>
            <a:off x="2741613" y="4394200"/>
            <a:ext cx="398462"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6" name="Rectangle 59">
            <a:extLst>
              <a:ext uri="{FF2B5EF4-FFF2-40B4-BE49-F238E27FC236}">
                <a16:creationId xmlns:a16="http://schemas.microsoft.com/office/drawing/2014/main" id="{6E4EC7FE-3325-2C70-C4C8-1E80BC270DA0}"/>
              </a:ext>
            </a:extLst>
          </p:cNvPr>
          <p:cNvSpPr>
            <a:spLocks noChangeArrowheads="1"/>
          </p:cNvSpPr>
          <p:nvPr/>
        </p:nvSpPr>
        <p:spPr bwMode="auto">
          <a:xfrm>
            <a:off x="631825" y="4505325"/>
            <a:ext cx="1949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Lärare/Studie- och yrkesvägledare</a:t>
            </a:r>
            <a:endParaRPr lang="sv-SE" altLang="sv-SE"/>
          </a:p>
        </p:txBody>
      </p:sp>
      <p:sp>
        <p:nvSpPr>
          <p:cNvPr id="47" name="Rectangle 60">
            <a:extLst>
              <a:ext uri="{FF2B5EF4-FFF2-40B4-BE49-F238E27FC236}">
                <a16:creationId xmlns:a16="http://schemas.microsoft.com/office/drawing/2014/main" id="{B57F0CB5-F1C5-4622-ECCF-E505DA4B6CAD}"/>
              </a:ext>
            </a:extLst>
          </p:cNvPr>
          <p:cNvSpPr>
            <a:spLocks noChangeArrowheads="1"/>
          </p:cNvSpPr>
          <p:nvPr/>
        </p:nvSpPr>
        <p:spPr bwMode="auto">
          <a:xfrm>
            <a:off x="3219450" y="4494213"/>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9</a:t>
            </a:r>
            <a:endParaRPr lang="sv-SE" altLang="sv-SE"/>
          </a:p>
        </p:txBody>
      </p:sp>
      <p:sp>
        <p:nvSpPr>
          <p:cNvPr id="48" name="Rectangle 61">
            <a:extLst>
              <a:ext uri="{FF2B5EF4-FFF2-40B4-BE49-F238E27FC236}">
                <a16:creationId xmlns:a16="http://schemas.microsoft.com/office/drawing/2014/main" id="{EEF5F863-7BC5-ACD8-AF85-D034F37FBF45}"/>
              </a:ext>
            </a:extLst>
          </p:cNvPr>
          <p:cNvSpPr>
            <a:spLocks noChangeArrowheads="1"/>
          </p:cNvSpPr>
          <p:nvPr/>
        </p:nvSpPr>
        <p:spPr bwMode="auto">
          <a:xfrm>
            <a:off x="7626350" y="4475163"/>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49" name="Rectangle 63">
            <a:extLst>
              <a:ext uri="{FF2B5EF4-FFF2-40B4-BE49-F238E27FC236}">
                <a16:creationId xmlns:a16="http://schemas.microsoft.com/office/drawing/2014/main" id="{60E4050C-B9E7-38F5-1641-A028E7874714}"/>
              </a:ext>
            </a:extLst>
          </p:cNvPr>
          <p:cNvSpPr>
            <a:spLocks noChangeArrowheads="1"/>
          </p:cNvSpPr>
          <p:nvPr/>
        </p:nvSpPr>
        <p:spPr bwMode="auto">
          <a:xfrm>
            <a:off x="2741613" y="4773613"/>
            <a:ext cx="139223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64">
            <a:extLst>
              <a:ext uri="{FF2B5EF4-FFF2-40B4-BE49-F238E27FC236}">
                <a16:creationId xmlns:a16="http://schemas.microsoft.com/office/drawing/2014/main" id="{3960460C-585D-FCF1-BFE3-1A1E5F0B7913}"/>
              </a:ext>
            </a:extLst>
          </p:cNvPr>
          <p:cNvSpPr>
            <a:spLocks noChangeArrowheads="1"/>
          </p:cNvSpPr>
          <p:nvPr/>
        </p:nvSpPr>
        <p:spPr bwMode="auto">
          <a:xfrm>
            <a:off x="2741613" y="4773613"/>
            <a:ext cx="139223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1" name="Rectangle 65">
            <a:extLst>
              <a:ext uri="{FF2B5EF4-FFF2-40B4-BE49-F238E27FC236}">
                <a16:creationId xmlns:a16="http://schemas.microsoft.com/office/drawing/2014/main" id="{067240A1-4BF0-54F8-511E-47694A8ACADA}"/>
              </a:ext>
            </a:extLst>
          </p:cNvPr>
          <p:cNvSpPr>
            <a:spLocks noChangeArrowheads="1"/>
          </p:cNvSpPr>
          <p:nvPr/>
        </p:nvSpPr>
        <p:spPr bwMode="auto">
          <a:xfrm>
            <a:off x="2249488" y="4883150"/>
            <a:ext cx="3317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52" name="Rectangle 66">
            <a:extLst>
              <a:ext uri="{FF2B5EF4-FFF2-40B4-BE49-F238E27FC236}">
                <a16:creationId xmlns:a16="http://schemas.microsoft.com/office/drawing/2014/main" id="{B0D90AED-8C70-21E4-7451-F6B1F47CEBD8}"/>
              </a:ext>
            </a:extLst>
          </p:cNvPr>
          <p:cNvSpPr>
            <a:spLocks noChangeArrowheads="1"/>
          </p:cNvSpPr>
          <p:nvPr/>
        </p:nvSpPr>
        <p:spPr bwMode="auto">
          <a:xfrm>
            <a:off x="4194175" y="48720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31</a:t>
            </a:r>
            <a:endParaRPr lang="sv-SE" altLang="sv-SE"/>
          </a:p>
        </p:txBody>
      </p:sp>
      <p:sp>
        <p:nvSpPr>
          <p:cNvPr id="53" name="Rectangle 67">
            <a:extLst>
              <a:ext uri="{FF2B5EF4-FFF2-40B4-BE49-F238E27FC236}">
                <a16:creationId xmlns:a16="http://schemas.microsoft.com/office/drawing/2014/main" id="{928B7D12-B2F5-7915-25C7-BED5F99A50A7}"/>
              </a:ext>
            </a:extLst>
          </p:cNvPr>
          <p:cNvSpPr>
            <a:spLocks noChangeArrowheads="1"/>
          </p:cNvSpPr>
          <p:nvPr/>
        </p:nvSpPr>
        <p:spPr bwMode="auto">
          <a:xfrm>
            <a:off x="75977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31</a:t>
            </a:r>
            <a:endParaRPr lang="sv-SE" altLang="sv-SE"/>
          </a:p>
        </p:txBody>
      </p:sp>
      <p:sp>
        <p:nvSpPr>
          <p:cNvPr id="54" name="textruta 53">
            <a:extLst>
              <a:ext uri="{FF2B5EF4-FFF2-40B4-BE49-F238E27FC236}">
                <a16:creationId xmlns:a16="http://schemas.microsoft.com/office/drawing/2014/main" id="{6533C459-863A-16B1-360A-86F1226319A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21231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C665DC6-A053-68EF-8884-5A19CDE5B990}"/>
              </a:ext>
            </a:extLst>
          </p:cNvPr>
          <p:cNvPicPr>
            <a:picLocks noChangeAspect="1"/>
          </p:cNvPicPr>
          <p:nvPr/>
        </p:nvPicPr>
        <p:blipFill>
          <a:blip r:embed="rId2"/>
          <a:stretch>
            <a:fillRect/>
          </a:stretch>
        </p:blipFill>
        <p:spPr>
          <a:xfrm>
            <a:off x="2319337" y="1133475"/>
            <a:ext cx="7553325" cy="4591050"/>
          </a:xfrm>
          <a:prstGeom prst="rect">
            <a:avLst/>
          </a:prstGeom>
        </p:spPr>
      </p:pic>
      <p:sp>
        <p:nvSpPr>
          <p:cNvPr id="4" name="Rectangle 63">
            <a:extLst>
              <a:ext uri="{FF2B5EF4-FFF2-40B4-BE49-F238E27FC236}">
                <a16:creationId xmlns:a16="http://schemas.microsoft.com/office/drawing/2014/main" id="{BBEA92F5-37A0-D4C6-E191-E36468A0BE23}"/>
              </a:ext>
            </a:extLst>
          </p:cNvPr>
          <p:cNvSpPr>
            <a:spLocks noChangeArrowheads="1"/>
          </p:cNvSpPr>
          <p:nvPr/>
        </p:nvSpPr>
        <p:spPr bwMode="auto">
          <a:xfrm>
            <a:off x="1004253" y="806450"/>
            <a:ext cx="139223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64">
            <a:extLst>
              <a:ext uri="{FF2B5EF4-FFF2-40B4-BE49-F238E27FC236}">
                <a16:creationId xmlns:a16="http://schemas.microsoft.com/office/drawing/2014/main" id="{087E2E20-97FF-1201-B3B3-F3F4FBD8AB3C}"/>
              </a:ext>
            </a:extLst>
          </p:cNvPr>
          <p:cNvSpPr>
            <a:spLocks noChangeArrowheads="1"/>
          </p:cNvSpPr>
          <p:nvPr/>
        </p:nvSpPr>
        <p:spPr bwMode="auto">
          <a:xfrm>
            <a:off x="1004253" y="806450"/>
            <a:ext cx="139223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 name="Rectangle 65">
            <a:extLst>
              <a:ext uri="{FF2B5EF4-FFF2-40B4-BE49-F238E27FC236}">
                <a16:creationId xmlns:a16="http://schemas.microsoft.com/office/drawing/2014/main" id="{EF3A741C-5771-0DBB-9D55-F78999DC2DF0}"/>
              </a:ext>
            </a:extLst>
          </p:cNvPr>
          <p:cNvSpPr>
            <a:spLocks noChangeArrowheads="1"/>
          </p:cNvSpPr>
          <p:nvPr/>
        </p:nvSpPr>
        <p:spPr bwMode="auto">
          <a:xfrm>
            <a:off x="512128" y="915987"/>
            <a:ext cx="3317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7" name="Rectangle 66">
            <a:extLst>
              <a:ext uri="{FF2B5EF4-FFF2-40B4-BE49-F238E27FC236}">
                <a16:creationId xmlns:a16="http://schemas.microsoft.com/office/drawing/2014/main" id="{FD4B7476-D3CE-0499-35FA-6712BF3EA81E}"/>
              </a:ext>
            </a:extLst>
          </p:cNvPr>
          <p:cNvSpPr>
            <a:spLocks noChangeArrowheads="1"/>
          </p:cNvSpPr>
          <p:nvPr/>
        </p:nvSpPr>
        <p:spPr bwMode="auto">
          <a:xfrm>
            <a:off x="2456815" y="9048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31</a:t>
            </a:r>
            <a:endParaRPr lang="sv-SE" altLang="sv-SE"/>
          </a:p>
        </p:txBody>
      </p:sp>
      <p:sp>
        <p:nvSpPr>
          <p:cNvPr id="8" name="textruta 7">
            <a:extLst>
              <a:ext uri="{FF2B5EF4-FFF2-40B4-BE49-F238E27FC236}">
                <a16:creationId xmlns:a16="http://schemas.microsoft.com/office/drawing/2014/main" id="{904DAB2A-90EC-654B-4314-BFEABE43320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2888001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3F4715F-35AD-F8DB-C740-A013A99346D2}"/>
              </a:ext>
            </a:extLst>
          </p:cNvPr>
          <p:cNvSpPr>
            <a:spLocks noChangeArrowheads="1"/>
          </p:cNvSpPr>
          <p:nvPr/>
        </p:nvSpPr>
        <p:spPr bwMode="auto">
          <a:xfrm>
            <a:off x="27606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156</a:t>
            </a:r>
            <a:endParaRPr lang="sv-SE" altLang="sv-SE"/>
          </a:p>
        </p:txBody>
      </p:sp>
      <p:sp>
        <p:nvSpPr>
          <p:cNvPr id="3" name="Rectangle 7">
            <a:extLst>
              <a:ext uri="{FF2B5EF4-FFF2-40B4-BE49-F238E27FC236}">
                <a16:creationId xmlns:a16="http://schemas.microsoft.com/office/drawing/2014/main" id="{FE9775D7-A4AE-2D18-A2C7-3584FFD5DF1E}"/>
              </a:ext>
            </a:extLst>
          </p:cNvPr>
          <p:cNvSpPr>
            <a:spLocks noChangeArrowheads="1"/>
          </p:cNvSpPr>
          <p:nvPr/>
        </p:nvSpPr>
        <p:spPr bwMode="auto">
          <a:xfrm>
            <a:off x="2692400" y="1001713"/>
            <a:ext cx="19208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YRKESROLL</a:t>
            </a:r>
            <a:endParaRPr lang="sv-SE" altLang="sv-SE"/>
          </a:p>
        </p:txBody>
      </p:sp>
      <p:sp>
        <p:nvSpPr>
          <p:cNvPr id="4" name="Rectangle 8">
            <a:extLst>
              <a:ext uri="{FF2B5EF4-FFF2-40B4-BE49-F238E27FC236}">
                <a16:creationId xmlns:a16="http://schemas.microsoft.com/office/drawing/2014/main" id="{E3DB2627-B1DE-7C5E-B9A6-63EE39487185}"/>
              </a:ext>
            </a:extLst>
          </p:cNvPr>
          <p:cNvSpPr>
            <a:spLocks noChangeArrowheads="1"/>
          </p:cNvSpPr>
          <p:nvPr/>
        </p:nvSpPr>
        <p:spPr bwMode="auto">
          <a:xfrm>
            <a:off x="27416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40DED598-B07A-9E15-94D2-FAB8024BA4B3}"/>
              </a:ext>
            </a:extLst>
          </p:cNvPr>
          <p:cNvSpPr>
            <a:spLocks noChangeArrowheads="1"/>
          </p:cNvSpPr>
          <p:nvPr/>
        </p:nvSpPr>
        <p:spPr bwMode="auto">
          <a:xfrm>
            <a:off x="26511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9ECC92A4-55B1-1A8D-D693-7B8011CDE16B}"/>
              </a:ext>
            </a:extLst>
          </p:cNvPr>
          <p:cNvSpPr>
            <a:spLocks noChangeShapeType="1"/>
          </p:cNvSpPr>
          <p:nvPr/>
        </p:nvSpPr>
        <p:spPr bwMode="auto">
          <a:xfrm>
            <a:off x="38560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9B39AB85-00C0-C788-3FCA-66924219D93F}"/>
              </a:ext>
            </a:extLst>
          </p:cNvPr>
          <p:cNvSpPr>
            <a:spLocks noChangeArrowheads="1"/>
          </p:cNvSpPr>
          <p:nvPr/>
        </p:nvSpPr>
        <p:spPr bwMode="auto">
          <a:xfrm>
            <a:off x="37369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7B7D34EF-19E1-1D58-E537-EF00025E4524}"/>
              </a:ext>
            </a:extLst>
          </p:cNvPr>
          <p:cNvSpPr>
            <a:spLocks noChangeShapeType="1"/>
          </p:cNvSpPr>
          <p:nvPr/>
        </p:nvSpPr>
        <p:spPr bwMode="auto">
          <a:xfrm>
            <a:off x="49799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8A68276B-0C0F-8E5E-0185-9340545D0BE4}"/>
              </a:ext>
            </a:extLst>
          </p:cNvPr>
          <p:cNvSpPr>
            <a:spLocks noChangeArrowheads="1"/>
          </p:cNvSpPr>
          <p:nvPr/>
        </p:nvSpPr>
        <p:spPr bwMode="auto">
          <a:xfrm>
            <a:off x="48609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95023778-5150-3A53-B747-734470538996}"/>
              </a:ext>
            </a:extLst>
          </p:cNvPr>
          <p:cNvSpPr>
            <a:spLocks noChangeShapeType="1"/>
          </p:cNvSpPr>
          <p:nvPr/>
        </p:nvSpPr>
        <p:spPr bwMode="auto">
          <a:xfrm>
            <a:off x="61039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3D8A60D7-98A1-A4B7-2A3A-A82C64F1EF7B}"/>
              </a:ext>
            </a:extLst>
          </p:cNvPr>
          <p:cNvSpPr>
            <a:spLocks noChangeArrowheads="1"/>
          </p:cNvSpPr>
          <p:nvPr/>
        </p:nvSpPr>
        <p:spPr bwMode="auto">
          <a:xfrm>
            <a:off x="59848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5DADC5F6-3673-F15F-EB1A-5381DF85C3D8}"/>
              </a:ext>
            </a:extLst>
          </p:cNvPr>
          <p:cNvSpPr>
            <a:spLocks noChangeArrowheads="1"/>
          </p:cNvSpPr>
          <p:nvPr/>
        </p:nvSpPr>
        <p:spPr bwMode="auto">
          <a:xfrm>
            <a:off x="70691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8A9A0C08-0606-A7B9-4A94-7C35EB92C2FD}"/>
              </a:ext>
            </a:extLst>
          </p:cNvPr>
          <p:cNvSpPr>
            <a:spLocks noChangeShapeType="1"/>
          </p:cNvSpPr>
          <p:nvPr/>
        </p:nvSpPr>
        <p:spPr bwMode="auto">
          <a:xfrm flipV="1">
            <a:off x="27416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78B0B954-A133-95C2-381D-30CB03F38492}"/>
              </a:ext>
            </a:extLst>
          </p:cNvPr>
          <p:cNvSpPr>
            <a:spLocks noChangeArrowheads="1"/>
          </p:cNvSpPr>
          <p:nvPr/>
        </p:nvSpPr>
        <p:spPr bwMode="auto">
          <a:xfrm>
            <a:off x="74676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C226EEA1-F418-C736-E99B-F9EE62C0CE35}"/>
              </a:ext>
            </a:extLst>
          </p:cNvPr>
          <p:cNvSpPr>
            <a:spLocks noChangeArrowheads="1"/>
          </p:cNvSpPr>
          <p:nvPr/>
        </p:nvSpPr>
        <p:spPr bwMode="auto">
          <a:xfrm>
            <a:off x="74676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6" name="Rectangle 22">
            <a:extLst>
              <a:ext uri="{FF2B5EF4-FFF2-40B4-BE49-F238E27FC236}">
                <a16:creationId xmlns:a16="http://schemas.microsoft.com/office/drawing/2014/main" id="{FC6C4B16-6E7B-4CA3-42AC-6E83066552F2}"/>
              </a:ext>
            </a:extLst>
          </p:cNvPr>
          <p:cNvSpPr>
            <a:spLocks noChangeArrowheads="1"/>
          </p:cNvSpPr>
          <p:nvPr/>
        </p:nvSpPr>
        <p:spPr bwMode="auto">
          <a:xfrm>
            <a:off x="75469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7" name="Rectangle 23">
            <a:extLst>
              <a:ext uri="{FF2B5EF4-FFF2-40B4-BE49-F238E27FC236}">
                <a16:creationId xmlns:a16="http://schemas.microsoft.com/office/drawing/2014/main" id="{3B684893-E798-ABD1-4EDD-44481C7468F7}"/>
              </a:ext>
            </a:extLst>
          </p:cNvPr>
          <p:cNvSpPr>
            <a:spLocks noChangeArrowheads="1"/>
          </p:cNvSpPr>
          <p:nvPr/>
        </p:nvSpPr>
        <p:spPr bwMode="auto">
          <a:xfrm>
            <a:off x="74771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18" name="Rectangle 26">
            <a:extLst>
              <a:ext uri="{FF2B5EF4-FFF2-40B4-BE49-F238E27FC236}">
                <a16:creationId xmlns:a16="http://schemas.microsoft.com/office/drawing/2014/main" id="{2EDCE5E3-4B5E-44F3-10AF-D4785EE32CD2}"/>
              </a:ext>
            </a:extLst>
          </p:cNvPr>
          <p:cNvSpPr>
            <a:spLocks noChangeArrowheads="1"/>
          </p:cNvSpPr>
          <p:nvPr/>
        </p:nvSpPr>
        <p:spPr bwMode="auto">
          <a:xfrm>
            <a:off x="1044575" y="2122488"/>
            <a:ext cx="144303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Vad är din yrkesroll?</a:t>
            </a:r>
            <a:endParaRPr lang="sv-SE" altLang="sv-SE"/>
          </a:p>
        </p:txBody>
      </p:sp>
      <p:sp>
        <p:nvSpPr>
          <p:cNvPr id="19" name="Rectangle 27">
            <a:extLst>
              <a:ext uri="{FF2B5EF4-FFF2-40B4-BE49-F238E27FC236}">
                <a16:creationId xmlns:a16="http://schemas.microsoft.com/office/drawing/2014/main" id="{EDBDF471-2B3C-AB2D-F353-34C445AF3956}"/>
              </a:ext>
            </a:extLst>
          </p:cNvPr>
          <p:cNvSpPr>
            <a:spLocks noChangeArrowheads="1"/>
          </p:cNvSpPr>
          <p:nvPr/>
        </p:nvSpPr>
        <p:spPr bwMode="auto">
          <a:xfrm>
            <a:off x="2741613" y="2503488"/>
            <a:ext cx="755650"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0" name="Rectangle 28">
            <a:extLst>
              <a:ext uri="{FF2B5EF4-FFF2-40B4-BE49-F238E27FC236}">
                <a16:creationId xmlns:a16="http://schemas.microsoft.com/office/drawing/2014/main" id="{F71B27EB-99A6-42DD-480E-5778EB2D6703}"/>
              </a:ext>
            </a:extLst>
          </p:cNvPr>
          <p:cNvSpPr>
            <a:spLocks noChangeArrowheads="1"/>
          </p:cNvSpPr>
          <p:nvPr/>
        </p:nvSpPr>
        <p:spPr bwMode="auto">
          <a:xfrm>
            <a:off x="2741613" y="2503488"/>
            <a:ext cx="755650"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1" name="Rectangle 29">
            <a:extLst>
              <a:ext uri="{FF2B5EF4-FFF2-40B4-BE49-F238E27FC236}">
                <a16:creationId xmlns:a16="http://schemas.microsoft.com/office/drawing/2014/main" id="{1EEE80C7-188F-0CEC-4C84-1240702EABBA}"/>
              </a:ext>
            </a:extLst>
          </p:cNvPr>
          <p:cNvSpPr>
            <a:spLocks noChangeArrowheads="1"/>
          </p:cNvSpPr>
          <p:nvPr/>
        </p:nvSpPr>
        <p:spPr bwMode="auto">
          <a:xfrm>
            <a:off x="2076450" y="2613025"/>
            <a:ext cx="5048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Forskare</a:t>
            </a:r>
            <a:endParaRPr lang="sv-SE" altLang="sv-SE"/>
          </a:p>
        </p:txBody>
      </p:sp>
      <p:sp>
        <p:nvSpPr>
          <p:cNvPr id="22" name="Rectangle 30">
            <a:extLst>
              <a:ext uri="{FF2B5EF4-FFF2-40B4-BE49-F238E27FC236}">
                <a16:creationId xmlns:a16="http://schemas.microsoft.com/office/drawing/2014/main" id="{AD3498EC-E640-B586-FC27-9F2F3220957B}"/>
              </a:ext>
            </a:extLst>
          </p:cNvPr>
          <p:cNvSpPr>
            <a:spLocks noChangeArrowheads="1"/>
          </p:cNvSpPr>
          <p:nvPr/>
        </p:nvSpPr>
        <p:spPr bwMode="auto">
          <a:xfrm>
            <a:off x="3576638" y="26019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17</a:t>
            </a:r>
            <a:endParaRPr lang="sv-SE" altLang="sv-SE"/>
          </a:p>
        </p:txBody>
      </p:sp>
      <p:sp>
        <p:nvSpPr>
          <p:cNvPr id="23" name="Rectangle 31">
            <a:extLst>
              <a:ext uri="{FF2B5EF4-FFF2-40B4-BE49-F238E27FC236}">
                <a16:creationId xmlns:a16="http://schemas.microsoft.com/office/drawing/2014/main" id="{B79C9DFD-333A-F726-4C9A-AD758059C0E5}"/>
              </a:ext>
            </a:extLst>
          </p:cNvPr>
          <p:cNvSpPr>
            <a:spLocks noChangeArrowheads="1"/>
          </p:cNvSpPr>
          <p:nvPr/>
        </p:nvSpPr>
        <p:spPr bwMode="auto">
          <a:xfrm>
            <a:off x="7597775" y="25828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24" name="Rectangle 33">
            <a:extLst>
              <a:ext uri="{FF2B5EF4-FFF2-40B4-BE49-F238E27FC236}">
                <a16:creationId xmlns:a16="http://schemas.microsoft.com/office/drawing/2014/main" id="{C722B171-23A4-5105-C0DB-EC92EC49144A}"/>
              </a:ext>
            </a:extLst>
          </p:cNvPr>
          <p:cNvSpPr>
            <a:spLocks noChangeArrowheads="1"/>
          </p:cNvSpPr>
          <p:nvPr/>
        </p:nvSpPr>
        <p:spPr bwMode="auto">
          <a:xfrm>
            <a:off x="2741613" y="2881313"/>
            <a:ext cx="39687" cy="328612"/>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5" name="Rectangle 34">
            <a:extLst>
              <a:ext uri="{FF2B5EF4-FFF2-40B4-BE49-F238E27FC236}">
                <a16:creationId xmlns:a16="http://schemas.microsoft.com/office/drawing/2014/main" id="{FC6D7A0F-A97F-C626-D9C0-305A7598D8FE}"/>
              </a:ext>
            </a:extLst>
          </p:cNvPr>
          <p:cNvSpPr>
            <a:spLocks noChangeArrowheads="1"/>
          </p:cNvSpPr>
          <p:nvPr/>
        </p:nvSpPr>
        <p:spPr bwMode="auto">
          <a:xfrm>
            <a:off x="2741613" y="2881313"/>
            <a:ext cx="39687" cy="328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5">
            <a:extLst>
              <a:ext uri="{FF2B5EF4-FFF2-40B4-BE49-F238E27FC236}">
                <a16:creationId xmlns:a16="http://schemas.microsoft.com/office/drawing/2014/main" id="{496217F1-758E-8DDB-B558-AC56CFEB71FE}"/>
              </a:ext>
            </a:extLst>
          </p:cNvPr>
          <p:cNvSpPr>
            <a:spLocks noChangeArrowheads="1"/>
          </p:cNvSpPr>
          <p:nvPr/>
        </p:nvSpPr>
        <p:spPr bwMode="auto">
          <a:xfrm>
            <a:off x="2035175" y="2990850"/>
            <a:ext cx="5461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Journalist</a:t>
            </a:r>
            <a:endParaRPr lang="sv-SE" altLang="sv-SE"/>
          </a:p>
        </p:txBody>
      </p:sp>
      <p:sp>
        <p:nvSpPr>
          <p:cNvPr id="27" name="Rectangle 36">
            <a:extLst>
              <a:ext uri="{FF2B5EF4-FFF2-40B4-BE49-F238E27FC236}">
                <a16:creationId xmlns:a16="http://schemas.microsoft.com/office/drawing/2014/main" id="{7A704FB5-D3D8-A5B0-BE79-A3AE861A5F25}"/>
              </a:ext>
            </a:extLst>
          </p:cNvPr>
          <p:cNvSpPr>
            <a:spLocks noChangeArrowheads="1"/>
          </p:cNvSpPr>
          <p:nvPr/>
        </p:nvSpPr>
        <p:spPr bwMode="auto">
          <a:xfrm>
            <a:off x="2860675" y="2981325"/>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a:t>
            </a:r>
            <a:endParaRPr lang="sv-SE" altLang="sv-SE"/>
          </a:p>
        </p:txBody>
      </p:sp>
      <p:sp>
        <p:nvSpPr>
          <p:cNvPr id="28" name="Rectangle 37">
            <a:extLst>
              <a:ext uri="{FF2B5EF4-FFF2-40B4-BE49-F238E27FC236}">
                <a16:creationId xmlns:a16="http://schemas.microsoft.com/office/drawing/2014/main" id="{C920493D-F1AD-2ADD-E7A3-F99A5D29FD32}"/>
              </a:ext>
            </a:extLst>
          </p:cNvPr>
          <p:cNvSpPr>
            <a:spLocks noChangeArrowheads="1"/>
          </p:cNvSpPr>
          <p:nvPr/>
        </p:nvSpPr>
        <p:spPr bwMode="auto">
          <a:xfrm>
            <a:off x="7626350" y="296227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a:t>
            </a:r>
            <a:endParaRPr lang="sv-SE" altLang="sv-SE"/>
          </a:p>
        </p:txBody>
      </p:sp>
      <p:sp>
        <p:nvSpPr>
          <p:cNvPr id="29" name="Rectangle 39">
            <a:extLst>
              <a:ext uri="{FF2B5EF4-FFF2-40B4-BE49-F238E27FC236}">
                <a16:creationId xmlns:a16="http://schemas.microsoft.com/office/drawing/2014/main" id="{54597FE0-1121-A908-A012-8833D4158F63}"/>
              </a:ext>
            </a:extLst>
          </p:cNvPr>
          <p:cNvSpPr>
            <a:spLocks noChangeArrowheads="1"/>
          </p:cNvSpPr>
          <p:nvPr/>
        </p:nvSpPr>
        <p:spPr bwMode="auto">
          <a:xfrm>
            <a:off x="2741613" y="3260725"/>
            <a:ext cx="93503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0" name="Rectangle 40">
            <a:extLst>
              <a:ext uri="{FF2B5EF4-FFF2-40B4-BE49-F238E27FC236}">
                <a16:creationId xmlns:a16="http://schemas.microsoft.com/office/drawing/2014/main" id="{5B041DE5-4EDC-5851-F5EE-DD47AEB246AC}"/>
              </a:ext>
            </a:extLst>
          </p:cNvPr>
          <p:cNvSpPr>
            <a:spLocks noChangeArrowheads="1"/>
          </p:cNvSpPr>
          <p:nvPr/>
        </p:nvSpPr>
        <p:spPr bwMode="auto">
          <a:xfrm>
            <a:off x="2741613" y="3260725"/>
            <a:ext cx="93503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1" name="Rectangle 41">
            <a:extLst>
              <a:ext uri="{FF2B5EF4-FFF2-40B4-BE49-F238E27FC236}">
                <a16:creationId xmlns:a16="http://schemas.microsoft.com/office/drawing/2014/main" id="{FE3351E9-3085-6668-1299-EC631578C123}"/>
              </a:ext>
            </a:extLst>
          </p:cNvPr>
          <p:cNvSpPr>
            <a:spLocks noChangeArrowheads="1"/>
          </p:cNvSpPr>
          <p:nvPr/>
        </p:nvSpPr>
        <p:spPr bwMode="auto">
          <a:xfrm>
            <a:off x="1901825" y="3370263"/>
            <a:ext cx="6794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Lantbrukare</a:t>
            </a:r>
            <a:endParaRPr lang="sv-SE" altLang="sv-SE"/>
          </a:p>
        </p:txBody>
      </p:sp>
      <p:sp>
        <p:nvSpPr>
          <p:cNvPr id="32" name="Rectangle 42">
            <a:extLst>
              <a:ext uri="{FF2B5EF4-FFF2-40B4-BE49-F238E27FC236}">
                <a16:creationId xmlns:a16="http://schemas.microsoft.com/office/drawing/2014/main" id="{00F7B0AB-1193-32F7-01E4-C1253FB8E218}"/>
              </a:ext>
            </a:extLst>
          </p:cNvPr>
          <p:cNvSpPr>
            <a:spLocks noChangeArrowheads="1"/>
          </p:cNvSpPr>
          <p:nvPr/>
        </p:nvSpPr>
        <p:spPr bwMode="auto">
          <a:xfrm>
            <a:off x="3756025" y="33591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21</a:t>
            </a:r>
            <a:endParaRPr lang="sv-SE" altLang="sv-SE"/>
          </a:p>
        </p:txBody>
      </p:sp>
      <p:sp>
        <p:nvSpPr>
          <p:cNvPr id="33" name="Rectangle 43">
            <a:extLst>
              <a:ext uri="{FF2B5EF4-FFF2-40B4-BE49-F238E27FC236}">
                <a16:creationId xmlns:a16="http://schemas.microsoft.com/office/drawing/2014/main" id="{603A2910-89B8-5295-FC16-56C40658CA80}"/>
              </a:ext>
            </a:extLst>
          </p:cNvPr>
          <p:cNvSpPr>
            <a:spLocks noChangeArrowheads="1"/>
          </p:cNvSpPr>
          <p:nvPr/>
        </p:nvSpPr>
        <p:spPr bwMode="auto">
          <a:xfrm>
            <a:off x="7597775" y="33401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21</a:t>
            </a:r>
            <a:endParaRPr lang="sv-SE" altLang="sv-SE"/>
          </a:p>
        </p:txBody>
      </p:sp>
      <p:sp>
        <p:nvSpPr>
          <p:cNvPr id="34" name="Rectangle 45">
            <a:extLst>
              <a:ext uri="{FF2B5EF4-FFF2-40B4-BE49-F238E27FC236}">
                <a16:creationId xmlns:a16="http://schemas.microsoft.com/office/drawing/2014/main" id="{570BBB96-BCEC-4CAD-9565-68ADCD9A0544}"/>
              </a:ext>
            </a:extLst>
          </p:cNvPr>
          <p:cNvSpPr>
            <a:spLocks noChangeArrowheads="1"/>
          </p:cNvSpPr>
          <p:nvPr/>
        </p:nvSpPr>
        <p:spPr bwMode="auto">
          <a:xfrm>
            <a:off x="2741613" y="3638550"/>
            <a:ext cx="496887"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5" name="Rectangle 46">
            <a:extLst>
              <a:ext uri="{FF2B5EF4-FFF2-40B4-BE49-F238E27FC236}">
                <a16:creationId xmlns:a16="http://schemas.microsoft.com/office/drawing/2014/main" id="{78473AEA-6E7D-A0B2-8777-B8557E453AC5}"/>
              </a:ext>
            </a:extLst>
          </p:cNvPr>
          <p:cNvSpPr>
            <a:spLocks noChangeArrowheads="1"/>
          </p:cNvSpPr>
          <p:nvPr/>
        </p:nvSpPr>
        <p:spPr bwMode="auto">
          <a:xfrm>
            <a:off x="2741613" y="3638550"/>
            <a:ext cx="496887"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6" name="Rectangle 47">
            <a:extLst>
              <a:ext uri="{FF2B5EF4-FFF2-40B4-BE49-F238E27FC236}">
                <a16:creationId xmlns:a16="http://schemas.microsoft.com/office/drawing/2014/main" id="{2EBB6F9D-9ADE-D73D-87E1-DD5E83194A48}"/>
              </a:ext>
            </a:extLst>
          </p:cNvPr>
          <p:cNvSpPr>
            <a:spLocks noChangeArrowheads="1"/>
          </p:cNvSpPr>
          <p:nvPr/>
        </p:nvSpPr>
        <p:spPr bwMode="auto">
          <a:xfrm>
            <a:off x="2063750" y="3748088"/>
            <a:ext cx="5175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Veterinär</a:t>
            </a:r>
            <a:endParaRPr lang="sv-SE" altLang="sv-SE"/>
          </a:p>
        </p:txBody>
      </p:sp>
      <p:sp>
        <p:nvSpPr>
          <p:cNvPr id="37" name="Rectangle 48">
            <a:extLst>
              <a:ext uri="{FF2B5EF4-FFF2-40B4-BE49-F238E27FC236}">
                <a16:creationId xmlns:a16="http://schemas.microsoft.com/office/drawing/2014/main" id="{DA92ECF5-FC47-F6C5-42E6-1A3189F25847}"/>
              </a:ext>
            </a:extLst>
          </p:cNvPr>
          <p:cNvSpPr>
            <a:spLocks noChangeArrowheads="1"/>
          </p:cNvSpPr>
          <p:nvPr/>
        </p:nvSpPr>
        <p:spPr bwMode="auto">
          <a:xfrm>
            <a:off x="3298825" y="373697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11</a:t>
            </a:r>
            <a:endParaRPr lang="sv-SE" altLang="sv-SE"/>
          </a:p>
        </p:txBody>
      </p:sp>
      <p:sp>
        <p:nvSpPr>
          <p:cNvPr id="38" name="Rectangle 49">
            <a:extLst>
              <a:ext uri="{FF2B5EF4-FFF2-40B4-BE49-F238E27FC236}">
                <a16:creationId xmlns:a16="http://schemas.microsoft.com/office/drawing/2014/main" id="{2999F0BB-9E27-E7FB-48C9-8246C0DD78A4}"/>
              </a:ext>
            </a:extLst>
          </p:cNvPr>
          <p:cNvSpPr>
            <a:spLocks noChangeArrowheads="1"/>
          </p:cNvSpPr>
          <p:nvPr/>
        </p:nvSpPr>
        <p:spPr bwMode="auto">
          <a:xfrm>
            <a:off x="7597775" y="371792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11</a:t>
            </a:r>
            <a:endParaRPr lang="sv-SE" altLang="sv-SE"/>
          </a:p>
        </p:txBody>
      </p:sp>
      <p:sp>
        <p:nvSpPr>
          <p:cNvPr id="39" name="Rectangle 51">
            <a:extLst>
              <a:ext uri="{FF2B5EF4-FFF2-40B4-BE49-F238E27FC236}">
                <a16:creationId xmlns:a16="http://schemas.microsoft.com/office/drawing/2014/main" id="{C4ED9646-EAF2-D28A-49CD-34976AE0843D}"/>
              </a:ext>
            </a:extLst>
          </p:cNvPr>
          <p:cNvSpPr>
            <a:spLocks noChangeArrowheads="1"/>
          </p:cNvSpPr>
          <p:nvPr/>
        </p:nvSpPr>
        <p:spPr bwMode="auto">
          <a:xfrm>
            <a:off x="2741613" y="4016375"/>
            <a:ext cx="576262"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0" name="Rectangle 52">
            <a:extLst>
              <a:ext uri="{FF2B5EF4-FFF2-40B4-BE49-F238E27FC236}">
                <a16:creationId xmlns:a16="http://schemas.microsoft.com/office/drawing/2014/main" id="{B57DC9C0-E7DF-D3B7-04DB-33D4B868D818}"/>
              </a:ext>
            </a:extLst>
          </p:cNvPr>
          <p:cNvSpPr>
            <a:spLocks noChangeArrowheads="1"/>
          </p:cNvSpPr>
          <p:nvPr/>
        </p:nvSpPr>
        <p:spPr bwMode="auto">
          <a:xfrm>
            <a:off x="2741613" y="4016375"/>
            <a:ext cx="576262"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1" name="Rectangle 53">
            <a:extLst>
              <a:ext uri="{FF2B5EF4-FFF2-40B4-BE49-F238E27FC236}">
                <a16:creationId xmlns:a16="http://schemas.microsoft.com/office/drawing/2014/main" id="{494D5E32-2F11-F92D-A620-7750D61A2CE6}"/>
              </a:ext>
            </a:extLst>
          </p:cNvPr>
          <p:cNvSpPr>
            <a:spLocks noChangeArrowheads="1"/>
          </p:cNvSpPr>
          <p:nvPr/>
        </p:nvSpPr>
        <p:spPr bwMode="auto">
          <a:xfrm>
            <a:off x="1328738" y="4125913"/>
            <a:ext cx="1252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Anställd på myndighet</a:t>
            </a:r>
            <a:endParaRPr lang="sv-SE" altLang="sv-SE"/>
          </a:p>
        </p:txBody>
      </p:sp>
      <p:sp>
        <p:nvSpPr>
          <p:cNvPr id="42" name="Rectangle 54">
            <a:extLst>
              <a:ext uri="{FF2B5EF4-FFF2-40B4-BE49-F238E27FC236}">
                <a16:creationId xmlns:a16="http://schemas.microsoft.com/office/drawing/2014/main" id="{B3E14A21-E52A-66A7-DEE9-D1D3A6923F6F}"/>
              </a:ext>
            </a:extLst>
          </p:cNvPr>
          <p:cNvSpPr>
            <a:spLocks noChangeArrowheads="1"/>
          </p:cNvSpPr>
          <p:nvPr/>
        </p:nvSpPr>
        <p:spPr bwMode="auto">
          <a:xfrm>
            <a:off x="3398838" y="411480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13</a:t>
            </a:r>
            <a:endParaRPr lang="sv-SE" altLang="sv-SE"/>
          </a:p>
        </p:txBody>
      </p:sp>
      <p:sp>
        <p:nvSpPr>
          <p:cNvPr id="43" name="Rectangle 55">
            <a:extLst>
              <a:ext uri="{FF2B5EF4-FFF2-40B4-BE49-F238E27FC236}">
                <a16:creationId xmlns:a16="http://schemas.microsoft.com/office/drawing/2014/main" id="{A7576AB0-C542-CCE1-630D-995037C68E6A}"/>
              </a:ext>
            </a:extLst>
          </p:cNvPr>
          <p:cNvSpPr>
            <a:spLocks noChangeArrowheads="1"/>
          </p:cNvSpPr>
          <p:nvPr/>
        </p:nvSpPr>
        <p:spPr bwMode="auto">
          <a:xfrm>
            <a:off x="7597775" y="409575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13</a:t>
            </a:r>
            <a:endParaRPr lang="sv-SE" altLang="sv-SE"/>
          </a:p>
        </p:txBody>
      </p:sp>
      <p:sp>
        <p:nvSpPr>
          <p:cNvPr id="44" name="Rectangle 57">
            <a:extLst>
              <a:ext uri="{FF2B5EF4-FFF2-40B4-BE49-F238E27FC236}">
                <a16:creationId xmlns:a16="http://schemas.microsoft.com/office/drawing/2014/main" id="{A55B140C-F0C4-919D-0BE8-EF255ADFB75E}"/>
              </a:ext>
            </a:extLst>
          </p:cNvPr>
          <p:cNvSpPr>
            <a:spLocks noChangeArrowheads="1"/>
          </p:cNvSpPr>
          <p:nvPr/>
        </p:nvSpPr>
        <p:spPr bwMode="auto">
          <a:xfrm>
            <a:off x="2741613" y="4394200"/>
            <a:ext cx="496887" cy="328613"/>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5" name="Rectangle 58">
            <a:extLst>
              <a:ext uri="{FF2B5EF4-FFF2-40B4-BE49-F238E27FC236}">
                <a16:creationId xmlns:a16="http://schemas.microsoft.com/office/drawing/2014/main" id="{EC780767-A352-DC1E-AD3A-D45610DEDE6F}"/>
              </a:ext>
            </a:extLst>
          </p:cNvPr>
          <p:cNvSpPr>
            <a:spLocks noChangeArrowheads="1"/>
          </p:cNvSpPr>
          <p:nvPr/>
        </p:nvSpPr>
        <p:spPr bwMode="auto">
          <a:xfrm>
            <a:off x="2741613" y="4394200"/>
            <a:ext cx="496887" cy="32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6" name="Rectangle 59">
            <a:extLst>
              <a:ext uri="{FF2B5EF4-FFF2-40B4-BE49-F238E27FC236}">
                <a16:creationId xmlns:a16="http://schemas.microsoft.com/office/drawing/2014/main" id="{4F94545D-DD41-3A42-8122-E3BA4C802DBD}"/>
              </a:ext>
            </a:extLst>
          </p:cNvPr>
          <p:cNvSpPr>
            <a:spLocks noChangeArrowheads="1"/>
          </p:cNvSpPr>
          <p:nvPr/>
        </p:nvSpPr>
        <p:spPr bwMode="auto">
          <a:xfrm>
            <a:off x="631825" y="4505325"/>
            <a:ext cx="1949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Lärare/Studie- och yrkesvägledare</a:t>
            </a:r>
            <a:endParaRPr lang="sv-SE" altLang="sv-SE"/>
          </a:p>
        </p:txBody>
      </p:sp>
      <p:sp>
        <p:nvSpPr>
          <p:cNvPr id="47" name="Rectangle 60">
            <a:extLst>
              <a:ext uri="{FF2B5EF4-FFF2-40B4-BE49-F238E27FC236}">
                <a16:creationId xmlns:a16="http://schemas.microsoft.com/office/drawing/2014/main" id="{D5621323-623E-9EB5-F575-A527244F4CA8}"/>
              </a:ext>
            </a:extLst>
          </p:cNvPr>
          <p:cNvSpPr>
            <a:spLocks noChangeArrowheads="1"/>
          </p:cNvSpPr>
          <p:nvPr/>
        </p:nvSpPr>
        <p:spPr bwMode="auto">
          <a:xfrm>
            <a:off x="3298825" y="44942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11</a:t>
            </a:r>
            <a:endParaRPr lang="sv-SE" altLang="sv-SE"/>
          </a:p>
        </p:txBody>
      </p:sp>
      <p:sp>
        <p:nvSpPr>
          <p:cNvPr id="48" name="Rectangle 61">
            <a:extLst>
              <a:ext uri="{FF2B5EF4-FFF2-40B4-BE49-F238E27FC236}">
                <a16:creationId xmlns:a16="http://schemas.microsoft.com/office/drawing/2014/main" id="{8821DFF3-F5D9-0AD5-F20D-46783655A988}"/>
              </a:ext>
            </a:extLst>
          </p:cNvPr>
          <p:cNvSpPr>
            <a:spLocks noChangeArrowheads="1"/>
          </p:cNvSpPr>
          <p:nvPr/>
        </p:nvSpPr>
        <p:spPr bwMode="auto">
          <a:xfrm>
            <a:off x="7597775" y="447516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11</a:t>
            </a:r>
            <a:endParaRPr lang="sv-SE" altLang="sv-SE"/>
          </a:p>
        </p:txBody>
      </p:sp>
      <p:sp>
        <p:nvSpPr>
          <p:cNvPr id="49" name="Rectangle 63">
            <a:extLst>
              <a:ext uri="{FF2B5EF4-FFF2-40B4-BE49-F238E27FC236}">
                <a16:creationId xmlns:a16="http://schemas.microsoft.com/office/drawing/2014/main" id="{4881D6F7-284A-59DE-7ACF-BF5A0B5C31C2}"/>
              </a:ext>
            </a:extLst>
          </p:cNvPr>
          <p:cNvSpPr>
            <a:spLocks noChangeArrowheads="1"/>
          </p:cNvSpPr>
          <p:nvPr/>
        </p:nvSpPr>
        <p:spPr bwMode="auto">
          <a:xfrm>
            <a:off x="2741613" y="4773613"/>
            <a:ext cx="121443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64">
            <a:extLst>
              <a:ext uri="{FF2B5EF4-FFF2-40B4-BE49-F238E27FC236}">
                <a16:creationId xmlns:a16="http://schemas.microsoft.com/office/drawing/2014/main" id="{203436EC-1A61-25D6-EF90-99EA269EB97E}"/>
              </a:ext>
            </a:extLst>
          </p:cNvPr>
          <p:cNvSpPr>
            <a:spLocks noChangeArrowheads="1"/>
          </p:cNvSpPr>
          <p:nvPr/>
        </p:nvSpPr>
        <p:spPr bwMode="auto">
          <a:xfrm>
            <a:off x="2741613" y="4773613"/>
            <a:ext cx="121443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1" name="Rectangle 65">
            <a:extLst>
              <a:ext uri="{FF2B5EF4-FFF2-40B4-BE49-F238E27FC236}">
                <a16:creationId xmlns:a16="http://schemas.microsoft.com/office/drawing/2014/main" id="{C8B8B67E-DA2C-B4B4-B1A0-5A14882F3521}"/>
              </a:ext>
            </a:extLst>
          </p:cNvPr>
          <p:cNvSpPr>
            <a:spLocks noChangeArrowheads="1"/>
          </p:cNvSpPr>
          <p:nvPr/>
        </p:nvSpPr>
        <p:spPr bwMode="auto">
          <a:xfrm>
            <a:off x="2249488" y="4883150"/>
            <a:ext cx="3317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52" name="Rectangle 66">
            <a:extLst>
              <a:ext uri="{FF2B5EF4-FFF2-40B4-BE49-F238E27FC236}">
                <a16:creationId xmlns:a16="http://schemas.microsoft.com/office/drawing/2014/main" id="{3F07C631-5B2E-7689-C9F8-71EE20E789F1}"/>
              </a:ext>
            </a:extLst>
          </p:cNvPr>
          <p:cNvSpPr>
            <a:spLocks noChangeArrowheads="1"/>
          </p:cNvSpPr>
          <p:nvPr/>
        </p:nvSpPr>
        <p:spPr bwMode="auto">
          <a:xfrm>
            <a:off x="4014788" y="48720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27</a:t>
            </a:r>
            <a:endParaRPr lang="sv-SE" altLang="sv-SE"/>
          </a:p>
        </p:txBody>
      </p:sp>
      <p:sp>
        <p:nvSpPr>
          <p:cNvPr id="53" name="Rectangle 67">
            <a:extLst>
              <a:ext uri="{FF2B5EF4-FFF2-40B4-BE49-F238E27FC236}">
                <a16:creationId xmlns:a16="http://schemas.microsoft.com/office/drawing/2014/main" id="{9DE09103-203F-5933-8848-0DA1CD5F9B2C}"/>
              </a:ext>
            </a:extLst>
          </p:cNvPr>
          <p:cNvSpPr>
            <a:spLocks noChangeArrowheads="1"/>
          </p:cNvSpPr>
          <p:nvPr/>
        </p:nvSpPr>
        <p:spPr bwMode="auto">
          <a:xfrm>
            <a:off x="75977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27</a:t>
            </a:r>
            <a:endParaRPr lang="sv-SE" altLang="sv-SE"/>
          </a:p>
        </p:txBody>
      </p:sp>
      <p:sp>
        <p:nvSpPr>
          <p:cNvPr id="54" name="textruta 53">
            <a:extLst>
              <a:ext uri="{FF2B5EF4-FFF2-40B4-BE49-F238E27FC236}">
                <a16:creationId xmlns:a16="http://schemas.microsoft.com/office/drawing/2014/main" id="{7AD440D2-ADE0-C237-1044-D9569D57BDE0}"/>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55" name="Rectangle 18">
            <a:extLst>
              <a:ext uri="{FF2B5EF4-FFF2-40B4-BE49-F238E27FC236}">
                <a16:creationId xmlns:a16="http://schemas.microsoft.com/office/drawing/2014/main" id="{FDA1707B-3EA9-8C17-F016-AB3C44A06C55}"/>
              </a:ext>
            </a:extLst>
          </p:cNvPr>
          <p:cNvSpPr>
            <a:spLocks noChangeArrowheads="1"/>
          </p:cNvSpPr>
          <p:nvPr/>
        </p:nvSpPr>
        <p:spPr bwMode="auto">
          <a:xfrm>
            <a:off x="7974846" y="176217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19">
            <a:extLst>
              <a:ext uri="{FF2B5EF4-FFF2-40B4-BE49-F238E27FC236}">
                <a16:creationId xmlns:a16="http://schemas.microsoft.com/office/drawing/2014/main" id="{20FCFC03-EFFA-4603-6EA7-D05F0E9F086E}"/>
              </a:ext>
            </a:extLst>
          </p:cNvPr>
          <p:cNvSpPr>
            <a:spLocks noChangeArrowheads="1"/>
          </p:cNvSpPr>
          <p:nvPr/>
        </p:nvSpPr>
        <p:spPr bwMode="auto">
          <a:xfrm>
            <a:off x="7974846" y="176217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23">
            <a:extLst>
              <a:ext uri="{FF2B5EF4-FFF2-40B4-BE49-F238E27FC236}">
                <a16:creationId xmlns:a16="http://schemas.microsoft.com/office/drawing/2014/main" id="{B2FD7A51-58F0-8572-9B52-D24D3A3842ED}"/>
              </a:ext>
            </a:extLst>
          </p:cNvPr>
          <p:cNvSpPr>
            <a:spLocks noChangeArrowheads="1"/>
          </p:cNvSpPr>
          <p:nvPr/>
        </p:nvSpPr>
        <p:spPr bwMode="auto">
          <a:xfrm>
            <a:off x="7984371" y="1524045"/>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58" name="Rectangle 31">
            <a:extLst>
              <a:ext uri="{FF2B5EF4-FFF2-40B4-BE49-F238E27FC236}">
                <a16:creationId xmlns:a16="http://schemas.microsoft.com/office/drawing/2014/main" id="{C7F6BE6D-89AF-260F-EF46-BFA1A01D94F3}"/>
              </a:ext>
            </a:extLst>
          </p:cNvPr>
          <p:cNvSpPr>
            <a:spLocks noChangeArrowheads="1"/>
          </p:cNvSpPr>
          <p:nvPr/>
        </p:nvSpPr>
        <p:spPr bwMode="auto">
          <a:xfrm>
            <a:off x="8105021" y="259878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59" name="Rectangle 37">
            <a:extLst>
              <a:ext uri="{FF2B5EF4-FFF2-40B4-BE49-F238E27FC236}">
                <a16:creationId xmlns:a16="http://schemas.microsoft.com/office/drawing/2014/main" id="{A72DB663-F746-B7D9-32DA-81D993602794}"/>
              </a:ext>
            </a:extLst>
          </p:cNvPr>
          <p:cNvSpPr>
            <a:spLocks noChangeArrowheads="1"/>
          </p:cNvSpPr>
          <p:nvPr/>
        </p:nvSpPr>
        <p:spPr bwMode="auto">
          <a:xfrm>
            <a:off x="8133596" y="297819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a:t>
            </a:r>
            <a:endParaRPr lang="sv-SE" altLang="sv-SE"/>
          </a:p>
        </p:txBody>
      </p:sp>
      <p:sp>
        <p:nvSpPr>
          <p:cNvPr id="60" name="Rectangle 43">
            <a:extLst>
              <a:ext uri="{FF2B5EF4-FFF2-40B4-BE49-F238E27FC236}">
                <a16:creationId xmlns:a16="http://schemas.microsoft.com/office/drawing/2014/main" id="{838A0F6B-B259-9449-B632-11DEA04DFCE0}"/>
              </a:ext>
            </a:extLst>
          </p:cNvPr>
          <p:cNvSpPr>
            <a:spLocks noChangeArrowheads="1"/>
          </p:cNvSpPr>
          <p:nvPr/>
        </p:nvSpPr>
        <p:spPr bwMode="auto">
          <a:xfrm>
            <a:off x="8133596" y="3356020"/>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a:t>
            </a:r>
            <a:endParaRPr lang="sv-SE" altLang="sv-SE"/>
          </a:p>
        </p:txBody>
      </p:sp>
      <p:sp>
        <p:nvSpPr>
          <p:cNvPr id="61" name="Rectangle 49">
            <a:extLst>
              <a:ext uri="{FF2B5EF4-FFF2-40B4-BE49-F238E27FC236}">
                <a16:creationId xmlns:a16="http://schemas.microsoft.com/office/drawing/2014/main" id="{F0247F19-3A84-12F8-1A07-42BD37C1B556}"/>
              </a:ext>
            </a:extLst>
          </p:cNvPr>
          <p:cNvSpPr>
            <a:spLocks noChangeArrowheads="1"/>
          </p:cNvSpPr>
          <p:nvPr/>
        </p:nvSpPr>
        <p:spPr bwMode="auto">
          <a:xfrm>
            <a:off x="8133596" y="373384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5</a:t>
            </a:r>
            <a:endParaRPr lang="sv-SE" altLang="sv-SE"/>
          </a:p>
        </p:txBody>
      </p:sp>
      <p:sp>
        <p:nvSpPr>
          <p:cNvPr id="62" name="Rectangle 55">
            <a:extLst>
              <a:ext uri="{FF2B5EF4-FFF2-40B4-BE49-F238E27FC236}">
                <a16:creationId xmlns:a16="http://schemas.microsoft.com/office/drawing/2014/main" id="{42A1802D-8ED3-D2A9-AC39-22D686A136B7}"/>
              </a:ext>
            </a:extLst>
          </p:cNvPr>
          <p:cNvSpPr>
            <a:spLocks noChangeArrowheads="1"/>
          </p:cNvSpPr>
          <p:nvPr/>
        </p:nvSpPr>
        <p:spPr bwMode="auto">
          <a:xfrm>
            <a:off x="8105021" y="411167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21</a:t>
            </a:r>
            <a:endParaRPr lang="sv-SE" altLang="sv-SE"/>
          </a:p>
        </p:txBody>
      </p:sp>
      <p:sp>
        <p:nvSpPr>
          <p:cNvPr id="63" name="Rectangle 61">
            <a:extLst>
              <a:ext uri="{FF2B5EF4-FFF2-40B4-BE49-F238E27FC236}">
                <a16:creationId xmlns:a16="http://schemas.microsoft.com/office/drawing/2014/main" id="{A70FC899-018F-FC30-9BE6-B1869BC4BFF0}"/>
              </a:ext>
            </a:extLst>
          </p:cNvPr>
          <p:cNvSpPr>
            <a:spLocks noChangeArrowheads="1"/>
          </p:cNvSpPr>
          <p:nvPr/>
        </p:nvSpPr>
        <p:spPr bwMode="auto">
          <a:xfrm>
            <a:off x="8133596" y="4491083"/>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9</a:t>
            </a:r>
            <a:endParaRPr lang="sv-SE" altLang="sv-SE"/>
          </a:p>
        </p:txBody>
      </p:sp>
      <p:sp>
        <p:nvSpPr>
          <p:cNvPr id="64" name="Rectangle 67">
            <a:extLst>
              <a:ext uri="{FF2B5EF4-FFF2-40B4-BE49-F238E27FC236}">
                <a16:creationId xmlns:a16="http://schemas.microsoft.com/office/drawing/2014/main" id="{BD4741E3-1A66-3939-88E6-7249D3CB4B9C}"/>
              </a:ext>
            </a:extLst>
          </p:cNvPr>
          <p:cNvSpPr>
            <a:spLocks noChangeArrowheads="1"/>
          </p:cNvSpPr>
          <p:nvPr/>
        </p:nvSpPr>
        <p:spPr bwMode="auto">
          <a:xfrm>
            <a:off x="8105021" y="486890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31</a:t>
            </a:r>
            <a:endParaRPr lang="sv-SE" altLang="sv-SE"/>
          </a:p>
        </p:txBody>
      </p:sp>
    </p:spTree>
    <p:extLst>
      <p:ext uri="{BB962C8B-B14F-4D97-AF65-F5344CB8AC3E}">
        <p14:creationId xmlns:p14="http://schemas.microsoft.com/office/powerpoint/2010/main" val="84511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6D891-B7B2-70AA-DE43-CAD418B2437B}"/>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3" name="Rectangle 63">
            <a:extLst>
              <a:ext uri="{FF2B5EF4-FFF2-40B4-BE49-F238E27FC236}">
                <a16:creationId xmlns:a16="http://schemas.microsoft.com/office/drawing/2014/main" id="{DFB26737-A7CF-B270-CF1A-EEB985A97D0D}"/>
              </a:ext>
            </a:extLst>
          </p:cNvPr>
          <p:cNvSpPr>
            <a:spLocks noChangeArrowheads="1"/>
          </p:cNvSpPr>
          <p:nvPr/>
        </p:nvSpPr>
        <p:spPr bwMode="auto">
          <a:xfrm>
            <a:off x="757365" y="923989"/>
            <a:ext cx="1214437" cy="3270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 name="Rectangle 64">
            <a:extLst>
              <a:ext uri="{FF2B5EF4-FFF2-40B4-BE49-F238E27FC236}">
                <a16:creationId xmlns:a16="http://schemas.microsoft.com/office/drawing/2014/main" id="{523F7F3F-9952-DDB9-6523-14A4234AD491}"/>
              </a:ext>
            </a:extLst>
          </p:cNvPr>
          <p:cNvSpPr>
            <a:spLocks noChangeArrowheads="1"/>
          </p:cNvSpPr>
          <p:nvPr/>
        </p:nvSpPr>
        <p:spPr bwMode="auto">
          <a:xfrm>
            <a:off x="757365" y="923989"/>
            <a:ext cx="1214437"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65">
            <a:extLst>
              <a:ext uri="{FF2B5EF4-FFF2-40B4-BE49-F238E27FC236}">
                <a16:creationId xmlns:a16="http://schemas.microsoft.com/office/drawing/2014/main" id="{68FF58EE-023D-8147-3DFC-C74A9A0020A9}"/>
              </a:ext>
            </a:extLst>
          </p:cNvPr>
          <p:cNvSpPr>
            <a:spLocks noChangeArrowheads="1"/>
          </p:cNvSpPr>
          <p:nvPr/>
        </p:nvSpPr>
        <p:spPr bwMode="auto">
          <a:xfrm>
            <a:off x="265240" y="1033526"/>
            <a:ext cx="3317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Annat</a:t>
            </a:r>
            <a:endParaRPr lang="sv-SE" altLang="sv-SE"/>
          </a:p>
        </p:txBody>
      </p:sp>
      <p:sp>
        <p:nvSpPr>
          <p:cNvPr id="6" name="Rectangle 66">
            <a:extLst>
              <a:ext uri="{FF2B5EF4-FFF2-40B4-BE49-F238E27FC236}">
                <a16:creationId xmlns:a16="http://schemas.microsoft.com/office/drawing/2014/main" id="{DA2AE90D-EC06-5880-2ACD-D2989E5DA240}"/>
              </a:ext>
            </a:extLst>
          </p:cNvPr>
          <p:cNvSpPr>
            <a:spLocks noChangeArrowheads="1"/>
          </p:cNvSpPr>
          <p:nvPr/>
        </p:nvSpPr>
        <p:spPr bwMode="auto">
          <a:xfrm>
            <a:off x="2030540" y="1022414"/>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27</a:t>
            </a:r>
            <a:endParaRPr lang="sv-SE" altLang="sv-SE"/>
          </a:p>
        </p:txBody>
      </p:sp>
      <p:pic>
        <p:nvPicPr>
          <p:cNvPr id="8" name="Bildobjekt 7">
            <a:extLst>
              <a:ext uri="{FF2B5EF4-FFF2-40B4-BE49-F238E27FC236}">
                <a16:creationId xmlns:a16="http://schemas.microsoft.com/office/drawing/2014/main" id="{418C4F60-2C20-8460-980E-EBF9AD69E0A1}"/>
              </a:ext>
            </a:extLst>
          </p:cNvPr>
          <p:cNvPicPr>
            <a:picLocks noChangeAspect="1"/>
          </p:cNvPicPr>
          <p:nvPr/>
        </p:nvPicPr>
        <p:blipFill>
          <a:blip r:embed="rId2"/>
          <a:stretch>
            <a:fillRect/>
          </a:stretch>
        </p:blipFill>
        <p:spPr>
          <a:xfrm>
            <a:off x="2309812" y="2043112"/>
            <a:ext cx="7572375" cy="2771775"/>
          </a:xfrm>
          <a:prstGeom prst="rect">
            <a:avLst/>
          </a:prstGeom>
        </p:spPr>
      </p:pic>
    </p:spTree>
    <p:extLst>
      <p:ext uri="{BB962C8B-B14F-4D97-AF65-F5344CB8AC3E}">
        <p14:creationId xmlns:p14="http://schemas.microsoft.com/office/powerpoint/2010/main" val="3557533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2620B0D-C3A3-141E-5636-A86DF36C7A13}"/>
              </a:ext>
            </a:extLst>
          </p:cNvPr>
          <p:cNvPicPr>
            <a:picLocks noChangeAspect="1"/>
          </p:cNvPicPr>
          <p:nvPr/>
        </p:nvPicPr>
        <p:blipFill>
          <a:blip r:embed="rId2"/>
          <a:stretch>
            <a:fillRect/>
          </a:stretch>
        </p:blipFill>
        <p:spPr>
          <a:xfrm>
            <a:off x="4019550" y="2185987"/>
            <a:ext cx="4152900" cy="2486025"/>
          </a:xfrm>
          <a:prstGeom prst="rect">
            <a:avLst/>
          </a:prstGeom>
        </p:spPr>
      </p:pic>
      <p:sp>
        <p:nvSpPr>
          <p:cNvPr id="3" name="textruta 2">
            <a:extLst>
              <a:ext uri="{FF2B5EF4-FFF2-40B4-BE49-F238E27FC236}">
                <a16:creationId xmlns:a16="http://schemas.microsoft.com/office/drawing/2014/main" id="{D8F8FD46-A892-7CC2-D109-DACD6F5CD15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4278197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EF5249B-E592-C059-CC91-183DC803920E}"/>
              </a:ext>
            </a:extLst>
          </p:cNvPr>
          <p:cNvPicPr>
            <a:picLocks noChangeAspect="1"/>
          </p:cNvPicPr>
          <p:nvPr/>
        </p:nvPicPr>
        <p:blipFill>
          <a:blip r:embed="rId2"/>
          <a:stretch>
            <a:fillRect/>
          </a:stretch>
        </p:blipFill>
        <p:spPr>
          <a:xfrm>
            <a:off x="4219575" y="2185987"/>
            <a:ext cx="3752850" cy="2486025"/>
          </a:xfrm>
          <a:prstGeom prst="rect">
            <a:avLst/>
          </a:prstGeom>
        </p:spPr>
      </p:pic>
      <p:sp>
        <p:nvSpPr>
          <p:cNvPr id="3" name="textruta 2">
            <a:extLst>
              <a:ext uri="{FF2B5EF4-FFF2-40B4-BE49-F238E27FC236}">
                <a16:creationId xmlns:a16="http://schemas.microsoft.com/office/drawing/2014/main" id="{F4050F01-E7F5-34E4-6DDA-A981A815AD5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1400012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7316C5E-3435-0D46-7438-0176B99A29F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87183064-FB6E-AF0B-C026-C3D67E515941}"/>
              </a:ext>
            </a:extLst>
          </p:cNvPr>
          <p:cNvSpPr txBox="1"/>
          <p:nvPr/>
        </p:nvSpPr>
        <p:spPr>
          <a:xfrm>
            <a:off x="397079" y="2474893"/>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Vad är din yrkesroll?</a:t>
            </a:r>
          </a:p>
        </p:txBody>
      </p:sp>
    </p:spTree>
    <p:extLst>
      <p:ext uri="{BB962C8B-B14F-4D97-AF65-F5344CB8AC3E}">
        <p14:creationId xmlns:p14="http://schemas.microsoft.com/office/powerpoint/2010/main" val="62650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D49A25E-2CDA-22A5-5A34-890F96B48F8C}"/>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är din yrkesroll?</a:t>
            </a:r>
          </a:p>
        </p:txBody>
      </p:sp>
      <p:sp>
        <p:nvSpPr>
          <p:cNvPr id="3" name="textruta 2">
            <a:extLst>
              <a:ext uri="{FF2B5EF4-FFF2-40B4-BE49-F238E27FC236}">
                <a16:creationId xmlns:a16="http://schemas.microsoft.com/office/drawing/2014/main" id="{A17FA78E-16FC-899C-F16D-046D92042E52}"/>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Professional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50F781E1-8738-0EB1-CBCE-BF3ABA3C7718}"/>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Verksamhetsledare grönt kluster</a:t>
            </a:r>
          </a:p>
        </p:txBody>
      </p:sp>
      <p:sp>
        <p:nvSpPr>
          <p:cNvPr id="5" name="textruta 4">
            <a:extLst>
              <a:ext uri="{FF2B5EF4-FFF2-40B4-BE49-F238E27FC236}">
                <a16:creationId xmlns:a16="http://schemas.microsoft.com/office/drawing/2014/main" id="{779FF76D-D364-9479-3B0D-3055BCADA9D8}"/>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Växtodlingsrådgivare på Hushållningssällskapet</a:t>
            </a:r>
          </a:p>
        </p:txBody>
      </p:sp>
      <p:sp>
        <p:nvSpPr>
          <p:cNvPr id="6" name="textruta 5">
            <a:extLst>
              <a:ext uri="{FF2B5EF4-FFF2-40B4-BE49-F238E27FC236}">
                <a16:creationId xmlns:a16="http://schemas.microsoft.com/office/drawing/2014/main" id="{F3E7A938-228D-200D-24B7-BB60CD201A4A}"/>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trädgårdsmästare</a:t>
            </a:r>
          </a:p>
        </p:txBody>
      </p:sp>
      <p:sp>
        <p:nvSpPr>
          <p:cNvPr id="7" name="textruta 6">
            <a:extLst>
              <a:ext uri="{FF2B5EF4-FFF2-40B4-BE49-F238E27FC236}">
                <a16:creationId xmlns:a16="http://schemas.microsoft.com/office/drawing/2014/main" id="{36EE3177-2D56-BCC7-65F2-35CB8B587867}"/>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försökstekninker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8942BE78-17DE-BE3F-0CAE-E5FD7D2223A2}"/>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Graduate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ruta 8">
            <a:extLst>
              <a:ext uri="{FF2B5EF4-FFF2-40B4-BE49-F238E27FC236}">
                <a16:creationId xmlns:a16="http://schemas.microsoft.com/office/drawing/2014/main" id="{B3A78328-8235-7D89-580C-AFF9FCF78B9F}"/>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VD skogsförvaltning</a:t>
            </a:r>
          </a:p>
        </p:txBody>
      </p:sp>
      <p:sp>
        <p:nvSpPr>
          <p:cNvPr id="10" name="textruta 9">
            <a:extLst>
              <a:ext uri="{FF2B5EF4-FFF2-40B4-BE49-F238E27FC236}">
                <a16:creationId xmlns:a16="http://schemas.microsoft.com/office/drawing/2014/main" id="{D7AC9746-02DB-3C10-392D-9053FF573645}"/>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Tjänsteman Branschorganisation</a:t>
            </a:r>
          </a:p>
        </p:txBody>
      </p:sp>
      <p:sp>
        <p:nvSpPr>
          <p:cNvPr id="11" name="textruta 10">
            <a:extLst>
              <a:ext uri="{FF2B5EF4-FFF2-40B4-BE49-F238E27FC236}">
                <a16:creationId xmlns:a16="http://schemas.microsoft.com/office/drawing/2014/main" id="{B3EFF2E4-26D4-FDB3-B570-0F5703192E48}"/>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Trädgårdsmästare Odling</a:t>
            </a:r>
          </a:p>
        </p:txBody>
      </p:sp>
      <p:sp>
        <p:nvSpPr>
          <p:cNvPr id="12" name="textruta 11">
            <a:extLst>
              <a:ext uri="{FF2B5EF4-FFF2-40B4-BE49-F238E27FC236}">
                <a16:creationId xmlns:a16="http://schemas.microsoft.com/office/drawing/2014/main" id="{B3FEBF55-C113-A989-D13E-154422092595}"/>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färdig mat produktion</a:t>
            </a:r>
          </a:p>
        </p:txBody>
      </p:sp>
      <p:sp>
        <p:nvSpPr>
          <p:cNvPr id="13" name="textruta 12">
            <a:extLst>
              <a:ext uri="{FF2B5EF4-FFF2-40B4-BE49-F238E27FC236}">
                <a16:creationId xmlns:a16="http://schemas.microsoft.com/office/drawing/2014/main" id="{8C6D1C70-445D-664C-481D-31158917F97E}"/>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Rådgivare inom växtskydd</a:t>
            </a:r>
          </a:p>
        </p:txBody>
      </p:sp>
      <p:sp>
        <p:nvSpPr>
          <p:cNvPr id="14" name="textruta 13">
            <a:extLst>
              <a:ext uri="{FF2B5EF4-FFF2-40B4-BE49-F238E27FC236}">
                <a16:creationId xmlns:a16="http://schemas.microsoft.com/office/drawing/2014/main" id="{4C68963E-42B5-3F45-1E05-752946969B3E}"/>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kirurg</a:t>
            </a:r>
          </a:p>
        </p:txBody>
      </p:sp>
      <p:sp>
        <p:nvSpPr>
          <p:cNvPr id="15" name="textruta 14">
            <a:extLst>
              <a:ext uri="{FF2B5EF4-FFF2-40B4-BE49-F238E27FC236}">
                <a16:creationId xmlns:a16="http://schemas.microsoft.com/office/drawing/2014/main" id="{07C7C99A-6814-F9DD-AC36-815C1221C9BA}"/>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Utbildningsutvecklare SKK</a:t>
            </a:r>
          </a:p>
        </p:txBody>
      </p:sp>
      <p:sp>
        <p:nvSpPr>
          <p:cNvPr id="16" name="textruta 15">
            <a:extLst>
              <a:ext uri="{FF2B5EF4-FFF2-40B4-BE49-F238E27FC236}">
                <a16:creationId xmlns:a16="http://schemas.microsoft.com/office/drawing/2014/main" id="{DD53C714-E331-7D30-A149-951543B12ED3}"/>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Företagare</a:t>
            </a:r>
          </a:p>
        </p:txBody>
      </p:sp>
      <p:sp>
        <p:nvSpPr>
          <p:cNvPr id="17" name="textruta 16">
            <a:extLst>
              <a:ext uri="{FF2B5EF4-FFF2-40B4-BE49-F238E27FC236}">
                <a16:creationId xmlns:a16="http://schemas.microsoft.com/office/drawing/2014/main" id="{230D0C0E-1E3E-2A34-F0D6-8A577D9072D4}"/>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Skogsinspektor</a:t>
            </a:r>
          </a:p>
        </p:txBody>
      </p:sp>
      <p:sp>
        <p:nvSpPr>
          <p:cNvPr id="18" name="textruta 17">
            <a:extLst>
              <a:ext uri="{FF2B5EF4-FFF2-40B4-BE49-F238E27FC236}">
                <a16:creationId xmlns:a16="http://schemas.microsoft.com/office/drawing/2014/main" id="{489EFCC9-060B-F653-3A48-730DE0ACAF28}"/>
              </a:ext>
            </a:extLst>
          </p:cNvPr>
          <p:cNvSpPr txBox="1"/>
          <p:nvPr/>
        </p:nvSpPr>
        <p:spPr>
          <a:xfrm>
            <a:off x="6637481"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Företagare i Husdjursbranschen</a:t>
            </a:r>
          </a:p>
        </p:txBody>
      </p:sp>
    </p:spTree>
    <p:extLst>
      <p:ext uri="{BB962C8B-B14F-4D97-AF65-F5344CB8AC3E}">
        <p14:creationId xmlns:p14="http://schemas.microsoft.com/office/powerpoint/2010/main" val="390408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DEDB735-3206-873E-0703-3A4B2DE4F6B6}"/>
              </a:ext>
            </a:extLst>
          </p:cNvPr>
          <p:cNvSpPr txBox="1"/>
          <p:nvPr/>
        </p:nvSpPr>
        <p:spPr>
          <a:xfrm>
            <a:off x="233570" y="74314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Kostchef</a:t>
            </a:r>
          </a:p>
        </p:txBody>
      </p:sp>
      <p:sp>
        <p:nvSpPr>
          <p:cNvPr id="3" name="textruta 2">
            <a:extLst>
              <a:ext uri="{FF2B5EF4-FFF2-40B4-BE49-F238E27FC236}">
                <a16:creationId xmlns:a16="http://schemas.microsoft.com/office/drawing/2014/main" id="{B3DE998C-F09B-FBD5-A334-CB3EF529D3B0}"/>
              </a:ext>
            </a:extLst>
          </p:cNvPr>
          <p:cNvSpPr txBox="1"/>
          <p:nvPr/>
        </p:nvSpPr>
        <p:spPr>
          <a:xfrm>
            <a:off x="233570" y="14287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miljökonsult</a:t>
            </a:r>
          </a:p>
        </p:txBody>
      </p:sp>
      <p:sp>
        <p:nvSpPr>
          <p:cNvPr id="4" name="textruta 3">
            <a:extLst>
              <a:ext uri="{FF2B5EF4-FFF2-40B4-BE49-F238E27FC236}">
                <a16:creationId xmlns:a16="http://schemas.microsoft.com/office/drawing/2014/main" id="{2A587939-15A4-C57A-BB8C-78DD33196FE6}"/>
              </a:ext>
            </a:extLst>
          </p:cNvPr>
          <p:cNvSpPr txBox="1"/>
          <p:nvPr/>
        </p:nvSpPr>
        <p:spPr>
          <a:xfrm>
            <a:off x="233570" y="2114381"/>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naturum</a:t>
            </a:r>
          </a:p>
        </p:txBody>
      </p:sp>
      <p:sp>
        <p:nvSpPr>
          <p:cNvPr id="5" name="textruta 4">
            <a:extLst>
              <a:ext uri="{FF2B5EF4-FFF2-40B4-BE49-F238E27FC236}">
                <a16:creationId xmlns:a16="http://schemas.microsoft.com/office/drawing/2014/main" id="{A2ADFDE1-0A71-6A02-0BCD-C78F577008FB}"/>
              </a:ext>
            </a:extLst>
          </p:cNvPr>
          <p:cNvSpPr txBox="1"/>
          <p:nvPr/>
        </p:nvSpPr>
        <p:spPr>
          <a:xfrm>
            <a:off x="233570" y="279923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Lantbruksrådgivare</a:t>
            </a:r>
          </a:p>
        </p:txBody>
      </p:sp>
      <p:sp>
        <p:nvSpPr>
          <p:cNvPr id="6" name="textruta 5">
            <a:extLst>
              <a:ext uri="{FF2B5EF4-FFF2-40B4-BE49-F238E27FC236}">
                <a16:creationId xmlns:a16="http://schemas.microsoft.com/office/drawing/2014/main" id="{376E37D7-C1A4-676E-9CAF-34C729B8DC21}"/>
              </a:ext>
            </a:extLst>
          </p:cNvPr>
          <p:cNvSpPr txBox="1"/>
          <p:nvPr/>
        </p:nvSpPr>
        <p:spPr>
          <a:xfrm>
            <a:off x="233570" y="348484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Anställd på miljöorganisation</a:t>
            </a:r>
          </a:p>
        </p:txBody>
      </p:sp>
      <p:sp>
        <p:nvSpPr>
          <p:cNvPr id="7" name="textruta 6">
            <a:extLst>
              <a:ext uri="{FF2B5EF4-FFF2-40B4-BE49-F238E27FC236}">
                <a16:creationId xmlns:a16="http://schemas.microsoft.com/office/drawing/2014/main" id="{2B99C50D-CCDD-D40A-2639-B0F2B8B7C955}"/>
              </a:ext>
            </a:extLst>
          </p:cNvPr>
          <p:cNvSpPr txBox="1"/>
          <p:nvPr/>
        </p:nvSpPr>
        <p:spPr>
          <a:xfrm>
            <a:off x="233570" y="41704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Konsult, landskapsingenjör. </a:t>
            </a:r>
          </a:p>
        </p:txBody>
      </p:sp>
      <p:sp>
        <p:nvSpPr>
          <p:cNvPr id="8" name="textruta 7">
            <a:extLst>
              <a:ext uri="{FF2B5EF4-FFF2-40B4-BE49-F238E27FC236}">
                <a16:creationId xmlns:a16="http://schemas.microsoft.com/office/drawing/2014/main" id="{5F239954-466A-3407-CE47-DF05ABD58EF0}"/>
              </a:ext>
            </a:extLst>
          </p:cNvPr>
          <p:cNvSpPr txBox="1"/>
          <p:nvPr/>
        </p:nvSpPr>
        <p:spPr>
          <a:xfrm>
            <a:off x="233570" y="485608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jobbar som konsult och i kommun</a:t>
            </a:r>
          </a:p>
        </p:txBody>
      </p:sp>
      <p:sp>
        <p:nvSpPr>
          <p:cNvPr id="9" name="textruta 8">
            <a:extLst>
              <a:ext uri="{FF2B5EF4-FFF2-40B4-BE49-F238E27FC236}">
                <a16:creationId xmlns:a16="http://schemas.microsoft.com/office/drawing/2014/main" id="{D5EDEACE-CF31-BCA0-C501-DB0C922D703B}"/>
              </a:ext>
            </a:extLst>
          </p:cNvPr>
          <p:cNvSpPr txBox="1"/>
          <p:nvPr/>
        </p:nvSpPr>
        <p:spPr>
          <a:xfrm>
            <a:off x="233570" y="5541697"/>
            <a:ext cx="53209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Professor in a Private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university</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Neotia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University,Diamond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Harbour</a:t>
            </a:r>
            <a:r>
              <a:rPr lang="sv-SE" sz="1800" dirty="0">
                <a:effectLst/>
                <a:latin typeface="Calibri" panose="020F0502020204030204" pitchFamily="34" charset="0"/>
                <a:ea typeface="Calibri" panose="020F0502020204030204" pitchFamily="34" charset="0"/>
                <a:cs typeface="Times New Roman" panose="02020603050405020304" pitchFamily="18" charset="0"/>
              </a:rPr>
              <a:t> Rd.,India-743368</a:t>
            </a:r>
          </a:p>
        </p:txBody>
      </p:sp>
      <p:sp>
        <p:nvSpPr>
          <p:cNvPr id="10" name="textruta 9">
            <a:extLst>
              <a:ext uri="{FF2B5EF4-FFF2-40B4-BE49-F238E27FC236}">
                <a16:creationId xmlns:a16="http://schemas.microsoft.com/office/drawing/2014/main" id="{CDD1A124-0ACF-5BE6-F168-CABE1E71C101}"/>
              </a:ext>
            </a:extLst>
          </p:cNvPr>
          <p:cNvSpPr txBox="1"/>
          <p:nvPr/>
        </p:nvSpPr>
        <p:spPr>
          <a:xfrm>
            <a:off x="6637481" y="74314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lecturer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7F22CD34-292A-E416-EFC3-2E8C2AAB901E}"/>
              </a:ext>
            </a:extLst>
          </p:cNvPr>
          <p:cNvSpPr txBox="1"/>
          <p:nvPr/>
        </p:nvSpPr>
        <p:spPr>
          <a:xfrm>
            <a:off x="6637481" y="14287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Auditor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ruta 11">
            <a:extLst>
              <a:ext uri="{FF2B5EF4-FFF2-40B4-BE49-F238E27FC236}">
                <a16:creationId xmlns:a16="http://schemas.microsoft.com/office/drawing/2014/main" id="{2FB59604-97E9-991B-F606-4A7E399EAC65}"/>
              </a:ext>
            </a:extLst>
          </p:cNvPr>
          <p:cNvSpPr txBox="1"/>
          <p:nvPr/>
        </p:nvSpPr>
        <p:spPr>
          <a:xfrm>
            <a:off x="6637481" y="2114381"/>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Projektledare</a:t>
            </a:r>
          </a:p>
        </p:txBody>
      </p:sp>
      <p:sp>
        <p:nvSpPr>
          <p:cNvPr id="13" name="textruta 12">
            <a:extLst>
              <a:ext uri="{FF2B5EF4-FFF2-40B4-BE49-F238E27FC236}">
                <a16:creationId xmlns:a16="http://schemas.microsoft.com/office/drawing/2014/main" id="{8C63F254-30A0-6512-1E10-89DF9FF82D1A}"/>
              </a:ext>
            </a:extLst>
          </p:cNvPr>
          <p:cNvSpPr txBox="1"/>
          <p:nvPr/>
        </p:nvSpPr>
        <p:spPr>
          <a:xfrm>
            <a:off x="6637481" y="279923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Trädgårdsmästare med egen handelsträdgård</a:t>
            </a:r>
          </a:p>
        </p:txBody>
      </p:sp>
      <p:sp>
        <p:nvSpPr>
          <p:cNvPr id="14" name="textruta 13">
            <a:extLst>
              <a:ext uri="{FF2B5EF4-FFF2-40B4-BE49-F238E27FC236}">
                <a16:creationId xmlns:a16="http://schemas.microsoft.com/office/drawing/2014/main" id="{8DF90AD2-0A1D-D40A-3FBA-E2C4517210EA}"/>
              </a:ext>
            </a:extLst>
          </p:cNvPr>
          <p:cNvSpPr txBox="1"/>
          <p:nvPr/>
        </p:nvSpPr>
        <p:spPr>
          <a:xfrm>
            <a:off x="6637481" y="348484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anställd vid LRF</a:t>
            </a:r>
          </a:p>
        </p:txBody>
      </p:sp>
      <p:sp>
        <p:nvSpPr>
          <p:cNvPr id="15" name="textruta 14">
            <a:extLst>
              <a:ext uri="{FF2B5EF4-FFF2-40B4-BE49-F238E27FC236}">
                <a16:creationId xmlns:a16="http://schemas.microsoft.com/office/drawing/2014/main" id="{721AA69F-DCD6-D6FF-835E-4FC98C3E45F8}"/>
              </a:ext>
            </a:extLst>
          </p:cNvPr>
          <p:cNvSpPr txBox="1"/>
          <p:nvPr/>
        </p:nvSpPr>
        <p:spPr>
          <a:xfrm>
            <a:off x="6637481" y="41704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Konsult</a:t>
            </a:r>
          </a:p>
        </p:txBody>
      </p:sp>
      <p:sp>
        <p:nvSpPr>
          <p:cNvPr id="16" name="textruta 15">
            <a:extLst>
              <a:ext uri="{FF2B5EF4-FFF2-40B4-BE49-F238E27FC236}">
                <a16:creationId xmlns:a16="http://schemas.microsoft.com/office/drawing/2014/main" id="{F512A28C-8A01-0902-97EF-A5250F2C3168}"/>
              </a:ext>
            </a:extLst>
          </p:cNvPr>
          <p:cNvSpPr txBox="1"/>
          <p:nvPr/>
        </p:nvSpPr>
        <p:spPr>
          <a:xfrm>
            <a:off x="6637481" y="485608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djurkätare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ruta 16">
            <a:extLst>
              <a:ext uri="{FF2B5EF4-FFF2-40B4-BE49-F238E27FC236}">
                <a16:creationId xmlns:a16="http://schemas.microsoft.com/office/drawing/2014/main" id="{5F84B0BE-76F1-3A90-DD6E-C67FFF0C98F8}"/>
              </a:ext>
            </a:extLst>
          </p:cNvPr>
          <p:cNvSpPr txBox="1"/>
          <p:nvPr/>
        </p:nvSpPr>
        <p:spPr>
          <a:xfrm>
            <a:off x="6637481" y="554169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Hållbarhetskonsult</a:t>
            </a:r>
          </a:p>
        </p:txBody>
      </p:sp>
      <p:sp>
        <p:nvSpPr>
          <p:cNvPr id="18" name="textruta 17">
            <a:extLst>
              <a:ext uri="{FF2B5EF4-FFF2-40B4-BE49-F238E27FC236}">
                <a16:creationId xmlns:a16="http://schemas.microsoft.com/office/drawing/2014/main" id="{261E23D4-A84D-1FEE-4442-3915635597E8}"/>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är din yrkesroll?</a:t>
            </a:r>
          </a:p>
        </p:txBody>
      </p:sp>
    </p:spTree>
    <p:extLst>
      <p:ext uri="{BB962C8B-B14F-4D97-AF65-F5344CB8AC3E}">
        <p14:creationId xmlns:p14="http://schemas.microsoft.com/office/powerpoint/2010/main" val="169938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2CC3793-04CC-9CFE-58D8-560AD74C6BC1}"/>
              </a:ext>
            </a:extLst>
          </p:cNvPr>
          <p:cNvSpPr txBox="1"/>
          <p:nvPr/>
        </p:nvSpPr>
        <p:spPr>
          <a:xfrm>
            <a:off x="233570" y="74314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Förlagsredaktör</a:t>
            </a:r>
          </a:p>
        </p:txBody>
      </p:sp>
      <p:sp>
        <p:nvSpPr>
          <p:cNvPr id="3" name="textruta 2">
            <a:extLst>
              <a:ext uri="{FF2B5EF4-FFF2-40B4-BE49-F238E27FC236}">
                <a16:creationId xmlns:a16="http://schemas.microsoft.com/office/drawing/2014/main" id="{9973628E-9D10-21CF-E286-81CBC82F0680}"/>
              </a:ext>
            </a:extLst>
          </p:cNvPr>
          <p:cNvSpPr txBox="1"/>
          <p:nvPr/>
        </p:nvSpPr>
        <p:spPr>
          <a:xfrm>
            <a:off x="233570" y="14287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rådgivare</a:t>
            </a:r>
          </a:p>
        </p:txBody>
      </p:sp>
      <p:sp>
        <p:nvSpPr>
          <p:cNvPr id="4" name="textruta 3">
            <a:extLst>
              <a:ext uri="{FF2B5EF4-FFF2-40B4-BE49-F238E27FC236}">
                <a16:creationId xmlns:a16="http://schemas.microsoft.com/office/drawing/2014/main" id="{46BCAFB9-B28E-F085-73F4-E6B048207A98}"/>
              </a:ext>
            </a:extLst>
          </p:cNvPr>
          <p:cNvSpPr txBox="1"/>
          <p:nvPr/>
        </p:nvSpPr>
        <p:spPr>
          <a:xfrm>
            <a:off x="233570" y="2114381"/>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Redaktör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kattidning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Uppfödare</a:t>
            </a:r>
          </a:p>
        </p:txBody>
      </p:sp>
      <p:sp>
        <p:nvSpPr>
          <p:cNvPr id="5" name="textruta 4">
            <a:extLst>
              <a:ext uri="{FF2B5EF4-FFF2-40B4-BE49-F238E27FC236}">
                <a16:creationId xmlns:a16="http://schemas.microsoft.com/office/drawing/2014/main" id="{876D10FC-0766-7042-AA5D-69891EDD86AC}"/>
              </a:ext>
            </a:extLst>
          </p:cNvPr>
          <p:cNvSpPr txBox="1"/>
          <p:nvPr/>
        </p:nvSpPr>
        <p:spPr>
          <a:xfrm>
            <a:off x="233570" y="279923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Leg Djursjukskötare/Leg Biomedicinsk analytiker</a:t>
            </a:r>
          </a:p>
        </p:txBody>
      </p:sp>
      <p:sp>
        <p:nvSpPr>
          <p:cNvPr id="6" name="textruta 5">
            <a:extLst>
              <a:ext uri="{FF2B5EF4-FFF2-40B4-BE49-F238E27FC236}">
                <a16:creationId xmlns:a16="http://schemas.microsoft.com/office/drawing/2014/main" id="{6780AE16-35F0-7CDA-C8E3-334DA7A727C7}"/>
              </a:ext>
            </a:extLst>
          </p:cNvPr>
          <p:cNvSpPr txBox="1"/>
          <p:nvPr/>
        </p:nvSpPr>
        <p:spPr>
          <a:xfrm>
            <a:off x="233570" y="348484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expertroll</a:t>
            </a:r>
          </a:p>
        </p:txBody>
      </p:sp>
      <p:sp>
        <p:nvSpPr>
          <p:cNvPr id="7" name="textruta 6">
            <a:extLst>
              <a:ext uri="{FF2B5EF4-FFF2-40B4-BE49-F238E27FC236}">
                <a16:creationId xmlns:a16="http://schemas.microsoft.com/office/drawing/2014/main" id="{0C9E0D52-E50B-5FD3-4A67-9B17CCF67920}"/>
              </a:ext>
            </a:extLst>
          </p:cNvPr>
          <p:cNvSpPr txBox="1"/>
          <p:nvPr/>
        </p:nvSpPr>
        <p:spPr>
          <a:xfrm>
            <a:off x="233570" y="41704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Retired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academic</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77241E30-FAA2-B0E3-2464-D0C4C38E4A87}"/>
              </a:ext>
            </a:extLst>
          </p:cNvPr>
          <p:cNvSpPr txBox="1"/>
          <p:nvPr/>
        </p:nvSpPr>
        <p:spPr>
          <a:xfrm>
            <a:off x="233570" y="485608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Administratör/Telefonist</a:t>
            </a:r>
          </a:p>
        </p:txBody>
      </p:sp>
      <p:sp>
        <p:nvSpPr>
          <p:cNvPr id="9" name="textruta 8">
            <a:extLst>
              <a:ext uri="{FF2B5EF4-FFF2-40B4-BE49-F238E27FC236}">
                <a16:creationId xmlns:a16="http://schemas.microsoft.com/office/drawing/2014/main" id="{C998ECCF-2864-56C5-1306-6C5BF7CA3802}"/>
              </a:ext>
            </a:extLst>
          </p:cNvPr>
          <p:cNvSpPr txBox="1"/>
          <p:nvPr/>
        </p:nvSpPr>
        <p:spPr>
          <a:xfrm>
            <a:off x="233570" y="5541697"/>
            <a:ext cx="506233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Enhetschef inom måltider inom förskola, förskola och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gymnasie</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textruta 9">
            <a:extLst>
              <a:ext uri="{FF2B5EF4-FFF2-40B4-BE49-F238E27FC236}">
                <a16:creationId xmlns:a16="http://schemas.microsoft.com/office/drawing/2014/main" id="{A1CCDD43-4EE8-7024-88F8-A572F47BD974}"/>
              </a:ext>
            </a:extLst>
          </p:cNvPr>
          <p:cNvSpPr txBox="1"/>
          <p:nvPr/>
        </p:nvSpPr>
        <p:spPr>
          <a:xfrm>
            <a:off x="6637481" y="74314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Miljökonsult</a:t>
            </a:r>
          </a:p>
        </p:txBody>
      </p:sp>
      <p:sp>
        <p:nvSpPr>
          <p:cNvPr id="11" name="textruta 10">
            <a:extLst>
              <a:ext uri="{FF2B5EF4-FFF2-40B4-BE49-F238E27FC236}">
                <a16:creationId xmlns:a16="http://schemas.microsoft.com/office/drawing/2014/main" id="{9D8937EF-FEBA-BB6A-9FFE-11AE473000C8}"/>
              </a:ext>
            </a:extLst>
          </p:cNvPr>
          <p:cNvSpPr txBox="1"/>
          <p:nvPr/>
        </p:nvSpPr>
        <p:spPr>
          <a:xfrm>
            <a:off x="6637481" y="14287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Student</a:t>
            </a:r>
          </a:p>
        </p:txBody>
      </p:sp>
      <p:sp>
        <p:nvSpPr>
          <p:cNvPr id="12" name="textruta 11">
            <a:extLst>
              <a:ext uri="{FF2B5EF4-FFF2-40B4-BE49-F238E27FC236}">
                <a16:creationId xmlns:a16="http://schemas.microsoft.com/office/drawing/2014/main" id="{6DB0476A-756C-DCE4-E5CD-4E87B6202153}"/>
              </a:ext>
            </a:extLst>
          </p:cNvPr>
          <p:cNvSpPr txBox="1"/>
          <p:nvPr/>
        </p:nvSpPr>
        <p:spPr>
          <a:xfrm>
            <a:off x="6637481" y="2114381"/>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Ombudsman</a:t>
            </a:r>
          </a:p>
        </p:txBody>
      </p:sp>
      <p:sp>
        <p:nvSpPr>
          <p:cNvPr id="13" name="textruta 12">
            <a:extLst>
              <a:ext uri="{FF2B5EF4-FFF2-40B4-BE49-F238E27FC236}">
                <a16:creationId xmlns:a16="http://schemas.microsoft.com/office/drawing/2014/main" id="{4843BD33-ECE4-15AB-48A7-39DE93B5D6EA}"/>
              </a:ext>
            </a:extLst>
          </p:cNvPr>
          <p:cNvSpPr txBox="1"/>
          <p:nvPr/>
        </p:nvSpPr>
        <p:spPr>
          <a:xfrm>
            <a:off x="6637481" y="279923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Utvecklingsbolag</a:t>
            </a:r>
          </a:p>
        </p:txBody>
      </p:sp>
      <p:sp>
        <p:nvSpPr>
          <p:cNvPr id="14" name="textruta 13">
            <a:extLst>
              <a:ext uri="{FF2B5EF4-FFF2-40B4-BE49-F238E27FC236}">
                <a16:creationId xmlns:a16="http://schemas.microsoft.com/office/drawing/2014/main" id="{0D12E378-228D-0A67-6D11-EA1ED3EC0436}"/>
              </a:ext>
            </a:extLst>
          </p:cNvPr>
          <p:cNvSpPr txBox="1"/>
          <p:nvPr/>
        </p:nvSpPr>
        <p:spPr>
          <a:xfrm>
            <a:off x="6637481" y="348484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kulturarvsutvecklare</a:t>
            </a:r>
          </a:p>
        </p:txBody>
      </p:sp>
      <p:sp>
        <p:nvSpPr>
          <p:cNvPr id="15" name="textruta 14">
            <a:extLst>
              <a:ext uri="{FF2B5EF4-FFF2-40B4-BE49-F238E27FC236}">
                <a16:creationId xmlns:a16="http://schemas.microsoft.com/office/drawing/2014/main" id="{FB108BFD-4F86-A005-0B32-FE8EC4A9008B}"/>
              </a:ext>
            </a:extLst>
          </p:cNvPr>
          <p:cNvSpPr txBox="1"/>
          <p:nvPr/>
        </p:nvSpPr>
        <p:spPr>
          <a:xfrm>
            <a:off x="6637481" y="417046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Research Assistant</a:t>
            </a:r>
          </a:p>
        </p:txBody>
      </p:sp>
      <p:sp>
        <p:nvSpPr>
          <p:cNvPr id="16" name="textruta 15">
            <a:extLst>
              <a:ext uri="{FF2B5EF4-FFF2-40B4-BE49-F238E27FC236}">
                <a16:creationId xmlns:a16="http://schemas.microsoft.com/office/drawing/2014/main" id="{C41F188F-365F-98FC-76E6-8070F8E3E767}"/>
              </a:ext>
            </a:extLst>
          </p:cNvPr>
          <p:cNvSpPr txBox="1"/>
          <p:nvPr/>
        </p:nvSpPr>
        <p:spPr>
          <a:xfrm>
            <a:off x="6637481" y="4856081"/>
            <a:ext cx="446866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Ansvarig för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Planter</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söker bra artiklar att skriva om samt dela</a:t>
            </a:r>
          </a:p>
        </p:txBody>
      </p:sp>
      <p:sp>
        <p:nvSpPr>
          <p:cNvPr id="18" name="textruta 17">
            <a:extLst>
              <a:ext uri="{FF2B5EF4-FFF2-40B4-BE49-F238E27FC236}">
                <a16:creationId xmlns:a16="http://schemas.microsoft.com/office/drawing/2014/main" id="{789C6C69-00D3-3B05-9999-78DBCDD97077}"/>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är din yrkesroll?</a:t>
            </a:r>
          </a:p>
        </p:txBody>
      </p:sp>
    </p:spTree>
    <p:extLst>
      <p:ext uri="{BB962C8B-B14F-4D97-AF65-F5344CB8AC3E}">
        <p14:creationId xmlns:p14="http://schemas.microsoft.com/office/powerpoint/2010/main" val="375673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AF07EF9-A548-433C-86F1-1410D22AB82C}"/>
              </a:ext>
            </a:extLst>
          </p:cNvPr>
          <p:cNvSpPr txBox="1"/>
          <p:nvPr/>
        </p:nvSpPr>
        <p:spPr>
          <a:xfrm>
            <a:off x="201336" y="67112"/>
            <a:ext cx="11794921" cy="523220"/>
          </a:xfrm>
          <a:prstGeom prst="rect">
            <a:avLst/>
          </a:prstGeom>
          <a:noFill/>
        </p:spPr>
        <p:txBody>
          <a:bodyPr wrap="square" rtlCol="0">
            <a:spAutoFit/>
          </a:bodyPr>
          <a:lstStyle/>
          <a:p>
            <a:r>
              <a:rPr lang="sv-SE" sz="2800" b="1" dirty="0">
                <a:latin typeface="Verdana" panose="020B0604030504040204" pitchFamily="34" charset="0"/>
                <a:ea typeface="Verdana" panose="020B0604030504040204" pitchFamily="34" charset="0"/>
              </a:rPr>
              <a:t>Rapportens innehåll</a:t>
            </a:r>
          </a:p>
        </p:txBody>
      </p:sp>
      <p:sp>
        <p:nvSpPr>
          <p:cNvPr id="3" name="Rektangel 2">
            <a:extLst>
              <a:ext uri="{FF2B5EF4-FFF2-40B4-BE49-F238E27FC236}">
                <a16:creationId xmlns:a16="http://schemas.microsoft.com/office/drawing/2014/main" id="{8817C5AB-F143-466E-939F-D724064B70AC}"/>
              </a:ext>
            </a:extLst>
          </p:cNvPr>
          <p:cNvSpPr/>
          <p:nvPr/>
        </p:nvSpPr>
        <p:spPr>
          <a:xfrm>
            <a:off x="2178702" y="1726642"/>
            <a:ext cx="7834595" cy="2453813"/>
          </a:xfrm>
          <a:prstGeom prst="rect">
            <a:avLst/>
          </a:prstGeom>
        </p:spPr>
        <p:txBody>
          <a:bodyPr wrap="square">
            <a:spAutoFit/>
          </a:bodyPr>
          <a:lstStyle/>
          <a:p>
            <a:pPr>
              <a:lnSpc>
                <a:spcPct val="200000"/>
              </a:lnSpc>
            </a:pPr>
            <a:r>
              <a:rPr lang="sv-SE" sz="2000" dirty="0">
                <a:solidFill>
                  <a:srgbClr val="FFC000"/>
                </a:solidFill>
                <a:latin typeface="Verdana" panose="020B0604030504040204" pitchFamily="34" charset="0"/>
                <a:ea typeface="Verdana" panose="020B0604030504040204" pitchFamily="34" charset="0"/>
              </a:rPr>
              <a:t>● </a:t>
            </a:r>
            <a:r>
              <a:rPr lang="sv-SE" sz="2000" dirty="0">
                <a:latin typeface="Verdana" panose="020B0604030504040204" pitchFamily="34" charset="0"/>
                <a:ea typeface="Verdana" panose="020B0604030504040204" pitchFamily="34" charset="0"/>
              </a:rPr>
              <a:t>Rapportbilder över eget resultat med jämförelseindex</a:t>
            </a:r>
          </a:p>
          <a:p>
            <a:pPr>
              <a:lnSpc>
                <a:spcPct val="200000"/>
              </a:lnSpc>
            </a:pPr>
            <a:r>
              <a:rPr lang="sv-SE" sz="2000" dirty="0">
                <a:solidFill>
                  <a:srgbClr val="FFC000"/>
                </a:solidFill>
                <a:latin typeface="Verdana" panose="020B0604030504040204" pitchFamily="34" charset="0"/>
                <a:ea typeface="Verdana" panose="020B0604030504040204" pitchFamily="34" charset="0"/>
              </a:rPr>
              <a:t>● </a:t>
            </a:r>
            <a:r>
              <a:rPr lang="sv-SE" sz="2000" dirty="0">
                <a:latin typeface="Verdana" panose="020B0604030504040204" pitchFamily="34" charset="0"/>
                <a:ea typeface="Verdana" panose="020B0604030504040204" pitchFamily="34" charset="0"/>
              </a:rPr>
              <a:t>Prioriteringsmatriser</a:t>
            </a:r>
          </a:p>
          <a:p>
            <a:pPr>
              <a:lnSpc>
                <a:spcPct val="200000"/>
              </a:lnSpc>
            </a:pPr>
            <a:r>
              <a:rPr lang="sv-SE" sz="2000" dirty="0">
                <a:solidFill>
                  <a:srgbClr val="FFC000"/>
                </a:solidFill>
                <a:latin typeface="Verdana" panose="020B0604030504040204" pitchFamily="34" charset="0"/>
                <a:ea typeface="Verdana" panose="020B0604030504040204" pitchFamily="34" charset="0"/>
              </a:rPr>
              <a:t>● </a:t>
            </a:r>
            <a:r>
              <a:rPr lang="sv-SE" sz="2000" dirty="0">
                <a:latin typeface="Verdana" panose="020B0604030504040204" pitchFamily="34" charset="0"/>
                <a:ea typeface="Verdana" panose="020B0604030504040204" pitchFamily="34" charset="0"/>
              </a:rPr>
              <a:t>Tabeller uppdelade på besöksprofiler </a:t>
            </a:r>
          </a:p>
          <a:p>
            <a:pPr>
              <a:lnSpc>
                <a:spcPct val="200000"/>
              </a:lnSpc>
            </a:pPr>
            <a:r>
              <a:rPr lang="sv-SE" sz="2000" dirty="0">
                <a:solidFill>
                  <a:srgbClr val="FFC000"/>
                </a:solidFill>
                <a:latin typeface="Verdana" panose="020B0604030504040204" pitchFamily="34" charset="0"/>
                <a:ea typeface="Verdana" panose="020B0604030504040204" pitchFamily="34" charset="0"/>
              </a:rPr>
              <a:t>● </a:t>
            </a:r>
            <a:r>
              <a:rPr lang="sv-SE" sz="2000" dirty="0">
                <a:latin typeface="Verdana" panose="020B0604030504040204" pitchFamily="34" charset="0"/>
                <a:ea typeface="Verdana" panose="020B0604030504040204" pitchFamily="34" charset="0"/>
              </a:rPr>
              <a:t>Öppna svar</a:t>
            </a:r>
          </a:p>
        </p:txBody>
      </p:sp>
    </p:spTree>
    <p:extLst>
      <p:ext uri="{BB962C8B-B14F-4D97-AF65-F5344CB8AC3E}">
        <p14:creationId xmlns:p14="http://schemas.microsoft.com/office/powerpoint/2010/main" val="3241996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50AA0CC-2944-0312-8C3C-B8BB216CD63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3" name="textruta 2">
            <a:extLst>
              <a:ext uri="{FF2B5EF4-FFF2-40B4-BE49-F238E27FC236}">
                <a16:creationId xmlns:a16="http://schemas.microsoft.com/office/drawing/2014/main" id="{987BE4FB-980F-67C0-E0CC-4B7D43A4CB4B}"/>
              </a:ext>
            </a:extLst>
          </p:cNvPr>
          <p:cNvSpPr txBox="1"/>
          <p:nvPr/>
        </p:nvSpPr>
        <p:spPr>
          <a:xfrm>
            <a:off x="397079" y="2474893"/>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Vad är din yrkesroll?</a:t>
            </a:r>
          </a:p>
        </p:txBody>
      </p:sp>
    </p:spTree>
    <p:extLst>
      <p:ext uri="{BB962C8B-B14F-4D97-AF65-F5344CB8AC3E}">
        <p14:creationId xmlns:p14="http://schemas.microsoft.com/office/powerpoint/2010/main" val="303743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42C7A8B-CBF3-EA7E-621D-E7C9966CD23C}"/>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är din yrkesroll?</a:t>
            </a:r>
          </a:p>
        </p:txBody>
      </p:sp>
      <p:sp>
        <p:nvSpPr>
          <p:cNvPr id="3" name="textruta 2">
            <a:extLst>
              <a:ext uri="{FF2B5EF4-FFF2-40B4-BE49-F238E27FC236}">
                <a16:creationId xmlns:a16="http://schemas.microsoft.com/office/drawing/2014/main" id="{C7BAC586-9A62-13F9-BC9A-146DAD7DE9F7}"/>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Poultry</a:t>
            </a:r>
            <a:r>
              <a:rPr lang="sv-SE" sz="1800" dirty="0">
                <a:effectLst/>
                <a:latin typeface="Calibri" panose="020F0502020204030204" pitchFamily="34" charset="0"/>
                <a:ea typeface="Calibri" panose="020F0502020204030204" pitchFamily="34" charset="0"/>
                <a:cs typeface="Times New Roman" panose="02020603050405020304" pitchFamily="18" charset="0"/>
              </a:rPr>
              <a:t> farm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manager </a:t>
            </a:r>
          </a:p>
        </p:txBody>
      </p:sp>
      <p:sp>
        <p:nvSpPr>
          <p:cNvPr id="4" name="textruta 3">
            <a:extLst>
              <a:ext uri="{FF2B5EF4-FFF2-40B4-BE49-F238E27FC236}">
                <a16:creationId xmlns:a16="http://schemas.microsoft.com/office/drawing/2014/main" id="{D03B17DE-C9EF-1D57-274E-9C2C5A65CB34}"/>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Biodlare</a:t>
            </a:r>
          </a:p>
        </p:txBody>
      </p:sp>
      <p:sp>
        <p:nvSpPr>
          <p:cNvPr id="5" name="textruta 4">
            <a:extLst>
              <a:ext uri="{FF2B5EF4-FFF2-40B4-BE49-F238E27FC236}">
                <a16:creationId xmlns:a16="http://schemas.microsoft.com/office/drawing/2014/main" id="{C7743138-6BCB-8AEA-D753-1E1D6C9235F4}"/>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Och intresserad av er Forskning  . </a:t>
            </a:r>
          </a:p>
        </p:txBody>
      </p:sp>
      <p:sp>
        <p:nvSpPr>
          <p:cNvPr id="6" name="textruta 5">
            <a:extLst>
              <a:ext uri="{FF2B5EF4-FFF2-40B4-BE49-F238E27FC236}">
                <a16:creationId xmlns:a16="http://schemas.microsoft.com/office/drawing/2014/main" id="{C63D6E1B-3D75-D956-53A2-97662B5F9D95}"/>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Arbetsterapeut </a:t>
            </a:r>
          </a:p>
        </p:txBody>
      </p:sp>
      <p:sp>
        <p:nvSpPr>
          <p:cNvPr id="7" name="textruta 6">
            <a:extLst>
              <a:ext uri="{FF2B5EF4-FFF2-40B4-BE49-F238E27FC236}">
                <a16:creationId xmlns:a16="http://schemas.microsoft.com/office/drawing/2014/main" id="{808B3FD0-1A11-1444-8090-5EABDB3D8E25}"/>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Ridlärare </a:t>
            </a:r>
          </a:p>
        </p:txBody>
      </p:sp>
      <p:sp>
        <p:nvSpPr>
          <p:cNvPr id="8" name="textruta 7">
            <a:extLst>
              <a:ext uri="{FF2B5EF4-FFF2-40B4-BE49-F238E27FC236}">
                <a16:creationId xmlns:a16="http://schemas.microsoft.com/office/drawing/2014/main" id="{25DCEB0A-473A-B6B0-EA2C-6C46E3770EC4}"/>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Network</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architect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ruta 8">
            <a:extLst>
              <a:ext uri="{FF2B5EF4-FFF2-40B4-BE49-F238E27FC236}">
                <a16:creationId xmlns:a16="http://schemas.microsoft.com/office/drawing/2014/main" id="{A9C6F930-6EC9-054B-DFFB-5F807CE68AEF}"/>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Hunddressör</a:t>
            </a:r>
            <a:r>
              <a:rPr lang="sv-SE" sz="1800" dirty="0">
                <a:effectLst/>
                <a:latin typeface="Calibri" panose="020F0502020204030204" pitchFamily="34" charset="0"/>
                <a:ea typeface="Calibri" panose="020F0502020204030204" pitchFamily="34" charset="0"/>
                <a:cs typeface="Times New Roman" panose="02020603050405020304" pitchFamily="18" charset="0"/>
              </a:rPr>
              <a:t>/instruktör</a:t>
            </a:r>
          </a:p>
        </p:txBody>
      </p:sp>
      <p:sp>
        <p:nvSpPr>
          <p:cNvPr id="10" name="textruta 9">
            <a:extLst>
              <a:ext uri="{FF2B5EF4-FFF2-40B4-BE49-F238E27FC236}">
                <a16:creationId xmlns:a16="http://schemas.microsoft.com/office/drawing/2014/main" id="{031B344F-93D6-6ECA-4882-A5B21B33918A}"/>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Politiker</a:t>
            </a:r>
          </a:p>
        </p:txBody>
      </p:sp>
      <p:sp>
        <p:nvSpPr>
          <p:cNvPr id="11" name="textruta 10">
            <a:extLst>
              <a:ext uri="{FF2B5EF4-FFF2-40B4-BE49-F238E27FC236}">
                <a16:creationId xmlns:a16="http://schemas.microsoft.com/office/drawing/2014/main" id="{F74ECA33-4B76-D148-1FA2-FE38DA034760}"/>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Professor</a:t>
            </a:r>
          </a:p>
        </p:txBody>
      </p:sp>
      <p:sp>
        <p:nvSpPr>
          <p:cNvPr id="12" name="textruta 11">
            <a:extLst>
              <a:ext uri="{FF2B5EF4-FFF2-40B4-BE49-F238E27FC236}">
                <a16:creationId xmlns:a16="http://schemas.microsoft.com/office/drawing/2014/main" id="{E1AC8758-74F0-F6C6-7AD3-CCBB8AB6A192}"/>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Konsult</a:t>
            </a:r>
          </a:p>
        </p:txBody>
      </p:sp>
      <p:sp>
        <p:nvSpPr>
          <p:cNvPr id="13" name="textruta 12">
            <a:extLst>
              <a:ext uri="{FF2B5EF4-FFF2-40B4-BE49-F238E27FC236}">
                <a16:creationId xmlns:a16="http://schemas.microsoft.com/office/drawing/2014/main" id="{48B1C4A8-3478-4B93-004B-519664E54234}"/>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Folkbildare</a:t>
            </a:r>
          </a:p>
        </p:txBody>
      </p:sp>
      <p:sp>
        <p:nvSpPr>
          <p:cNvPr id="14" name="textruta 13">
            <a:extLst>
              <a:ext uri="{FF2B5EF4-FFF2-40B4-BE49-F238E27FC236}">
                <a16:creationId xmlns:a16="http://schemas.microsoft.com/office/drawing/2014/main" id="{4118D693-7A42-4F8F-2CED-73EA65A5EED6}"/>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finance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ruta 14">
            <a:extLst>
              <a:ext uri="{FF2B5EF4-FFF2-40B4-BE49-F238E27FC236}">
                <a16:creationId xmlns:a16="http://schemas.microsoft.com/office/drawing/2014/main" id="{4E1258D8-DB10-62A3-EADD-D0ED86C030F7}"/>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Skoglig förvaltare </a:t>
            </a:r>
          </a:p>
        </p:txBody>
      </p:sp>
      <p:sp>
        <p:nvSpPr>
          <p:cNvPr id="16" name="textruta 15">
            <a:extLst>
              <a:ext uri="{FF2B5EF4-FFF2-40B4-BE49-F238E27FC236}">
                <a16:creationId xmlns:a16="http://schemas.microsoft.com/office/drawing/2014/main" id="{E98B8820-0F90-854D-01AB-FF0162AB7BB9}"/>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Konsult</a:t>
            </a:r>
          </a:p>
        </p:txBody>
      </p:sp>
      <p:sp>
        <p:nvSpPr>
          <p:cNvPr id="17" name="textruta 16">
            <a:extLst>
              <a:ext uri="{FF2B5EF4-FFF2-40B4-BE49-F238E27FC236}">
                <a16:creationId xmlns:a16="http://schemas.microsoft.com/office/drawing/2014/main" id="{AD660820-C066-AA42-0A80-0AB875284C0F}"/>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 Consultant </a:t>
            </a:r>
          </a:p>
        </p:txBody>
      </p:sp>
      <p:sp>
        <p:nvSpPr>
          <p:cNvPr id="18" name="textruta 17">
            <a:extLst>
              <a:ext uri="{FF2B5EF4-FFF2-40B4-BE49-F238E27FC236}">
                <a16:creationId xmlns:a16="http://schemas.microsoft.com/office/drawing/2014/main" id="{8274AED2-E526-BD02-20E1-29B101F78CCF}"/>
              </a:ext>
            </a:extLst>
          </p:cNvPr>
          <p:cNvSpPr txBox="1"/>
          <p:nvPr/>
        </p:nvSpPr>
        <p:spPr>
          <a:xfrm>
            <a:off x="6637481"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Ingenjör</a:t>
            </a:r>
          </a:p>
        </p:txBody>
      </p:sp>
    </p:spTree>
    <p:extLst>
      <p:ext uri="{BB962C8B-B14F-4D97-AF65-F5344CB8AC3E}">
        <p14:creationId xmlns:p14="http://schemas.microsoft.com/office/powerpoint/2010/main" val="93423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C6E81B2-2501-2F2C-B9A8-3661B204A9F7}"/>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är din yrkesroll?</a:t>
            </a:r>
          </a:p>
        </p:txBody>
      </p:sp>
      <p:sp>
        <p:nvSpPr>
          <p:cNvPr id="3" name="textruta 2">
            <a:extLst>
              <a:ext uri="{FF2B5EF4-FFF2-40B4-BE49-F238E27FC236}">
                <a16:creationId xmlns:a16="http://schemas.microsoft.com/office/drawing/2014/main" id="{F1E539B7-CE0B-1927-B309-7A3329B6E682}"/>
              </a:ext>
            </a:extLst>
          </p:cNvPr>
          <p:cNvSpPr txBox="1"/>
          <p:nvPr/>
        </p:nvSpPr>
        <p:spPr>
          <a:xfrm>
            <a:off x="452645" y="118129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Fiskare </a:t>
            </a:r>
          </a:p>
        </p:txBody>
      </p:sp>
      <p:sp>
        <p:nvSpPr>
          <p:cNvPr id="4" name="textruta 3">
            <a:extLst>
              <a:ext uri="{FF2B5EF4-FFF2-40B4-BE49-F238E27FC236}">
                <a16:creationId xmlns:a16="http://schemas.microsoft.com/office/drawing/2014/main" id="{ADCA25A0-9AE0-9605-DD7E-D9892B93FD4E}"/>
              </a:ext>
            </a:extLst>
          </p:cNvPr>
          <p:cNvSpPr txBox="1"/>
          <p:nvPr/>
        </p:nvSpPr>
        <p:spPr>
          <a:xfrm>
            <a:off x="452645" y="186691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florist</a:t>
            </a:r>
          </a:p>
        </p:txBody>
      </p:sp>
      <p:sp>
        <p:nvSpPr>
          <p:cNvPr id="5" name="textruta 4">
            <a:extLst>
              <a:ext uri="{FF2B5EF4-FFF2-40B4-BE49-F238E27FC236}">
                <a16:creationId xmlns:a16="http://schemas.microsoft.com/office/drawing/2014/main" id="{97632CA9-ADCF-9F69-2295-2CCDCA99C142}"/>
              </a:ext>
            </a:extLst>
          </p:cNvPr>
          <p:cNvSpPr txBox="1"/>
          <p:nvPr/>
        </p:nvSpPr>
        <p:spPr>
          <a:xfrm>
            <a:off x="452645" y="2552531"/>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DSS</a:t>
            </a:r>
          </a:p>
        </p:txBody>
      </p:sp>
      <p:sp>
        <p:nvSpPr>
          <p:cNvPr id="6" name="textruta 5">
            <a:extLst>
              <a:ext uri="{FF2B5EF4-FFF2-40B4-BE49-F238E27FC236}">
                <a16:creationId xmlns:a16="http://schemas.microsoft.com/office/drawing/2014/main" id="{17960A2D-4A25-176B-3C77-1C11DCD1B14B}"/>
              </a:ext>
            </a:extLst>
          </p:cNvPr>
          <p:cNvSpPr txBox="1"/>
          <p:nvPr/>
        </p:nvSpPr>
        <p:spPr>
          <a:xfrm>
            <a:off x="452645" y="323738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Trädgårdsmästare</a:t>
            </a:r>
          </a:p>
        </p:txBody>
      </p:sp>
      <p:sp>
        <p:nvSpPr>
          <p:cNvPr id="7" name="textruta 6">
            <a:extLst>
              <a:ext uri="{FF2B5EF4-FFF2-40B4-BE49-F238E27FC236}">
                <a16:creationId xmlns:a16="http://schemas.microsoft.com/office/drawing/2014/main" id="{6BB797B4-248B-8F95-B651-58101B1058E9}"/>
              </a:ext>
            </a:extLst>
          </p:cNvPr>
          <p:cNvSpPr txBox="1"/>
          <p:nvPr/>
        </p:nvSpPr>
        <p:spPr>
          <a:xfrm>
            <a:off x="452645" y="392299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Representanter ett privat företag </a:t>
            </a:r>
          </a:p>
        </p:txBody>
      </p:sp>
      <p:sp>
        <p:nvSpPr>
          <p:cNvPr id="8" name="textruta 7">
            <a:extLst>
              <a:ext uri="{FF2B5EF4-FFF2-40B4-BE49-F238E27FC236}">
                <a16:creationId xmlns:a16="http://schemas.microsoft.com/office/drawing/2014/main" id="{D64A9F0C-B7AC-83C4-A386-C9D4170DB7CE}"/>
              </a:ext>
            </a:extLst>
          </p:cNvPr>
          <p:cNvSpPr txBox="1"/>
          <p:nvPr/>
        </p:nvSpPr>
        <p:spPr>
          <a:xfrm>
            <a:off x="452645" y="460861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Trädgård </a:t>
            </a:r>
          </a:p>
        </p:txBody>
      </p:sp>
      <p:sp>
        <p:nvSpPr>
          <p:cNvPr id="9" name="textruta 8">
            <a:extLst>
              <a:ext uri="{FF2B5EF4-FFF2-40B4-BE49-F238E27FC236}">
                <a16:creationId xmlns:a16="http://schemas.microsoft.com/office/drawing/2014/main" id="{F9E8B046-91B2-6A1C-33C9-B193A0C2AD63}"/>
              </a:ext>
            </a:extLst>
          </p:cNvPr>
          <p:cNvSpPr txBox="1"/>
          <p:nvPr/>
        </p:nvSpPr>
        <p:spPr>
          <a:xfrm>
            <a:off x="452645" y="529423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Forskningschef Sveaskog</a:t>
            </a:r>
          </a:p>
        </p:txBody>
      </p:sp>
      <p:sp>
        <p:nvSpPr>
          <p:cNvPr id="11" name="textruta 10">
            <a:extLst>
              <a:ext uri="{FF2B5EF4-FFF2-40B4-BE49-F238E27FC236}">
                <a16:creationId xmlns:a16="http://schemas.microsoft.com/office/drawing/2014/main" id="{758F2774-AB77-1188-7108-3CE7E787F480}"/>
              </a:ext>
            </a:extLst>
          </p:cNvPr>
          <p:cNvSpPr txBox="1"/>
          <p:nvPr/>
        </p:nvSpPr>
        <p:spPr>
          <a:xfrm>
            <a:off x="6856556" y="1181299"/>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Landskapsarkitekt </a:t>
            </a:r>
          </a:p>
        </p:txBody>
      </p:sp>
      <p:sp>
        <p:nvSpPr>
          <p:cNvPr id="12" name="textruta 11">
            <a:extLst>
              <a:ext uri="{FF2B5EF4-FFF2-40B4-BE49-F238E27FC236}">
                <a16:creationId xmlns:a16="http://schemas.microsoft.com/office/drawing/2014/main" id="{70F2DC1B-2E22-B5B0-A974-1115869C9FA3}"/>
              </a:ext>
            </a:extLst>
          </p:cNvPr>
          <p:cNvSpPr txBox="1"/>
          <p:nvPr/>
        </p:nvSpPr>
        <p:spPr>
          <a:xfrm>
            <a:off x="6856556" y="186691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Klövvårdare</a:t>
            </a:r>
          </a:p>
        </p:txBody>
      </p:sp>
      <p:sp>
        <p:nvSpPr>
          <p:cNvPr id="13" name="textruta 12">
            <a:extLst>
              <a:ext uri="{FF2B5EF4-FFF2-40B4-BE49-F238E27FC236}">
                <a16:creationId xmlns:a16="http://schemas.microsoft.com/office/drawing/2014/main" id="{ED35274A-0A06-E9F5-96D3-F7EDBB43F6D3}"/>
              </a:ext>
            </a:extLst>
          </p:cNvPr>
          <p:cNvSpPr txBox="1"/>
          <p:nvPr/>
        </p:nvSpPr>
        <p:spPr>
          <a:xfrm>
            <a:off x="6856556" y="2552531"/>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Entrepreneur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ruta 13">
            <a:extLst>
              <a:ext uri="{FF2B5EF4-FFF2-40B4-BE49-F238E27FC236}">
                <a16:creationId xmlns:a16="http://schemas.microsoft.com/office/drawing/2014/main" id="{EB6E13BA-F723-B85F-6886-DE3944EC6912}"/>
              </a:ext>
            </a:extLst>
          </p:cNvPr>
          <p:cNvSpPr txBox="1"/>
          <p:nvPr/>
        </p:nvSpPr>
        <p:spPr>
          <a:xfrm>
            <a:off x="6856556" y="323738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Produktutvecklare</a:t>
            </a:r>
          </a:p>
        </p:txBody>
      </p:sp>
      <p:sp>
        <p:nvSpPr>
          <p:cNvPr id="15" name="textruta 14">
            <a:extLst>
              <a:ext uri="{FF2B5EF4-FFF2-40B4-BE49-F238E27FC236}">
                <a16:creationId xmlns:a16="http://schemas.microsoft.com/office/drawing/2014/main" id="{733D7860-0075-23F5-2B89-645F0E2869AD}"/>
              </a:ext>
            </a:extLst>
          </p:cNvPr>
          <p:cNvSpPr txBox="1"/>
          <p:nvPr/>
        </p:nvSpPr>
        <p:spPr>
          <a:xfrm>
            <a:off x="6856556" y="392299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Miljöövervakare</a:t>
            </a:r>
          </a:p>
        </p:txBody>
      </p:sp>
      <p:sp>
        <p:nvSpPr>
          <p:cNvPr id="16" name="textruta 15">
            <a:extLst>
              <a:ext uri="{FF2B5EF4-FFF2-40B4-BE49-F238E27FC236}">
                <a16:creationId xmlns:a16="http://schemas.microsoft.com/office/drawing/2014/main" id="{0F1D7819-DDC5-DA05-86DE-F2FEB1DB5B2B}"/>
              </a:ext>
            </a:extLst>
          </p:cNvPr>
          <p:cNvSpPr txBox="1"/>
          <p:nvPr/>
        </p:nvSpPr>
        <p:spPr>
          <a:xfrm>
            <a:off x="6856556" y="460861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Independant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consultant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680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9C7BD31-38BE-DDB4-0AF6-D271E8D81B7B}"/>
              </a:ext>
            </a:extLst>
          </p:cNvPr>
          <p:cNvSpPr>
            <a:spLocks noChangeArrowheads="1"/>
          </p:cNvSpPr>
          <p:nvPr/>
        </p:nvSpPr>
        <p:spPr bwMode="auto">
          <a:xfrm>
            <a:off x="3592767" y="1269206"/>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659</a:t>
            </a:r>
            <a:endParaRPr lang="sv-SE" altLang="sv-SE"/>
          </a:p>
        </p:txBody>
      </p:sp>
      <p:sp>
        <p:nvSpPr>
          <p:cNvPr id="3" name="Rectangle 7">
            <a:extLst>
              <a:ext uri="{FF2B5EF4-FFF2-40B4-BE49-F238E27FC236}">
                <a16:creationId xmlns:a16="http://schemas.microsoft.com/office/drawing/2014/main" id="{36BB8948-F13A-7A85-8ABD-941CA0331F49}"/>
              </a:ext>
            </a:extLst>
          </p:cNvPr>
          <p:cNvSpPr>
            <a:spLocks noChangeArrowheads="1"/>
          </p:cNvSpPr>
          <p:nvPr/>
        </p:nvSpPr>
        <p:spPr bwMode="auto">
          <a:xfrm>
            <a:off x="3524504" y="942181"/>
            <a:ext cx="315436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BESÖKSANLEDNING </a:t>
            </a:r>
            <a:endParaRPr lang="sv-SE" altLang="sv-SE"/>
          </a:p>
        </p:txBody>
      </p:sp>
      <p:sp>
        <p:nvSpPr>
          <p:cNvPr id="4" name="Rectangle 8">
            <a:extLst>
              <a:ext uri="{FF2B5EF4-FFF2-40B4-BE49-F238E27FC236}">
                <a16:creationId xmlns:a16="http://schemas.microsoft.com/office/drawing/2014/main" id="{0A6E0F0B-12E1-74B3-35DA-20077B5710C6}"/>
              </a:ext>
            </a:extLst>
          </p:cNvPr>
          <p:cNvSpPr>
            <a:spLocks noChangeArrowheads="1"/>
          </p:cNvSpPr>
          <p:nvPr/>
        </p:nvSpPr>
        <p:spPr bwMode="auto">
          <a:xfrm>
            <a:off x="3573717" y="1686718"/>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28A21075-AAD4-64AE-DE96-FC880777AF26}"/>
              </a:ext>
            </a:extLst>
          </p:cNvPr>
          <p:cNvSpPr>
            <a:spLocks noChangeArrowheads="1"/>
          </p:cNvSpPr>
          <p:nvPr/>
        </p:nvSpPr>
        <p:spPr bwMode="auto">
          <a:xfrm>
            <a:off x="3483229" y="5241131"/>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509BE100-E319-0126-BB1F-A66AFCE1C0E4}"/>
              </a:ext>
            </a:extLst>
          </p:cNvPr>
          <p:cNvSpPr>
            <a:spLocks noChangeShapeType="1"/>
          </p:cNvSpPr>
          <p:nvPr/>
        </p:nvSpPr>
        <p:spPr bwMode="auto">
          <a:xfrm>
            <a:off x="4688142"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830445D0-30ED-3641-637F-3AF1194AF68E}"/>
              </a:ext>
            </a:extLst>
          </p:cNvPr>
          <p:cNvSpPr>
            <a:spLocks noChangeArrowheads="1"/>
          </p:cNvSpPr>
          <p:nvPr/>
        </p:nvSpPr>
        <p:spPr bwMode="auto">
          <a:xfrm>
            <a:off x="4569079"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9E029FA2-8797-A8D7-5B66-D7EF689AF1BF}"/>
              </a:ext>
            </a:extLst>
          </p:cNvPr>
          <p:cNvSpPr>
            <a:spLocks noChangeShapeType="1"/>
          </p:cNvSpPr>
          <p:nvPr/>
        </p:nvSpPr>
        <p:spPr bwMode="auto">
          <a:xfrm>
            <a:off x="5812092"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C9F2BC69-0930-179F-8C7F-777262CB8EB5}"/>
              </a:ext>
            </a:extLst>
          </p:cNvPr>
          <p:cNvSpPr>
            <a:spLocks noChangeArrowheads="1"/>
          </p:cNvSpPr>
          <p:nvPr/>
        </p:nvSpPr>
        <p:spPr bwMode="auto">
          <a:xfrm>
            <a:off x="5693029"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59F7D4F1-3A62-7597-2D19-5A00851B1505}"/>
              </a:ext>
            </a:extLst>
          </p:cNvPr>
          <p:cNvSpPr>
            <a:spLocks noChangeShapeType="1"/>
          </p:cNvSpPr>
          <p:nvPr/>
        </p:nvSpPr>
        <p:spPr bwMode="auto">
          <a:xfrm>
            <a:off x="6936042"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1B1A1054-35CC-B528-C58F-E55E7898D2B0}"/>
              </a:ext>
            </a:extLst>
          </p:cNvPr>
          <p:cNvSpPr>
            <a:spLocks noChangeArrowheads="1"/>
          </p:cNvSpPr>
          <p:nvPr/>
        </p:nvSpPr>
        <p:spPr bwMode="auto">
          <a:xfrm>
            <a:off x="6816979"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EFA40414-34ED-520F-8D7B-E7A1CE6FA54B}"/>
              </a:ext>
            </a:extLst>
          </p:cNvPr>
          <p:cNvSpPr>
            <a:spLocks noChangeArrowheads="1"/>
          </p:cNvSpPr>
          <p:nvPr/>
        </p:nvSpPr>
        <p:spPr bwMode="auto">
          <a:xfrm>
            <a:off x="7901242" y="5241131"/>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6355C40E-2D7C-B37F-F045-6177C893B04A}"/>
              </a:ext>
            </a:extLst>
          </p:cNvPr>
          <p:cNvSpPr>
            <a:spLocks noChangeShapeType="1"/>
          </p:cNvSpPr>
          <p:nvPr/>
        </p:nvSpPr>
        <p:spPr bwMode="auto">
          <a:xfrm flipV="1">
            <a:off x="3573717" y="1686718"/>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EA1BA3A6-28A1-496F-15D8-D43811443087}"/>
              </a:ext>
            </a:extLst>
          </p:cNvPr>
          <p:cNvSpPr>
            <a:spLocks noChangeArrowheads="1"/>
          </p:cNvSpPr>
          <p:nvPr/>
        </p:nvSpPr>
        <p:spPr bwMode="auto">
          <a:xfrm>
            <a:off x="8299704" y="1686718"/>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F530346F-7174-28B1-570E-24371A62D4C1}"/>
              </a:ext>
            </a:extLst>
          </p:cNvPr>
          <p:cNvSpPr>
            <a:spLocks noChangeArrowheads="1"/>
          </p:cNvSpPr>
          <p:nvPr/>
        </p:nvSpPr>
        <p:spPr bwMode="auto">
          <a:xfrm>
            <a:off x="8299704" y="1686718"/>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EBBDF0E9-7031-3B10-9CE5-81881874147B}"/>
              </a:ext>
            </a:extLst>
          </p:cNvPr>
          <p:cNvSpPr>
            <a:spLocks noChangeArrowheads="1"/>
          </p:cNvSpPr>
          <p:nvPr/>
        </p:nvSpPr>
        <p:spPr bwMode="auto">
          <a:xfrm>
            <a:off x="8379079" y="1327943"/>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9" name="Rectangle 23">
            <a:extLst>
              <a:ext uri="{FF2B5EF4-FFF2-40B4-BE49-F238E27FC236}">
                <a16:creationId xmlns:a16="http://schemas.microsoft.com/office/drawing/2014/main" id="{2EB7FCE0-CAFE-284A-AA15-54404F6D3518}"/>
              </a:ext>
            </a:extLst>
          </p:cNvPr>
          <p:cNvSpPr>
            <a:spLocks noChangeArrowheads="1"/>
          </p:cNvSpPr>
          <p:nvPr/>
        </p:nvSpPr>
        <p:spPr bwMode="auto">
          <a:xfrm>
            <a:off x="8309229" y="1448593"/>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2" name="Rectangle 26">
            <a:extLst>
              <a:ext uri="{FF2B5EF4-FFF2-40B4-BE49-F238E27FC236}">
                <a16:creationId xmlns:a16="http://schemas.microsoft.com/office/drawing/2014/main" id="{7A8C3E31-9D3D-1B06-2A3B-D745DB76545C}"/>
              </a:ext>
            </a:extLst>
          </p:cNvPr>
          <p:cNvSpPr>
            <a:spLocks noChangeArrowheads="1"/>
          </p:cNvSpPr>
          <p:nvPr/>
        </p:nvSpPr>
        <p:spPr bwMode="auto">
          <a:xfrm>
            <a:off x="1205167" y="1935956"/>
            <a:ext cx="19494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Vad har du för syfte med att </a:t>
            </a:r>
            <a:endParaRPr lang="sv-SE" altLang="sv-SE"/>
          </a:p>
        </p:txBody>
      </p:sp>
      <p:sp>
        <p:nvSpPr>
          <p:cNvPr id="23" name="Rectangle 27">
            <a:extLst>
              <a:ext uri="{FF2B5EF4-FFF2-40B4-BE49-F238E27FC236}">
                <a16:creationId xmlns:a16="http://schemas.microsoft.com/office/drawing/2014/main" id="{54D483DD-7A09-CDE4-7653-1D259DBD4199}"/>
              </a:ext>
            </a:extLst>
          </p:cNvPr>
          <p:cNvSpPr>
            <a:spLocks noChangeArrowheads="1"/>
          </p:cNvSpPr>
          <p:nvPr/>
        </p:nvSpPr>
        <p:spPr bwMode="auto">
          <a:xfrm>
            <a:off x="1205167" y="2086768"/>
            <a:ext cx="1851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besöka slu.se just den här </a:t>
            </a:r>
            <a:endParaRPr lang="sv-SE" altLang="sv-SE"/>
          </a:p>
        </p:txBody>
      </p:sp>
      <p:sp>
        <p:nvSpPr>
          <p:cNvPr id="24" name="Rectangle 28">
            <a:extLst>
              <a:ext uri="{FF2B5EF4-FFF2-40B4-BE49-F238E27FC236}">
                <a16:creationId xmlns:a16="http://schemas.microsoft.com/office/drawing/2014/main" id="{FC8DE501-6CF8-50FC-8A28-88B45070327E}"/>
              </a:ext>
            </a:extLst>
          </p:cNvPr>
          <p:cNvSpPr>
            <a:spLocks noChangeArrowheads="1"/>
          </p:cNvSpPr>
          <p:nvPr/>
        </p:nvSpPr>
        <p:spPr bwMode="auto">
          <a:xfrm>
            <a:off x="1205167" y="2235993"/>
            <a:ext cx="6572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gången?</a:t>
            </a:r>
            <a:endParaRPr lang="sv-SE" altLang="sv-SE"/>
          </a:p>
        </p:txBody>
      </p:sp>
      <p:sp>
        <p:nvSpPr>
          <p:cNvPr id="25" name="Rectangle 29">
            <a:extLst>
              <a:ext uri="{FF2B5EF4-FFF2-40B4-BE49-F238E27FC236}">
                <a16:creationId xmlns:a16="http://schemas.microsoft.com/office/drawing/2014/main" id="{5F76BD2C-CA6A-B3F7-F62A-119C3C7ADB45}"/>
              </a:ext>
            </a:extLst>
          </p:cNvPr>
          <p:cNvSpPr>
            <a:spLocks noChangeArrowheads="1"/>
          </p:cNvSpPr>
          <p:nvPr/>
        </p:nvSpPr>
        <p:spPr bwMode="auto">
          <a:xfrm>
            <a:off x="3573717" y="2364581"/>
            <a:ext cx="5365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0">
            <a:extLst>
              <a:ext uri="{FF2B5EF4-FFF2-40B4-BE49-F238E27FC236}">
                <a16:creationId xmlns:a16="http://schemas.microsoft.com/office/drawing/2014/main" id="{88F8260C-54CB-C36A-E2B9-FC410FA7D690}"/>
              </a:ext>
            </a:extLst>
          </p:cNvPr>
          <p:cNvSpPr>
            <a:spLocks noChangeArrowheads="1"/>
          </p:cNvSpPr>
          <p:nvPr/>
        </p:nvSpPr>
        <p:spPr bwMode="auto">
          <a:xfrm>
            <a:off x="3573717" y="2364581"/>
            <a:ext cx="5365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7" name="Rectangle 31">
            <a:extLst>
              <a:ext uri="{FF2B5EF4-FFF2-40B4-BE49-F238E27FC236}">
                <a16:creationId xmlns:a16="http://schemas.microsoft.com/office/drawing/2014/main" id="{06DBD777-3740-02B7-2B97-D94DE902B3E7}"/>
              </a:ext>
            </a:extLst>
          </p:cNvPr>
          <p:cNvSpPr>
            <a:spLocks noChangeArrowheads="1"/>
          </p:cNvSpPr>
          <p:nvPr/>
        </p:nvSpPr>
        <p:spPr bwMode="auto">
          <a:xfrm>
            <a:off x="2276729" y="2455068"/>
            <a:ext cx="12033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kontaktuppgifter</a:t>
            </a:r>
            <a:endParaRPr lang="sv-SE" altLang="sv-SE"/>
          </a:p>
        </p:txBody>
      </p:sp>
      <p:sp>
        <p:nvSpPr>
          <p:cNvPr id="28" name="Rectangle 32">
            <a:extLst>
              <a:ext uri="{FF2B5EF4-FFF2-40B4-BE49-F238E27FC236}">
                <a16:creationId xmlns:a16="http://schemas.microsoft.com/office/drawing/2014/main" id="{D6086590-B0B9-3075-064C-522AFCF7B2B3}"/>
              </a:ext>
            </a:extLst>
          </p:cNvPr>
          <p:cNvSpPr>
            <a:spLocks noChangeArrowheads="1"/>
          </p:cNvSpPr>
          <p:nvPr/>
        </p:nvSpPr>
        <p:spPr bwMode="auto">
          <a:xfrm>
            <a:off x="4180142" y="2443956"/>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12</a:t>
            </a:r>
            <a:endParaRPr lang="sv-SE" altLang="sv-SE"/>
          </a:p>
        </p:txBody>
      </p:sp>
      <p:sp>
        <p:nvSpPr>
          <p:cNvPr id="29" name="Rectangle 33">
            <a:extLst>
              <a:ext uri="{FF2B5EF4-FFF2-40B4-BE49-F238E27FC236}">
                <a16:creationId xmlns:a16="http://schemas.microsoft.com/office/drawing/2014/main" id="{B63250CA-7879-23A4-0028-1365183A46D5}"/>
              </a:ext>
            </a:extLst>
          </p:cNvPr>
          <p:cNvSpPr>
            <a:spLocks noChangeArrowheads="1"/>
          </p:cNvSpPr>
          <p:nvPr/>
        </p:nvSpPr>
        <p:spPr bwMode="auto">
          <a:xfrm>
            <a:off x="8429879" y="242490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31" name="Rectangle 35">
            <a:extLst>
              <a:ext uri="{FF2B5EF4-FFF2-40B4-BE49-F238E27FC236}">
                <a16:creationId xmlns:a16="http://schemas.microsoft.com/office/drawing/2014/main" id="{183C9339-8882-93A7-915F-CB39C4195F30}"/>
              </a:ext>
            </a:extLst>
          </p:cNvPr>
          <p:cNvSpPr>
            <a:spLocks noChangeArrowheads="1"/>
          </p:cNvSpPr>
          <p:nvPr/>
        </p:nvSpPr>
        <p:spPr bwMode="auto">
          <a:xfrm>
            <a:off x="3573717" y="2702718"/>
            <a:ext cx="1035050"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2" name="Rectangle 36">
            <a:extLst>
              <a:ext uri="{FF2B5EF4-FFF2-40B4-BE49-F238E27FC236}">
                <a16:creationId xmlns:a16="http://schemas.microsoft.com/office/drawing/2014/main" id="{7F947476-3491-5720-6F23-24E60F0D0728}"/>
              </a:ext>
            </a:extLst>
          </p:cNvPr>
          <p:cNvSpPr>
            <a:spLocks noChangeArrowheads="1"/>
          </p:cNvSpPr>
          <p:nvPr/>
        </p:nvSpPr>
        <p:spPr bwMode="auto">
          <a:xfrm>
            <a:off x="3573717" y="2702718"/>
            <a:ext cx="1035050"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3" name="Rectangle 37">
            <a:extLst>
              <a:ext uri="{FF2B5EF4-FFF2-40B4-BE49-F238E27FC236}">
                <a16:creationId xmlns:a16="http://schemas.microsoft.com/office/drawing/2014/main" id="{C43F27F2-AD6E-9471-2D45-9BDF396CEEC3}"/>
              </a:ext>
            </a:extLst>
          </p:cNvPr>
          <p:cNvSpPr>
            <a:spLocks noChangeArrowheads="1"/>
          </p:cNvSpPr>
          <p:nvPr/>
        </p:nvSpPr>
        <p:spPr bwMode="auto">
          <a:xfrm>
            <a:off x="1195642" y="2767806"/>
            <a:ext cx="2284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 SLU:s kurser och program</a:t>
            </a:r>
            <a:endParaRPr lang="sv-SE" altLang="sv-SE"/>
          </a:p>
        </p:txBody>
      </p:sp>
      <p:sp>
        <p:nvSpPr>
          <p:cNvPr id="34" name="Rectangle 38">
            <a:extLst>
              <a:ext uri="{FF2B5EF4-FFF2-40B4-BE49-F238E27FC236}">
                <a16:creationId xmlns:a16="http://schemas.microsoft.com/office/drawing/2014/main" id="{9D1AC7D1-12F6-92A4-8337-058A383D1E38}"/>
              </a:ext>
            </a:extLst>
          </p:cNvPr>
          <p:cNvSpPr>
            <a:spLocks noChangeArrowheads="1"/>
          </p:cNvSpPr>
          <p:nvPr/>
        </p:nvSpPr>
        <p:spPr bwMode="auto">
          <a:xfrm>
            <a:off x="2857754" y="2863056"/>
            <a:ext cx="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5" name="Rectangle 39">
            <a:extLst>
              <a:ext uri="{FF2B5EF4-FFF2-40B4-BE49-F238E27FC236}">
                <a16:creationId xmlns:a16="http://schemas.microsoft.com/office/drawing/2014/main" id="{BA5202AA-4718-B26F-DDFD-68F457B42B59}"/>
              </a:ext>
            </a:extLst>
          </p:cNvPr>
          <p:cNvSpPr>
            <a:spLocks noChangeArrowheads="1"/>
          </p:cNvSpPr>
          <p:nvPr/>
        </p:nvSpPr>
        <p:spPr bwMode="auto">
          <a:xfrm>
            <a:off x="4667504" y="278209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23</a:t>
            </a:r>
            <a:endParaRPr lang="sv-SE" altLang="sv-SE"/>
          </a:p>
        </p:txBody>
      </p:sp>
      <p:sp>
        <p:nvSpPr>
          <p:cNvPr id="36" name="Rectangle 40">
            <a:extLst>
              <a:ext uri="{FF2B5EF4-FFF2-40B4-BE49-F238E27FC236}">
                <a16:creationId xmlns:a16="http://schemas.microsoft.com/office/drawing/2014/main" id="{3BF19497-6074-F79E-C35C-4DAE29D93F52}"/>
              </a:ext>
            </a:extLst>
          </p:cNvPr>
          <p:cNvSpPr>
            <a:spLocks noChangeArrowheads="1"/>
          </p:cNvSpPr>
          <p:nvPr/>
        </p:nvSpPr>
        <p:spPr bwMode="auto">
          <a:xfrm>
            <a:off x="8429879" y="2763043"/>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38" name="Rectangle 42">
            <a:extLst>
              <a:ext uri="{FF2B5EF4-FFF2-40B4-BE49-F238E27FC236}">
                <a16:creationId xmlns:a16="http://schemas.microsoft.com/office/drawing/2014/main" id="{3A9D92EA-4677-5F4A-149A-3AFE8E61E7AA}"/>
              </a:ext>
            </a:extLst>
          </p:cNvPr>
          <p:cNvSpPr>
            <a:spLocks noChangeArrowheads="1"/>
          </p:cNvSpPr>
          <p:nvPr/>
        </p:nvSpPr>
        <p:spPr bwMode="auto">
          <a:xfrm>
            <a:off x="3573717" y="3040856"/>
            <a:ext cx="3587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9" name="Rectangle 43">
            <a:extLst>
              <a:ext uri="{FF2B5EF4-FFF2-40B4-BE49-F238E27FC236}">
                <a16:creationId xmlns:a16="http://schemas.microsoft.com/office/drawing/2014/main" id="{EAF8BD7F-7018-1AC4-FA68-669B8483E402}"/>
              </a:ext>
            </a:extLst>
          </p:cNvPr>
          <p:cNvSpPr>
            <a:spLocks noChangeArrowheads="1"/>
          </p:cNvSpPr>
          <p:nvPr/>
        </p:nvSpPr>
        <p:spPr bwMode="auto">
          <a:xfrm>
            <a:off x="3573717" y="3040856"/>
            <a:ext cx="3587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0" name="Rectangle 44">
            <a:extLst>
              <a:ext uri="{FF2B5EF4-FFF2-40B4-BE49-F238E27FC236}">
                <a16:creationId xmlns:a16="http://schemas.microsoft.com/office/drawing/2014/main" id="{CDE9B852-C2EA-E54A-2530-1D3D093A69B1}"/>
              </a:ext>
            </a:extLst>
          </p:cNvPr>
          <p:cNvSpPr>
            <a:spLocks noChangeArrowheads="1"/>
          </p:cNvSpPr>
          <p:nvPr/>
        </p:nvSpPr>
        <p:spPr bwMode="auto">
          <a:xfrm>
            <a:off x="1438529" y="3124993"/>
            <a:ext cx="2041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 SLU som organisation</a:t>
            </a:r>
            <a:endParaRPr lang="sv-SE" altLang="sv-SE"/>
          </a:p>
        </p:txBody>
      </p:sp>
      <p:sp>
        <p:nvSpPr>
          <p:cNvPr id="41" name="Rectangle 45">
            <a:extLst>
              <a:ext uri="{FF2B5EF4-FFF2-40B4-BE49-F238E27FC236}">
                <a16:creationId xmlns:a16="http://schemas.microsoft.com/office/drawing/2014/main" id="{3E460080-7D71-66E8-30F4-053E006F2983}"/>
              </a:ext>
            </a:extLst>
          </p:cNvPr>
          <p:cNvSpPr>
            <a:spLocks noChangeArrowheads="1"/>
          </p:cNvSpPr>
          <p:nvPr/>
        </p:nvSpPr>
        <p:spPr bwMode="auto">
          <a:xfrm>
            <a:off x="2627567" y="3201193"/>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2" name="Rectangle 46">
            <a:extLst>
              <a:ext uri="{FF2B5EF4-FFF2-40B4-BE49-F238E27FC236}">
                <a16:creationId xmlns:a16="http://schemas.microsoft.com/office/drawing/2014/main" id="{50880365-6F6C-E39B-2F0F-8A1E6D09C26F}"/>
              </a:ext>
            </a:extLst>
          </p:cNvPr>
          <p:cNvSpPr>
            <a:spLocks noChangeArrowheads="1"/>
          </p:cNvSpPr>
          <p:nvPr/>
        </p:nvSpPr>
        <p:spPr bwMode="auto">
          <a:xfrm>
            <a:off x="4000754" y="3120231"/>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8</a:t>
            </a:r>
            <a:endParaRPr lang="sv-SE" altLang="sv-SE"/>
          </a:p>
        </p:txBody>
      </p:sp>
      <p:sp>
        <p:nvSpPr>
          <p:cNvPr id="43" name="Rectangle 47">
            <a:extLst>
              <a:ext uri="{FF2B5EF4-FFF2-40B4-BE49-F238E27FC236}">
                <a16:creationId xmlns:a16="http://schemas.microsoft.com/office/drawing/2014/main" id="{D1FD4E8D-CBA6-A178-9EBE-AC68C8AA37BE}"/>
              </a:ext>
            </a:extLst>
          </p:cNvPr>
          <p:cNvSpPr>
            <a:spLocks noChangeArrowheads="1"/>
          </p:cNvSpPr>
          <p:nvPr/>
        </p:nvSpPr>
        <p:spPr bwMode="auto">
          <a:xfrm>
            <a:off x="8458454" y="3101181"/>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45" name="Rectangle 49">
            <a:extLst>
              <a:ext uri="{FF2B5EF4-FFF2-40B4-BE49-F238E27FC236}">
                <a16:creationId xmlns:a16="http://schemas.microsoft.com/office/drawing/2014/main" id="{10F89C5A-EE01-BF14-8FE2-470428A03309}"/>
              </a:ext>
            </a:extLst>
          </p:cNvPr>
          <p:cNvSpPr>
            <a:spLocks noChangeArrowheads="1"/>
          </p:cNvSpPr>
          <p:nvPr/>
        </p:nvSpPr>
        <p:spPr bwMode="auto">
          <a:xfrm>
            <a:off x="3573717" y="3378993"/>
            <a:ext cx="3587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6" name="Rectangle 50">
            <a:extLst>
              <a:ext uri="{FF2B5EF4-FFF2-40B4-BE49-F238E27FC236}">
                <a16:creationId xmlns:a16="http://schemas.microsoft.com/office/drawing/2014/main" id="{21528B50-266F-88DA-6ADA-1ACFB66D8F71}"/>
              </a:ext>
            </a:extLst>
          </p:cNvPr>
          <p:cNvSpPr>
            <a:spLocks noChangeArrowheads="1"/>
          </p:cNvSpPr>
          <p:nvPr/>
        </p:nvSpPr>
        <p:spPr bwMode="auto">
          <a:xfrm>
            <a:off x="3573717" y="3378993"/>
            <a:ext cx="3587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7" name="Rectangle 51">
            <a:extLst>
              <a:ext uri="{FF2B5EF4-FFF2-40B4-BE49-F238E27FC236}">
                <a16:creationId xmlns:a16="http://schemas.microsoft.com/office/drawing/2014/main" id="{C67543BC-BD4B-3FF1-0B82-A5EF4867646A}"/>
              </a:ext>
            </a:extLst>
          </p:cNvPr>
          <p:cNvSpPr>
            <a:spLocks noChangeArrowheads="1"/>
          </p:cNvSpPr>
          <p:nvPr/>
        </p:nvSpPr>
        <p:spPr bwMode="auto">
          <a:xfrm>
            <a:off x="1209929" y="3455193"/>
            <a:ext cx="22701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om/anmäla mig till evenemang</a:t>
            </a:r>
            <a:endParaRPr lang="sv-SE" altLang="sv-SE"/>
          </a:p>
        </p:txBody>
      </p:sp>
      <p:sp>
        <p:nvSpPr>
          <p:cNvPr id="48" name="Rectangle 52">
            <a:extLst>
              <a:ext uri="{FF2B5EF4-FFF2-40B4-BE49-F238E27FC236}">
                <a16:creationId xmlns:a16="http://schemas.microsoft.com/office/drawing/2014/main" id="{FE45067E-624E-9143-B853-A786893CD8D3}"/>
              </a:ext>
            </a:extLst>
          </p:cNvPr>
          <p:cNvSpPr>
            <a:spLocks noChangeArrowheads="1"/>
          </p:cNvSpPr>
          <p:nvPr/>
        </p:nvSpPr>
        <p:spPr bwMode="auto">
          <a:xfrm>
            <a:off x="2678367" y="3539331"/>
            <a:ext cx="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9" name="Rectangle 53">
            <a:extLst>
              <a:ext uri="{FF2B5EF4-FFF2-40B4-BE49-F238E27FC236}">
                <a16:creationId xmlns:a16="http://schemas.microsoft.com/office/drawing/2014/main" id="{52931076-FB2B-90D2-F3D0-4EEB7D47E885}"/>
              </a:ext>
            </a:extLst>
          </p:cNvPr>
          <p:cNvSpPr>
            <a:spLocks noChangeArrowheads="1"/>
          </p:cNvSpPr>
          <p:nvPr/>
        </p:nvSpPr>
        <p:spPr bwMode="auto">
          <a:xfrm>
            <a:off x="4000754" y="3458368"/>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8</a:t>
            </a:r>
            <a:endParaRPr lang="sv-SE" altLang="sv-SE"/>
          </a:p>
        </p:txBody>
      </p:sp>
      <p:sp>
        <p:nvSpPr>
          <p:cNvPr id="50" name="Rectangle 54">
            <a:extLst>
              <a:ext uri="{FF2B5EF4-FFF2-40B4-BE49-F238E27FC236}">
                <a16:creationId xmlns:a16="http://schemas.microsoft.com/office/drawing/2014/main" id="{D66FC30B-6D65-7B33-1B16-1AB1832350EE}"/>
              </a:ext>
            </a:extLst>
          </p:cNvPr>
          <p:cNvSpPr>
            <a:spLocks noChangeArrowheads="1"/>
          </p:cNvSpPr>
          <p:nvPr/>
        </p:nvSpPr>
        <p:spPr bwMode="auto">
          <a:xfrm>
            <a:off x="8458454" y="3439318"/>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52" name="Rectangle 56">
            <a:extLst>
              <a:ext uri="{FF2B5EF4-FFF2-40B4-BE49-F238E27FC236}">
                <a16:creationId xmlns:a16="http://schemas.microsoft.com/office/drawing/2014/main" id="{76FB7CF6-3893-A065-8043-AE5F0611ABEB}"/>
              </a:ext>
            </a:extLst>
          </p:cNvPr>
          <p:cNvSpPr>
            <a:spLocks noChangeArrowheads="1"/>
          </p:cNvSpPr>
          <p:nvPr/>
        </p:nvSpPr>
        <p:spPr bwMode="auto">
          <a:xfrm>
            <a:off x="3573717" y="3718718"/>
            <a:ext cx="755650" cy="287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3" name="Rectangle 57">
            <a:extLst>
              <a:ext uri="{FF2B5EF4-FFF2-40B4-BE49-F238E27FC236}">
                <a16:creationId xmlns:a16="http://schemas.microsoft.com/office/drawing/2014/main" id="{8C08F153-E660-D452-3D54-F969CCE19E1A}"/>
              </a:ext>
            </a:extLst>
          </p:cNvPr>
          <p:cNvSpPr>
            <a:spLocks noChangeArrowheads="1"/>
          </p:cNvSpPr>
          <p:nvPr/>
        </p:nvSpPr>
        <p:spPr bwMode="auto">
          <a:xfrm>
            <a:off x="3573717" y="3718718"/>
            <a:ext cx="755650" cy="287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4" name="Rectangle 58">
            <a:extLst>
              <a:ext uri="{FF2B5EF4-FFF2-40B4-BE49-F238E27FC236}">
                <a16:creationId xmlns:a16="http://schemas.microsoft.com/office/drawing/2014/main" id="{652519BB-FBC5-32B2-EDC1-C3F5CF0B09A0}"/>
              </a:ext>
            </a:extLst>
          </p:cNvPr>
          <p:cNvSpPr>
            <a:spLocks noChangeArrowheads="1"/>
          </p:cNvSpPr>
          <p:nvPr/>
        </p:nvSpPr>
        <p:spPr bwMode="auto">
          <a:xfrm>
            <a:off x="1176592" y="3788568"/>
            <a:ext cx="23034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Se vilka lediga tjänster som finns just nu</a:t>
            </a:r>
            <a:endParaRPr lang="sv-SE" altLang="sv-SE"/>
          </a:p>
        </p:txBody>
      </p:sp>
      <p:sp>
        <p:nvSpPr>
          <p:cNvPr id="55" name="Rectangle 59">
            <a:extLst>
              <a:ext uri="{FF2B5EF4-FFF2-40B4-BE49-F238E27FC236}">
                <a16:creationId xmlns:a16="http://schemas.microsoft.com/office/drawing/2014/main" id="{D6198EF0-29E5-5264-BABC-85642A7C5E8F}"/>
              </a:ext>
            </a:extLst>
          </p:cNvPr>
          <p:cNvSpPr>
            <a:spLocks noChangeArrowheads="1"/>
          </p:cNvSpPr>
          <p:nvPr/>
        </p:nvSpPr>
        <p:spPr bwMode="auto">
          <a:xfrm>
            <a:off x="2967292" y="3877468"/>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60">
            <a:extLst>
              <a:ext uri="{FF2B5EF4-FFF2-40B4-BE49-F238E27FC236}">
                <a16:creationId xmlns:a16="http://schemas.microsoft.com/office/drawing/2014/main" id="{896D46BF-DFC0-0F42-14E6-B9423D0C7DF8}"/>
              </a:ext>
            </a:extLst>
          </p:cNvPr>
          <p:cNvSpPr>
            <a:spLocks noChangeArrowheads="1"/>
          </p:cNvSpPr>
          <p:nvPr/>
        </p:nvSpPr>
        <p:spPr bwMode="auto">
          <a:xfrm>
            <a:off x="4408742" y="3796506"/>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17</a:t>
            </a:r>
            <a:endParaRPr lang="sv-SE" altLang="sv-SE"/>
          </a:p>
        </p:txBody>
      </p:sp>
      <p:sp>
        <p:nvSpPr>
          <p:cNvPr id="57" name="Rectangle 61">
            <a:extLst>
              <a:ext uri="{FF2B5EF4-FFF2-40B4-BE49-F238E27FC236}">
                <a16:creationId xmlns:a16="http://schemas.microsoft.com/office/drawing/2014/main" id="{BB66F7D3-BD9D-9DF9-05A1-A12B1E836E2C}"/>
              </a:ext>
            </a:extLst>
          </p:cNvPr>
          <p:cNvSpPr>
            <a:spLocks noChangeArrowheads="1"/>
          </p:cNvSpPr>
          <p:nvPr/>
        </p:nvSpPr>
        <p:spPr bwMode="auto">
          <a:xfrm>
            <a:off x="8429879" y="377745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59" name="Rectangle 63">
            <a:extLst>
              <a:ext uri="{FF2B5EF4-FFF2-40B4-BE49-F238E27FC236}">
                <a16:creationId xmlns:a16="http://schemas.microsoft.com/office/drawing/2014/main" id="{04753061-D8EA-2582-C605-C1B87398DDAB}"/>
              </a:ext>
            </a:extLst>
          </p:cNvPr>
          <p:cNvSpPr>
            <a:spLocks noChangeArrowheads="1"/>
          </p:cNvSpPr>
          <p:nvPr/>
        </p:nvSpPr>
        <p:spPr bwMode="auto">
          <a:xfrm>
            <a:off x="3573717" y="4056856"/>
            <a:ext cx="111442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0" name="Rectangle 64">
            <a:extLst>
              <a:ext uri="{FF2B5EF4-FFF2-40B4-BE49-F238E27FC236}">
                <a16:creationId xmlns:a16="http://schemas.microsoft.com/office/drawing/2014/main" id="{FD81EAB1-B8F2-35FD-D3E9-ED6414C7E410}"/>
              </a:ext>
            </a:extLst>
          </p:cNvPr>
          <p:cNvSpPr>
            <a:spLocks noChangeArrowheads="1"/>
          </p:cNvSpPr>
          <p:nvPr/>
        </p:nvSpPr>
        <p:spPr bwMode="auto">
          <a:xfrm>
            <a:off x="3573717" y="4056856"/>
            <a:ext cx="111442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1" name="Rectangle 65">
            <a:extLst>
              <a:ext uri="{FF2B5EF4-FFF2-40B4-BE49-F238E27FC236}">
                <a16:creationId xmlns:a16="http://schemas.microsoft.com/office/drawing/2014/main" id="{26BA3CA4-7F36-AE8E-E6F5-14C3E677B5E8}"/>
              </a:ext>
            </a:extLst>
          </p:cNvPr>
          <p:cNvSpPr>
            <a:spLocks noChangeArrowheads="1"/>
          </p:cNvSpPr>
          <p:nvPr/>
        </p:nvSpPr>
        <p:spPr bwMode="auto">
          <a:xfrm>
            <a:off x="1984629" y="4145756"/>
            <a:ext cx="14954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Ta del av SLU:s forskning</a:t>
            </a:r>
            <a:endParaRPr lang="sv-SE" altLang="sv-SE"/>
          </a:p>
        </p:txBody>
      </p:sp>
      <p:sp>
        <p:nvSpPr>
          <p:cNvPr id="62" name="Rectangle 66">
            <a:extLst>
              <a:ext uri="{FF2B5EF4-FFF2-40B4-BE49-F238E27FC236}">
                <a16:creationId xmlns:a16="http://schemas.microsoft.com/office/drawing/2014/main" id="{E3CA3E2E-3952-C763-57AF-6A83623FBDCE}"/>
              </a:ext>
            </a:extLst>
          </p:cNvPr>
          <p:cNvSpPr>
            <a:spLocks noChangeArrowheads="1"/>
          </p:cNvSpPr>
          <p:nvPr/>
        </p:nvSpPr>
        <p:spPr bwMode="auto">
          <a:xfrm>
            <a:off x="4767517" y="4136231"/>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a:t>
            </a:r>
            <a:endParaRPr lang="sv-SE" altLang="sv-SE"/>
          </a:p>
        </p:txBody>
      </p:sp>
      <p:sp>
        <p:nvSpPr>
          <p:cNvPr id="63" name="Rectangle 67">
            <a:extLst>
              <a:ext uri="{FF2B5EF4-FFF2-40B4-BE49-F238E27FC236}">
                <a16:creationId xmlns:a16="http://schemas.microsoft.com/office/drawing/2014/main" id="{653C55A8-33B7-CF51-9F8C-82C5E73314C4}"/>
              </a:ext>
            </a:extLst>
          </p:cNvPr>
          <p:cNvSpPr>
            <a:spLocks noChangeArrowheads="1"/>
          </p:cNvSpPr>
          <p:nvPr/>
        </p:nvSpPr>
        <p:spPr bwMode="auto">
          <a:xfrm>
            <a:off x="8429879" y="4117181"/>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65" name="Rectangle 69">
            <a:extLst>
              <a:ext uri="{FF2B5EF4-FFF2-40B4-BE49-F238E27FC236}">
                <a16:creationId xmlns:a16="http://schemas.microsoft.com/office/drawing/2014/main" id="{00FD364E-9DA9-FEEC-9D1B-5282B65CFEDB}"/>
              </a:ext>
            </a:extLst>
          </p:cNvPr>
          <p:cNvSpPr>
            <a:spLocks noChangeArrowheads="1"/>
          </p:cNvSpPr>
          <p:nvPr/>
        </p:nvSpPr>
        <p:spPr bwMode="auto">
          <a:xfrm>
            <a:off x="3573717" y="4394993"/>
            <a:ext cx="627062"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6" name="Rectangle 70">
            <a:extLst>
              <a:ext uri="{FF2B5EF4-FFF2-40B4-BE49-F238E27FC236}">
                <a16:creationId xmlns:a16="http://schemas.microsoft.com/office/drawing/2014/main" id="{735F4C72-5D66-AC35-6DD6-8B8494A59187}"/>
              </a:ext>
            </a:extLst>
          </p:cNvPr>
          <p:cNvSpPr>
            <a:spLocks noChangeArrowheads="1"/>
          </p:cNvSpPr>
          <p:nvPr/>
        </p:nvSpPr>
        <p:spPr bwMode="auto">
          <a:xfrm>
            <a:off x="3573717" y="4394993"/>
            <a:ext cx="627062"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7" name="Rectangle 71">
            <a:extLst>
              <a:ext uri="{FF2B5EF4-FFF2-40B4-BE49-F238E27FC236}">
                <a16:creationId xmlns:a16="http://schemas.microsoft.com/office/drawing/2014/main" id="{67575A0A-9EF1-52D1-C85C-FD8D9F9755EA}"/>
              </a:ext>
            </a:extLst>
          </p:cNvPr>
          <p:cNvSpPr>
            <a:spLocks noChangeArrowheads="1"/>
          </p:cNvSpPr>
          <p:nvPr/>
        </p:nvSpPr>
        <p:spPr bwMode="auto">
          <a:xfrm>
            <a:off x="2745042" y="4485481"/>
            <a:ext cx="735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Läsa nyheter</a:t>
            </a:r>
            <a:endParaRPr lang="sv-SE" altLang="sv-SE"/>
          </a:p>
        </p:txBody>
      </p:sp>
      <p:sp>
        <p:nvSpPr>
          <p:cNvPr id="68" name="Rectangle 72">
            <a:extLst>
              <a:ext uri="{FF2B5EF4-FFF2-40B4-BE49-F238E27FC236}">
                <a16:creationId xmlns:a16="http://schemas.microsoft.com/office/drawing/2014/main" id="{E74C919A-4A92-644D-FCAF-9C68D79CA000}"/>
              </a:ext>
            </a:extLst>
          </p:cNvPr>
          <p:cNvSpPr>
            <a:spLocks noChangeArrowheads="1"/>
          </p:cNvSpPr>
          <p:nvPr/>
        </p:nvSpPr>
        <p:spPr bwMode="auto">
          <a:xfrm>
            <a:off x="4270629" y="447436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14</a:t>
            </a:r>
            <a:endParaRPr lang="sv-SE" altLang="sv-SE"/>
          </a:p>
        </p:txBody>
      </p:sp>
      <p:sp>
        <p:nvSpPr>
          <p:cNvPr id="69" name="Rectangle 73">
            <a:extLst>
              <a:ext uri="{FF2B5EF4-FFF2-40B4-BE49-F238E27FC236}">
                <a16:creationId xmlns:a16="http://schemas.microsoft.com/office/drawing/2014/main" id="{8B738907-A910-7D64-6BD0-0F7C54585F1C}"/>
              </a:ext>
            </a:extLst>
          </p:cNvPr>
          <p:cNvSpPr>
            <a:spLocks noChangeArrowheads="1"/>
          </p:cNvSpPr>
          <p:nvPr/>
        </p:nvSpPr>
        <p:spPr bwMode="auto">
          <a:xfrm>
            <a:off x="8429879" y="4455318"/>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14</a:t>
            </a:r>
            <a:endParaRPr lang="sv-SE" altLang="sv-SE"/>
          </a:p>
        </p:txBody>
      </p:sp>
      <p:sp>
        <p:nvSpPr>
          <p:cNvPr id="71" name="Rectangle 75">
            <a:extLst>
              <a:ext uri="{FF2B5EF4-FFF2-40B4-BE49-F238E27FC236}">
                <a16:creationId xmlns:a16="http://schemas.microsoft.com/office/drawing/2014/main" id="{42A55AB9-C701-5D87-9142-5F00B2A2ED4E}"/>
              </a:ext>
            </a:extLst>
          </p:cNvPr>
          <p:cNvSpPr>
            <a:spLocks noChangeArrowheads="1"/>
          </p:cNvSpPr>
          <p:nvPr/>
        </p:nvSpPr>
        <p:spPr bwMode="auto">
          <a:xfrm>
            <a:off x="3573717" y="4733131"/>
            <a:ext cx="1074737"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2" name="Rectangle 76">
            <a:extLst>
              <a:ext uri="{FF2B5EF4-FFF2-40B4-BE49-F238E27FC236}">
                <a16:creationId xmlns:a16="http://schemas.microsoft.com/office/drawing/2014/main" id="{AC13CB61-F02D-BA90-0BFF-2799305FEA35}"/>
              </a:ext>
            </a:extLst>
          </p:cNvPr>
          <p:cNvSpPr>
            <a:spLocks noChangeArrowheads="1"/>
          </p:cNvSpPr>
          <p:nvPr/>
        </p:nvSpPr>
        <p:spPr bwMode="auto">
          <a:xfrm>
            <a:off x="3573717" y="4733131"/>
            <a:ext cx="1074737"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3" name="Rectangle 77">
            <a:extLst>
              <a:ext uri="{FF2B5EF4-FFF2-40B4-BE49-F238E27FC236}">
                <a16:creationId xmlns:a16="http://schemas.microsoft.com/office/drawing/2014/main" id="{A64030DA-C62E-CB96-0BCE-2140E269D13F}"/>
              </a:ext>
            </a:extLst>
          </p:cNvPr>
          <p:cNvSpPr>
            <a:spLocks noChangeArrowheads="1"/>
          </p:cNvSpPr>
          <p:nvPr/>
        </p:nvSpPr>
        <p:spPr bwMode="auto">
          <a:xfrm>
            <a:off x="2306892" y="4823618"/>
            <a:ext cx="1173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Någonting helt annat</a:t>
            </a:r>
            <a:endParaRPr lang="sv-SE" altLang="sv-SE"/>
          </a:p>
        </p:txBody>
      </p:sp>
      <p:sp>
        <p:nvSpPr>
          <p:cNvPr id="74" name="Rectangle 78">
            <a:extLst>
              <a:ext uri="{FF2B5EF4-FFF2-40B4-BE49-F238E27FC236}">
                <a16:creationId xmlns:a16="http://schemas.microsoft.com/office/drawing/2014/main" id="{8C6BCD69-2762-E585-90DD-F589A6EF57A6}"/>
              </a:ext>
            </a:extLst>
          </p:cNvPr>
          <p:cNvSpPr>
            <a:spLocks noChangeArrowheads="1"/>
          </p:cNvSpPr>
          <p:nvPr/>
        </p:nvSpPr>
        <p:spPr bwMode="auto">
          <a:xfrm>
            <a:off x="4718304" y="4812506"/>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24</a:t>
            </a:r>
            <a:endParaRPr lang="sv-SE" altLang="sv-SE"/>
          </a:p>
        </p:txBody>
      </p:sp>
      <p:sp>
        <p:nvSpPr>
          <p:cNvPr id="75" name="Rectangle 79">
            <a:extLst>
              <a:ext uri="{FF2B5EF4-FFF2-40B4-BE49-F238E27FC236}">
                <a16:creationId xmlns:a16="http://schemas.microsoft.com/office/drawing/2014/main" id="{2E248E90-8F8E-1CB1-539A-93CA7443C2A9}"/>
              </a:ext>
            </a:extLst>
          </p:cNvPr>
          <p:cNvSpPr>
            <a:spLocks noChangeArrowheads="1"/>
          </p:cNvSpPr>
          <p:nvPr/>
        </p:nvSpPr>
        <p:spPr bwMode="auto">
          <a:xfrm>
            <a:off x="8429879" y="479345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77" name="textruta 76">
            <a:extLst>
              <a:ext uri="{FF2B5EF4-FFF2-40B4-BE49-F238E27FC236}">
                <a16:creationId xmlns:a16="http://schemas.microsoft.com/office/drawing/2014/main" id="{CA4A8AC0-52C7-78BD-C9CB-D1B509C9C5E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1142820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62522BA-34ED-32EE-81AF-8E3BFEFE812C}"/>
              </a:ext>
            </a:extLst>
          </p:cNvPr>
          <p:cNvPicPr>
            <a:picLocks noChangeAspect="1"/>
          </p:cNvPicPr>
          <p:nvPr/>
        </p:nvPicPr>
        <p:blipFill>
          <a:blip r:embed="rId2"/>
          <a:stretch>
            <a:fillRect/>
          </a:stretch>
        </p:blipFill>
        <p:spPr>
          <a:xfrm>
            <a:off x="2366962" y="1666875"/>
            <a:ext cx="7458075" cy="3524250"/>
          </a:xfrm>
          <a:prstGeom prst="rect">
            <a:avLst/>
          </a:prstGeom>
        </p:spPr>
      </p:pic>
      <p:sp>
        <p:nvSpPr>
          <p:cNvPr id="4" name="Rectangle 75">
            <a:extLst>
              <a:ext uri="{FF2B5EF4-FFF2-40B4-BE49-F238E27FC236}">
                <a16:creationId xmlns:a16="http://schemas.microsoft.com/office/drawing/2014/main" id="{B0123AD5-14AB-29BB-EEBA-C9C240C53593}"/>
              </a:ext>
            </a:extLst>
          </p:cNvPr>
          <p:cNvSpPr>
            <a:spLocks noChangeArrowheads="1"/>
          </p:cNvSpPr>
          <p:nvPr/>
        </p:nvSpPr>
        <p:spPr bwMode="auto">
          <a:xfrm>
            <a:off x="2000949" y="1061911"/>
            <a:ext cx="1074737"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76">
            <a:extLst>
              <a:ext uri="{FF2B5EF4-FFF2-40B4-BE49-F238E27FC236}">
                <a16:creationId xmlns:a16="http://schemas.microsoft.com/office/drawing/2014/main" id="{82760BB7-E319-9BF1-4686-4F48FCF43B7D}"/>
              </a:ext>
            </a:extLst>
          </p:cNvPr>
          <p:cNvSpPr>
            <a:spLocks noChangeArrowheads="1"/>
          </p:cNvSpPr>
          <p:nvPr/>
        </p:nvSpPr>
        <p:spPr bwMode="auto">
          <a:xfrm>
            <a:off x="2000949" y="1061911"/>
            <a:ext cx="1074737"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 name="Rectangle 77">
            <a:extLst>
              <a:ext uri="{FF2B5EF4-FFF2-40B4-BE49-F238E27FC236}">
                <a16:creationId xmlns:a16="http://schemas.microsoft.com/office/drawing/2014/main" id="{1FC7D9BA-CBE2-EBB6-2D9A-21772356ABF5}"/>
              </a:ext>
            </a:extLst>
          </p:cNvPr>
          <p:cNvSpPr>
            <a:spLocks noChangeArrowheads="1"/>
          </p:cNvSpPr>
          <p:nvPr/>
        </p:nvSpPr>
        <p:spPr bwMode="auto">
          <a:xfrm>
            <a:off x="734124" y="1152398"/>
            <a:ext cx="1173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Någonting helt annat</a:t>
            </a:r>
            <a:endParaRPr lang="sv-SE" altLang="sv-SE"/>
          </a:p>
        </p:txBody>
      </p:sp>
      <p:sp>
        <p:nvSpPr>
          <p:cNvPr id="7" name="Rectangle 78">
            <a:extLst>
              <a:ext uri="{FF2B5EF4-FFF2-40B4-BE49-F238E27FC236}">
                <a16:creationId xmlns:a16="http://schemas.microsoft.com/office/drawing/2014/main" id="{15BC91DA-8132-32E5-258D-52939F8B2727}"/>
              </a:ext>
            </a:extLst>
          </p:cNvPr>
          <p:cNvSpPr>
            <a:spLocks noChangeArrowheads="1"/>
          </p:cNvSpPr>
          <p:nvPr/>
        </p:nvSpPr>
        <p:spPr bwMode="auto">
          <a:xfrm>
            <a:off x="3145536" y="1141286"/>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24</a:t>
            </a:r>
            <a:endParaRPr lang="sv-SE" altLang="sv-SE"/>
          </a:p>
        </p:txBody>
      </p:sp>
      <p:sp>
        <p:nvSpPr>
          <p:cNvPr id="8" name="textruta 7">
            <a:extLst>
              <a:ext uri="{FF2B5EF4-FFF2-40B4-BE49-F238E27FC236}">
                <a16:creationId xmlns:a16="http://schemas.microsoft.com/office/drawing/2014/main" id="{30B377BE-D853-528C-68A8-2A0FE2C4105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Tree>
    <p:extLst>
      <p:ext uri="{BB962C8B-B14F-4D97-AF65-F5344CB8AC3E}">
        <p14:creationId xmlns:p14="http://schemas.microsoft.com/office/powerpoint/2010/main" val="1260497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4830A06-C2C4-AA76-4F59-5E5B5D9238B6}"/>
              </a:ext>
            </a:extLst>
          </p:cNvPr>
          <p:cNvSpPr>
            <a:spLocks noChangeArrowheads="1"/>
          </p:cNvSpPr>
          <p:nvPr/>
        </p:nvSpPr>
        <p:spPr bwMode="auto">
          <a:xfrm>
            <a:off x="3400743" y="1269206"/>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Antal svar: 852</a:t>
            </a:r>
            <a:endParaRPr lang="sv-SE" altLang="sv-SE"/>
          </a:p>
        </p:txBody>
      </p:sp>
      <p:sp>
        <p:nvSpPr>
          <p:cNvPr id="3" name="Rectangle 7">
            <a:extLst>
              <a:ext uri="{FF2B5EF4-FFF2-40B4-BE49-F238E27FC236}">
                <a16:creationId xmlns:a16="http://schemas.microsoft.com/office/drawing/2014/main" id="{B398E438-58E0-17E4-6840-69AF8A8977F9}"/>
              </a:ext>
            </a:extLst>
          </p:cNvPr>
          <p:cNvSpPr>
            <a:spLocks noChangeArrowheads="1"/>
          </p:cNvSpPr>
          <p:nvPr/>
        </p:nvSpPr>
        <p:spPr bwMode="auto">
          <a:xfrm>
            <a:off x="3332480" y="942181"/>
            <a:ext cx="315436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2300" b="1">
                <a:solidFill>
                  <a:srgbClr val="000000"/>
                </a:solidFill>
              </a:rPr>
              <a:t>BESÖKSANLEDNING </a:t>
            </a:r>
            <a:endParaRPr lang="sv-SE" altLang="sv-SE"/>
          </a:p>
        </p:txBody>
      </p:sp>
      <p:sp>
        <p:nvSpPr>
          <p:cNvPr id="4" name="Rectangle 8">
            <a:extLst>
              <a:ext uri="{FF2B5EF4-FFF2-40B4-BE49-F238E27FC236}">
                <a16:creationId xmlns:a16="http://schemas.microsoft.com/office/drawing/2014/main" id="{76A03A97-B79B-8C9E-DF9C-773E6507E15D}"/>
              </a:ext>
            </a:extLst>
          </p:cNvPr>
          <p:cNvSpPr>
            <a:spLocks noChangeArrowheads="1"/>
          </p:cNvSpPr>
          <p:nvPr/>
        </p:nvSpPr>
        <p:spPr bwMode="auto">
          <a:xfrm>
            <a:off x="3381693" y="1686718"/>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 name="Rectangle 9">
            <a:extLst>
              <a:ext uri="{FF2B5EF4-FFF2-40B4-BE49-F238E27FC236}">
                <a16:creationId xmlns:a16="http://schemas.microsoft.com/office/drawing/2014/main" id="{411C5E8B-784B-410B-1BFA-189FAF8F0EB8}"/>
              </a:ext>
            </a:extLst>
          </p:cNvPr>
          <p:cNvSpPr>
            <a:spLocks noChangeArrowheads="1"/>
          </p:cNvSpPr>
          <p:nvPr/>
        </p:nvSpPr>
        <p:spPr bwMode="auto">
          <a:xfrm>
            <a:off x="3291205" y="5241131"/>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0 %</a:t>
            </a:r>
            <a:endParaRPr lang="sv-SE" altLang="sv-SE"/>
          </a:p>
        </p:txBody>
      </p:sp>
      <p:sp>
        <p:nvSpPr>
          <p:cNvPr id="6" name="Line 10">
            <a:extLst>
              <a:ext uri="{FF2B5EF4-FFF2-40B4-BE49-F238E27FC236}">
                <a16:creationId xmlns:a16="http://schemas.microsoft.com/office/drawing/2014/main" id="{B7AA9F78-69F6-B624-CB2F-271A55C7D18C}"/>
              </a:ext>
            </a:extLst>
          </p:cNvPr>
          <p:cNvSpPr>
            <a:spLocks noChangeShapeType="1"/>
          </p:cNvSpPr>
          <p:nvPr/>
        </p:nvSpPr>
        <p:spPr bwMode="auto">
          <a:xfrm>
            <a:off x="4496118"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FA7CFFF6-4712-CBBA-401E-60C4A03A563D}"/>
              </a:ext>
            </a:extLst>
          </p:cNvPr>
          <p:cNvSpPr>
            <a:spLocks noChangeArrowheads="1"/>
          </p:cNvSpPr>
          <p:nvPr/>
        </p:nvSpPr>
        <p:spPr bwMode="auto">
          <a:xfrm>
            <a:off x="4377055"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25 %</a:t>
            </a:r>
            <a:endParaRPr lang="sv-SE" altLang="sv-SE"/>
          </a:p>
        </p:txBody>
      </p:sp>
      <p:sp>
        <p:nvSpPr>
          <p:cNvPr id="8" name="Line 12">
            <a:extLst>
              <a:ext uri="{FF2B5EF4-FFF2-40B4-BE49-F238E27FC236}">
                <a16:creationId xmlns:a16="http://schemas.microsoft.com/office/drawing/2014/main" id="{3692F01F-2AA2-0255-89C3-76870E815A06}"/>
              </a:ext>
            </a:extLst>
          </p:cNvPr>
          <p:cNvSpPr>
            <a:spLocks noChangeShapeType="1"/>
          </p:cNvSpPr>
          <p:nvPr/>
        </p:nvSpPr>
        <p:spPr bwMode="auto">
          <a:xfrm>
            <a:off x="5620068"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93D69AAC-132E-8D8F-D79E-7F082CC32F0A}"/>
              </a:ext>
            </a:extLst>
          </p:cNvPr>
          <p:cNvSpPr>
            <a:spLocks noChangeArrowheads="1"/>
          </p:cNvSpPr>
          <p:nvPr/>
        </p:nvSpPr>
        <p:spPr bwMode="auto">
          <a:xfrm>
            <a:off x="5501005"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50 %</a:t>
            </a:r>
            <a:endParaRPr lang="sv-SE" altLang="sv-SE"/>
          </a:p>
        </p:txBody>
      </p:sp>
      <p:sp>
        <p:nvSpPr>
          <p:cNvPr id="10" name="Line 14">
            <a:extLst>
              <a:ext uri="{FF2B5EF4-FFF2-40B4-BE49-F238E27FC236}">
                <a16:creationId xmlns:a16="http://schemas.microsoft.com/office/drawing/2014/main" id="{C4AD3989-CF69-CDE1-81BB-B2AC548CAA4C}"/>
              </a:ext>
            </a:extLst>
          </p:cNvPr>
          <p:cNvSpPr>
            <a:spLocks noChangeShapeType="1"/>
          </p:cNvSpPr>
          <p:nvPr/>
        </p:nvSpPr>
        <p:spPr bwMode="auto">
          <a:xfrm>
            <a:off x="6744018" y="5171281"/>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4C6B0D3A-86FB-3915-BE7E-B94F83889DC1}"/>
              </a:ext>
            </a:extLst>
          </p:cNvPr>
          <p:cNvSpPr>
            <a:spLocks noChangeArrowheads="1"/>
          </p:cNvSpPr>
          <p:nvPr/>
        </p:nvSpPr>
        <p:spPr bwMode="auto">
          <a:xfrm>
            <a:off x="6624955" y="5241131"/>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75 %</a:t>
            </a:r>
            <a:endParaRPr lang="sv-SE" altLang="sv-SE"/>
          </a:p>
        </p:txBody>
      </p:sp>
      <p:sp>
        <p:nvSpPr>
          <p:cNvPr id="12" name="Rectangle 16">
            <a:extLst>
              <a:ext uri="{FF2B5EF4-FFF2-40B4-BE49-F238E27FC236}">
                <a16:creationId xmlns:a16="http://schemas.microsoft.com/office/drawing/2014/main" id="{60B5FE69-6AD2-1FD2-7426-4BC256925574}"/>
              </a:ext>
            </a:extLst>
          </p:cNvPr>
          <p:cNvSpPr>
            <a:spLocks noChangeArrowheads="1"/>
          </p:cNvSpPr>
          <p:nvPr/>
        </p:nvSpPr>
        <p:spPr bwMode="auto">
          <a:xfrm>
            <a:off x="7709218" y="5241131"/>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100 %</a:t>
            </a:r>
            <a:endParaRPr lang="sv-SE" altLang="sv-SE"/>
          </a:p>
        </p:txBody>
      </p:sp>
      <p:sp>
        <p:nvSpPr>
          <p:cNvPr id="13" name="Line 17">
            <a:extLst>
              <a:ext uri="{FF2B5EF4-FFF2-40B4-BE49-F238E27FC236}">
                <a16:creationId xmlns:a16="http://schemas.microsoft.com/office/drawing/2014/main" id="{DBE172DA-7FE2-D518-B897-86BA662C31EB}"/>
              </a:ext>
            </a:extLst>
          </p:cNvPr>
          <p:cNvSpPr>
            <a:spLocks noChangeShapeType="1"/>
          </p:cNvSpPr>
          <p:nvPr/>
        </p:nvSpPr>
        <p:spPr bwMode="auto">
          <a:xfrm flipV="1">
            <a:off x="3381693" y="1686718"/>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182C53D5-54B3-AE7C-13E5-734F3F714310}"/>
              </a:ext>
            </a:extLst>
          </p:cNvPr>
          <p:cNvSpPr>
            <a:spLocks noChangeArrowheads="1"/>
          </p:cNvSpPr>
          <p:nvPr/>
        </p:nvSpPr>
        <p:spPr bwMode="auto">
          <a:xfrm>
            <a:off x="8107680" y="1686718"/>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5" name="Rectangle 19">
            <a:extLst>
              <a:ext uri="{FF2B5EF4-FFF2-40B4-BE49-F238E27FC236}">
                <a16:creationId xmlns:a16="http://schemas.microsoft.com/office/drawing/2014/main" id="{8E33384A-4FD7-F769-DEC2-76DAF949ABB9}"/>
              </a:ext>
            </a:extLst>
          </p:cNvPr>
          <p:cNvSpPr>
            <a:spLocks noChangeArrowheads="1"/>
          </p:cNvSpPr>
          <p:nvPr/>
        </p:nvSpPr>
        <p:spPr bwMode="auto">
          <a:xfrm>
            <a:off x="8107680" y="1686718"/>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18" name="Rectangle 22">
            <a:extLst>
              <a:ext uri="{FF2B5EF4-FFF2-40B4-BE49-F238E27FC236}">
                <a16:creationId xmlns:a16="http://schemas.microsoft.com/office/drawing/2014/main" id="{2FAFA28C-413B-F41A-AFE0-9162344F0075}"/>
              </a:ext>
            </a:extLst>
          </p:cNvPr>
          <p:cNvSpPr>
            <a:spLocks noChangeArrowheads="1"/>
          </p:cNvSpPr>
          <p:nvPr/>
        </p:nvSpPr>
        <p:spPr bwMode="auto">
          <a:xfrm>
            <a:off x="8187055" y="1327943"/>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Eget </a:t>
            </a:r>
            <a:endParaRPr lang="sv-SE" altLang="sv-SE"/>
          </a:p>
        </p:txBody>
      </p:sp>
      <p:sp>
        <p:nvSpPr>
          <p:cNvPr id="19" name="Rectangle 23">
            <a:extLst>
              <a:ext uri="{FF2B5EF4-FFF2-40B4-BE49-F238E27FC236}">
                <a16:creationId xmlns:a16="http://schemas.microsoft.com/office/drawing/2014/main" id="{CB653D81-C050-EE32-DFDD-2527CF04A952}"/>
              </a:ext>
            </a:extLst>
          </p:cNvPr>
          <p:cNvSpPr>
            <a:spLocks noChangeArrowheads="1"/>
          </p:cNvSpPr>
          <p:nvPr/>
        </p:nvSpPr>
        <p:spPr bwMode="auto">
          <a:xfrm>
            <a:off x="8117205" y="1448593"/>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resultat</a:t>
            </a:r>
            <a:endParaRPr lang="sv-SE" altLang="sv-SE"/>
          </a:p>
        </p:txBody>
      </p:sp>
      <p:sp>
        <p:nvSpPr>
          <p:cNvPr id="22" name="Rectangle 26">
            <a:extLst>
              <a:ext uri="{FF2B5EF4-FFF2-40B4-BE49-F238E27FC236}">
                <a16:creationId xmlns:a16="http://schemas.microsoft.com/office/drawing/2014/main" id="{B32132B2-D46E-FB46-6E08-3DBF5425A428}"/>
              </a:ext>
            </a:extLst>
          </p:cNvPr>
          <p:cNvSpPr>
            <a:spLocks noChangeArrowheads="1"/>
          </p:cNvSpPr>
          <p:nvPr/>
        </p:nvSpPr>
        <p:spPr bwMode="auto">
          <a:xfrm>
            <a:off x="1432243" y="1856581"/>
            <a:ext cx="19494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Vad har du för syfte med att </a:t>
            </a:r>
            <a:endParaRPr lang="sv-SE" altLang="sv-SE"/>
          </a:p>
        </p:txBody>
      </p:sp>
      <p:sp>
        <p:nvSpPr>
          <p:cNvPr id="23" name="Rectangle 27">
            <a:extLst>
              <a:ext uri="{FF2B5EF4-FFF2-40B4-BE49-F238E27FC236}">
                <a16:creationId xmlns:a16="http://schemas.microsoft.com/office/drawing/2014/main" id="{85187154-0C5F-E8A9-404C-C26B6B5938D0}"/>
              </a:ext>
            </a:extLst>
          </p:cNvPr>
          <p:cNvSpPr>
            <a:spLocks noChangeArrowheads="1"/>
          </p:cNvSpPr>
          <p:nvPr/>
        </p:nvSpPr>
        <p:spPr bwMode="auto">
          <a:xfrm>
            <a:off x="1432243" y="2007393"/>
            <a:ext cx="18510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besöka slu.se just den här </a:t>
            </a:r>
            <a:endParaRPr lang="sv-SE" altLang="sv-SE"/>
          </a:p>
        </p:txBody>
      </p:sp>
      <p:sp>
        <p:nvSpPr>
          <p:cNvPr id="24" name="Rectangle 28">
            <a:extLst>
              <a:ext uri="{FF2B5EF4-FFF2-40B4-BE49-F238E27FC236}">
                <a16:creationId xmlns:a16="http://schemas.microsoft.com/office/drawing/2014/main" id="{BF03CB18-93AD-1957-09F1-6F4B89C34CDB}"/>
              </a:ext>
            </a:extLst>
          </p:cNvPr>
          <p:cNvSpPr>
            <a:spLocks noChangeArrowheads="1"/>
          </p:cNvSpPr>
          <p:nvPr/>
        </p:nvSpPr>
        <p:spPr bwMode="auto">
          <a:xfrm>
            <a:off x="1432243" y="2156618"/>
            <a:ext cx="6572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b="1">
                <a:solidFill>
                  <a:srgbClr val="000000"/>
                </a:solidFill>
              </a:rPr>
              <a:t>gången?</a:t>
            </a:r>
            <a:endParaRPr lang="sv-SE" altLang="sv-SE"/>
          </a:p>
        </p:txBody>
      </p:sp>
      <p:sp>
        <p:nvSpPr>
          <p:cNvPr id="25" name="Rectangle 29">
            <a:extLst>
              <a:ext uri="{FF2B5EF4-FFF2-40B4-BE49-F238E27FC236}">
                <a16:creationId xmlns:a16="http://schemas.microsoft.com/office/drawing/2014/main" id="{2D83367E-0EFB-3CC2-1CB1-89A806DD41D2}"/>
              </a:ext>
            </a:extLst>
          </p:cNvPr>
          <p:cNvSpPr>
            <a:spLocks noChangeArrowheads="1"/>
          </p:cNvSpPr>
          <p:nvPr/>
        </p:nvSpPr>
        <p:spPr bwMode="auto">
          <a:xfrm>
            <a:off x="3381693" y="2364581"/>
            <a:ext cx="4476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6" name="Rectangle 30">
            <a:extLst>
              <a:ext uri="{FF2B5EF4-FFF2-40B4-BE49-F238E27FC236}">
                <a16:creationId xmlns:a16="http://schemas.microsoft.com/office/drawing/2014/main" id="{D6165873-8FB5-B713-0848-78C1CC796DD9}"/>
              </a:ext>
            </a:extLst>
          </p:cNvPr>
          <p:cNvSpPr>
            <a:spLocks noChangeArrowheads="1"/>
          </p:cNvSpPr>
          <p:nvPr/>
        </p:nvSpPr>
        <p:spPr bwMode="auto">
          <a:xfrm>
            <a:off x="3381693" y="2364581"/>
            <a:ext cx="4476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27" name="Rectangle 31">
            <a:extLst>
              <a:ext uri="{FF2B5EF4-FFF2-40B4-BE49-F238E27FC236}">
                <a16:creationId xmlns:a16="http://schemas.microsoft.com/office/drawing/2014/main" id="{95ABCA7C-3F4A-44CF-85CC-937635E1DB9D}"/>
              </a:ext>
            </a:extLst>
          </p:cNvPr>
          <p:cNvSpPr>
            <a:spLocks noChangeArrowheads="1"/>
          </p:cNvSpPr>
          <p:nvPr/>
        </p:nvSpPr>
        <p:spPr bwMode="auto">
          <a:xfrm>
            <a:off x="2084705" y="2455068"/>
            <a:ext cx="12049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kontaktuppgifter</a:t>
            </a:r>
            <a:endParaRPr lang="sv-SE" altLang="sv-SE"/>
          </a:p>
        </p:txBody>
      </p:sp>
      <p:sp>
        <p:nvSpPr>
          <p:cNvPr id="28" name="Rectangle 32">
            <a:extLst>
              <a:ext uri="{FF2B5EF4-FFF2-40B4-BE49-F238E27FC236}">
                <a16:creationId xmlns:a16="http://schemas.microsoft.com/office/drawing/2014/main" id="{58D1704F-E988-EC86-1AF1-3AD72F168DCD}"/>
              </a:ext>
            </a:extLst>
          </p:cNvPr>
          <p:cNvSpPr>
            <a:spLocks noChangeArrowheads="1"/>
          </p:cNvSpPr>
          <p:nvPr/>
        </p:nvSpPr>
        <p:spPr bwMode="auto">
          <a:xfrm>
            <a:off x="3899218" y="2443956"/>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10</a:t>
            </a:r>
            <a:endParaRPr lang="sv-SE" altLang="sv-SE"/>
          </a:p>
        </p:txBody>
      </p:sp>
      <p:sp>
        <p:nvSpPr>
          <p:cNvPr id="29" name="Rectangle 33">
            <a:extLst>
              <a:ext uri="{FF2B5EF4-FFF2-40B4-BE49-F238E27FC236}">
                <a16:creationId xmlns:a16="http://schemas.microsoft.com/office/drawing/2014/main" id="{B4733BA0-3422-4899-401C-09BF7F3283C3}"/>
              </a:ext>
            </a:extLst>
          </p:cNvPr>
          <p:cNvSpPr>
            <a:spLocks noChangeArrowheads="1"/>
          </p:cNvSpPr>
          <p:nvPr/>
        </p:nvSpPr>
        <p:spPr bwMode="auto">
          <a:xfrm>
            <a:off x="8237855" y="242490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10</a:t>
            </a:r>
            <a:endParaRPr lang="sv-SE" altLang="sv-SE"/>
          </a:p>
        </p:txBody>
      </p:sp>
      <p:sp>
        <p:nvSpPr>
          <p:cNvPr id="31" name="Rectangle 35">
            <a:extLst>
              <a:ext uri="{FF2B5EF4-FFF2-40B4-BE49-F238E27FC236}">
                <a16:creationId xmlns:a16="http://schemas.microsoft.com/office/drawing/2014/main" id="{7E432422-5F1F-E1A8-2081-637071184C2C}"/>
              </a:ext>
            </a:extLst>
          </p:cNvPr>
          <p:cNvSpPr>
            <a:spLocks noChangeArrowheads="1"/>
          </p:cNvSpPr>
          <p:nvPr/>
        </p:nvSpPr>
        <p:spPr bwMode="auto">
          <a:xfrm>
            <a:off x="3381693" y="2702718"/>
            <a:ext cx="1522412"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2" name="Rectangle 36">
            <a:extLst>
              <a:ext uri="{FF2B5EF4-FFF2-40B4-BE49-F238E27FC236}">
                <a16:creationId xmlns:a16="http://schemas.microsoft.com/office/drawing/2014/main" id="{5E64E483-A905-A09C-BF9C-CC17738B3F3F}"/>
              </a:ext>
            </a:extLst>
          </p:cNvPr>
          <p:cNvSpPr>
            <a:spLocks noChangeArrowheads="1"/>
          </p:cNvSpPr>
          <p:nvPr/>
        </p:nvSpPr>
        <p:spPr bwMode="auto">
          <a:xfrm>
            <a:off x="3381693" y="2702718"/>
            <a:ext cx="1522412"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3" name="Rectangle 37">
            <a:extLst>
              <a:ext uri="{FF2B5EF4-FFF2-40B4-BE49-F238E27FC236}">
                <a16:creationId xmlns:a16="http://schemas.microsoft.com/office/drawing/2014/main" id="{9E7F3BF6-19FA-F66A-CDC1-BEADECABFF15}"/>
              </a:ext>
            </a:extLst>
          </p:cNvPr>
          <p:cNvSpPr>
            <a:spLocks noChangeArrowheads="1"/>
          </p:cNvSpPr>
          <p:nvPr/>
        </p:nvSpPr>
        <p:spPr bwMode="auto">
          <a:xfrm>
            <a:off x="1005205" y="2759868"/>
            <a:ext cx="22844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 SLU:s kurser och program</a:t>
            </a:r>
            <a:endParaRPr lang="sv-SE" altLang="sv-SE"/>
          </a:p>
        </p:txBody>
      </p:sp>
      <p:sp>
        <p:nvSpPr>
          <p:cNvPr id="34" name="Rectangle 39">
            <a:extLst>
              <a:ext uri="{FF2B5EF4-FFF2-40B4-BE49-F238E27FC236}">
                <a16:creationId xmlns:a16="http://schemas.microsoft.com/office/drawing/2014/main" id="{0B65335E-8E41-E195-5CC7-D6CFBE202C18}"/>
              </a:ext>
            </a:extLst>
          </p:cNvPr>
          <p:cNvSpPr>
            <a:spLocks noChangeArrowheads="1"/>
          </p:cNvSpPr>
          <p:nvPr/>
        </p:nvSpPr>
        <p:spPr bwMode="auto">
          <a:xfrm>
            <a:off x="4973955" y="278209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34</a:t>
            </a:r>
            <a:endParaRPr lang="sv-SE" altLang="sv-SE"/>
          </a:p>
        </p:txBody>
      </p:sp>
      <p:sp>
        <p:nvSpPr>
          <p:cNvPr id="35" name="Rectangle 40">
            <a:extLst>
              <a:ext uri="{FF2B5EF4-FFF2-40B4-BE49-F238E27FC236}">
                <a16:creationId xmlns:a16="http://schemas.microsoft.com/office/drawing/2014/main" id="{EEF61C10-9E11-40AB-7B2A-D49B15CC24EC}"/>
              </a:ext>
            </a:extLst>
          </p:cNvPr>
          <p:cNvSpPr>
            <a:spLocks noChangeArrowheads="1"/>
          </p:cNvSpPr>
          <p:nvPr/>
        </p:nvSpPr>
        <p:spPr bwMode="auto">
          <a:xfrm>
            <a:off x="8237855" y="2763043"/>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34</a:t>
            </a:r>
            <a:endParaRPr lang="sv-SE" altLang="sv-SE"/>
          </a:p>
        </p:txBody>
      </p:sp>
      <p:sp>
        <p:nvSpPr>
          <p:cNvPr id="37" name="Rectangle 42">
            <a:extLst>
              <a:ext uri="{FF2B5EF4-FFF2-40B4-BE49-F238E27FC236}">
                <a16:creationId xmlns:a16="http://schemas.microsoft.com/office/drawing/2014/main" id="{A01B6E2D-BE23-FEEC-9F90-9FAA13FD59C1}"/>
              </a:ext>
            </a:extLst>
          </p:cNvPr>
          <p:cNvSpPr>
            <a:spLocks noChangeArrowheads="1"/>
          </p:cNvSpPr>
          <p:nvPr/>
        </p:nvSpPr>
        <p:spPr bwMode="auto">
          <a:xfrm>
            <a:off x="3381693" y="3040856"/>
            <a:ext cx="268287"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8" name="Rectangle 43">
            <a:extLst>
              <a:ext uri="{FF2B5EF4-FFF2-40B4-BE49-F238E27FC236}">
                <a16:creationId xmlns:a16="http://schemas.microsoft.com/office/drawing/2014/main" id="{5D2BB1A1-D9E5-54D1-3FF2-63EB0E3E9F59}"/>
              </a:ext>
            </a:extLst>
          </p:cNvPr>
          <p:cNvSpPr>
            <a:spLocks noChangeArrowheads="1"/>
          </p:cNvSpPr>
          <p:nvPr/>
        </p:nvSpPr>
        <p:spPr bwMode="auto">
          <a:xfrm>
            <a:off x="3381693" y="3040856"/>
            <a:ext cx="268287"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39" name="Rectangle 44">
            <a:extLst>
              <a:ext uri="{FF2B5EF4-FFF2-40B4-BE49-F238E27FC236}">
                <a16:creationId xmlns:a16="http://schemas.microsoft.com/office/drawing/2014/main" id="{C5DDFCA8-1075-17F9-6ACF-A2B2E63C3FDA}"/>
              </a:ext>
            </a:extLst>
          </p:cNvPr>
          <p:cNvSpPr>
            <a:spLocks noChangeArrowheads="1"/>
          </p:cNvSpPr>
          <p:nvPr/>
        </p:nvSpPr>
        <p:spPr bwMode="auto">
          <a:xfrm>
            <a:off x="1246505" y="3101181"/>
            <a:ext cx="20431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 SLU som organisation</a:t>
            </a:r>
            <a:endParaRPr lang="sv-SE" altLang="sv-SE"/>
          </a:p>
        </p:txBody>
      </p:sp>
      <p:sp>
        <p:nvSpPr>
          <p:cNvPr id="40" name="Rectangle 46">
            <a:extLst>
              <a:ext uri="{FF2B5EF4-FFF2-40B4-BE49-F238E27FC236}">
                <a16:creationId xmlns:a16="http://schemas.microsoft.com/office/drawing/2014/main" id="{7A73E128-66F7-09FA-C3FB-05152970EE63}"/>
              </a:ext>
            </a:extLst>
          </p:cNvPr>
          <p:cNvSpPr>
            <a:spLocks noChangeArrowheads="1"/>
          </p:cNvSpPr>
          <p:nvPr/>
        </p:nvSpPr>
        <p:spPr bwMode="auto">
          <a:xfrm>
            <a:off x="3719830" y="3120231"/>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6</a:t>
            </a:r>
            <a:endParaRPr lang="sv-SE" altLang="sv-SE"/>
          </a:p>
        </p:txBody>
      </p:sp>
      <p:sp>
        <p:nvSpPr>
          <p:cNvPr id="41" name="Rectangle 47">
            <a:extLst>
              <a:ext uri="{FF2B5EF4-FFF2-40B4-BE49-F238E27FC236}">
                <a16:creationId xmlns:a16="http://schemas.microsoft.com/office/drawing/2014/main" id="{3900A231-7697-018B-A73A-77ABC08E2BF4}"/>
              </a:ext>
            </a:extLst>
          </p:cNvPr>
          <p:cNvSpPr>
            <a:spLocks noChangeArrowheads="1"/>
          </p:cNvSpPr>
          <p:nvPr/>
        </p:nvSpPr>
        <p:spPr bwMode="auto">
          <a:xfrm>
            <a:off x="8266430" y="3101181"/>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6</a:t>
            </a:r>
            <a:endParaRPr lang="sv-SE" altLang="sv-SE"/>
          </a:p>
        </p:txBody>
      </p:sp>
      <p:sp>
        <p:nvSpPr>
          <p:cNvPr id="43" name="Rectangle 49">
            <a:extLst>
              <a:ext uri="{FF2B5EF4-FFF2-40B4-BE49-F238E27FC236}">
                <a16:creationId xmlns:a16="http://schemas.microsoft.com/office/drawing/2014/main" id="{821221FA-208F-9B4C-C599-BD67A43C7C58}"/>
              </a:ext>
            </a:extLst>
          </p:cNvPr>
          <p:cNvSpPr>
            <a:spLocks noChangeArrowheads="1"/>
          </p:cNvSpPr>
          <p:nvPr/>
        </p:nvSpPr>
        <p:spPr bwMode="auto">
          <a:xfrm>
            <a:off x="3381693" y="3378993"/>
            <a:ext cx="3587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4" name="Rectangle 50">
            <a:extLst>
              <a:ext uri="{FF2B5EF4-FFF2-40B4-BE49-F238E27FC236}">
                <a16:creationId xmlns:a16="http://schemas.microsoft.com/office/drawing/2014/main" id="{FBC71D83-2464-1838-EC5A-2A5D44282FBE}"/>
              </a:ext>
            </a:extLst>
          </p:cNvPr>
          <p:cNvSpPr>
            <a:spLocks noChangeArrowheads="1"/>
          </p:cNvSpPr>
          <p:nvPr/>
        </p:nvSpPr>
        <p:spPr bwMode="auto">
          <a:xfrm>
            <a:off x="3381693" y="3378993"/>
            <a:ext cx="3587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45" name="Rectangle 51">
            <a:extLst>
              <a:ext uri="{FF2B5EF4-FFF2-40B4-BE49-F238E27FC236}">
                <a16:creationId xmlns:a16="http://schemas.microsoft.com/office/drawing/2014/main" id="{6B14AF42-CA27-2AFA-05AD-AA36716B06FD}"/>
              </a:ext>
            </a:extLst>
          </p:cNvPr>
          <p:cNvSpPr>
            <a:spLocks noChangeArrowheads="1"/>
          </p:cNvSpPr>
          <p:nvPr/>
        </p:nvSpPr>
        <p:spPr bwMode="auto">
          <a:xfrm>
            <a:off x="982980" y="3428206"/>
            <a:ext cx="23066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Hitta info om/anmäla mig till evenemang</a:t>
            </a:r>
            <a:endParaRPr lang="sv-SE" altLang="sv-SE"/>
          </a:p>
        </p:txBody>
      </p:sp>
      <p:sp>
        <p:nvSpPr>
          <p:cNvPr id="46" name="Rectangle 53">
            <a:extLst>
              <a:ext uri="{FF2B5EF4-FFF2-40B4-BE49-F238E27FC236}">
                <a16:creationId xmlns:a16="http://schemas.microsoft.com/office/drawing/2014/main" id="{913FE1F4-F1D2-C6CC-E2B8-D241F130893F}"/>
              </a:ext>
            </a:extLst>
          </p:cNvPr>
          <p:cNvSpPr>
            <a:spLocks noChangeArrowheads="1"/>
          </p:cNvSpPr>
          <p:nvPr/>
        </p:nvSpPr>
        <p:spPr bwMode="auto">
          <a:xfrm>
            <a:off x="3808730" y="3458368"/>
            <a:ext cx="1095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8</a:t>
            </a:r>
            <a:endParaRPr lang="sv-SE" altLang="sv-SE"/>
          </a:p>
        </p:txBody>
      </p:sp>
      <p:sp>
        <p:nvSpPr>
          <p:cNvPr id="47" name="Rectangle 54">
            <a:extLst>
              <a:ext uri="{FF2B5EF4-FFF2-40B4-BE49-F238E27FC236}">
                <a16:creationId xmlns:a16="http://schemas.microsoft.com/office/drawing/2014/main" id="{8D98D026-A62C-741B-B5FD-270876446219}"/>
              </a:ext>
            </a:extLst>
          </p:cNvPr>
          <p:cNvSpPr>
            <a:spLocks noChangeArrowheads="1"/>
          </p:cNvSpPr>
          <p:nvPr/>
        </p:nvSpPr>
        <p:spPr bwMode="auto">
          <a:xfrm>
            <a:off x="8266430" y="3439318"/>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49" name="Rectangle 56">
            <a:extLst>
              <a:ext uri="{FF2B5EF4-FFF2-40B4-BE49-F238E27FC236}">
                <a16:creationId xmlns:a16="http://schemas.microsoft.com/office/drawing/2014/main" id="{87651F0D-F797-8874-5155-D888348EB471}"/>
              </a:ext>
            </a:extLst>
          </p:cNvPr>
          <p:cNvSpPr>
            <a:spLocks noChangeArrowheads="1"/>
          </p:cNvSpPr>
          <p:nvPr/>
        </p:nvSpPr>
        <p:spPr bwMode="auto">
          <a:xfrm>
            <a:off x="3381693" y="3718718"/>
            <a:ext cx="676275" cy="287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0" name="Rectangle 57">
            <a:extLst>
              <a:ext uri="{FF2B5EF4-FFF2-40B4-BE49-F238E27FC236}">
                <a16:creationId xmlns:a16="http://schemas.microsoft.com/office/drawing/2014/main" id="{29069331-AC0B-DA72-6587-943D1BC758F9}"/>
              </a:ext>
            </a:extLst>
          </p:cNvPr>
          <p:cNvSpPr>
            <a:spLocks noChangeArrowheads="1"/>
          </p:cNvSpPr>
          <p:nvPr/>
        </p:nvSpPr>
        <p:spPr bwMode="auto">
          <a:xfrm>
            <a:off x="3381693" y="3718718"/>
            <a:ext cx="676275" cy="287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1" name="Rectangle 58">
            <a:extLst>
              <a:ext uri="{FF2B5EF4-FFF2-40B4-BE49-F238E27FC236}">
                <a16:creationId xmlns:a16="http://schemas.microsoft.com/office/drawing/2014/main" id="{EFA4FD49-E49B-EEA6-B71B-1E955AFABAEA}"/>
              </a:ext>
            </a:extLst>
          </p:cNvPr>
          <p:cNvSpPr>
            <a:spLocks noChangeArrowheads="1"/>
          </p:cNvSpPr>
          <p:nvPr/>
        </p:nvSpPr>
        <p:spPr bwMode="auto">
          <a:xfrm>
            <a:off x="984568" y="3788568"/>
            <a:ext cx="23050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Se vilka lediga tjänster som finns just nu</a:t>
            </a:r>
            <a:endParaRPr lang="sv-SE" altLang="sv-SE"/>
          </a:p>
        </p:txBody>
      </p:sp>
      <p:sp>
        <p:nvSpPr>
          <p:cNvPr id="52" name="Rectangle 60">
            <a:extLst>
              <a:ext uri="{FF2B5EF4-FFF2-40B4-BE49-F238E27FC236}">
                <a16:creationId xmlns:a16="http://schemas.microsoft.com/office/drawing/2014/main" id="{5789965F-11B4-AF4C-C1F9-5F0AA7CEFFFA}"/>
              </a:ext>
            </a:extLst>
          </p:cNvPr>
          <p:cNvSpPr>
            <a:spLocks noChangeArrowheads="1"/>
          </p:cNvSpPr>
          <p:nvPr/>
        </p:nvSpPr>
        <p:spPr bwMode="auto">
          <a:xfrm>
            <a:off x="4118293" y="3796506"/>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15</a:t>
            </a:r>
            <a:endParaRPr lang="sv-SE" altLang="sv-SE"/>
          </a:p>
        </p:txBody>
      </p:sp>
      <p:sp>
        <p:nvSpPr>
          <p:cNvPr id="53" name="Rectangle 61">
            <a:extLst>
              <a:ext uri="{FF2B5EF4-FFF2-40B4-BE49-F238E27FC236}">
                <a16:creationId xmlns:a16="http://schemas.microsoft.com/office/drawing/2014/main" id="{A3E23263-00FD-B4ED-70E2-3D5A78FDC4B1}"/>
              </a:ext>
            </a:extLst>
          </p:cNvPr>
          <p:cNvSpPr>
            <a:spLocks noChangeArrowheads="1"/>
          </p:cNvSpPr>
          <p:nvPr/>
        </p:nvSpPr>
        <p:spPr bwMode="auto">
          <a:xfrm>
            <a:off x="8237855" y="377745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55" name="Rectangle 63">
            <a:extLst>
              <a:ext uri="{FF2B5EF4-FFF2-40B4-BE49-F238E27FC236}">
                <a16:creationId xmlns:a16="http://schemas.microsoft.com/office/drawing/2014/main" id="{400CACBD-B28F-056D-0D38-814ED457FD0A}"/>
              </a:ext>
            </a:extLst>
          </p:cNvPr>
          <p:cNvSpPr>
            <a:spLocks noChangeArrowheads="1"/>
          </p:cNvSpPr>
          <p:nvPr/>
        </p:nvSpPr>
        <p:spPr bwMode="auto">
          <a:xfrm>
            <a:off x="3381693" y="4056856"/>
            <a:ext cx="1074737"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6" name="Rectangle 64">
            <a:extLst>
              <a:ext uri="{FF2B5EF4-FFF2-40B4-BE49-F238E27FC236}">
                <a16:creationId xmlns:a16="http://schemas.microsoft.com/office/drawing/2014/main" id="{0B04A645-96A2-1AFD-AE24-59AC1F802429}"/>
              </a:ext>
            </a:extLst>
          </p:cNvPr>
          <p:cNvSpPr>
            <a:spLocks noChangeArrowheads="1"/>
          </p:cNvSpPr>
          <p:nvPr/>
        </p:nvSpPr>
        <p:spPr bwMode="auto">
          <a:xfrm>
            <a:off x="3381693" y="4056856"/>
            <a:ext cx="1074737"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57" name="Rectangle 65">
            <a:extLst>
              <a:ext uri="{FF2B5EF4-FFF2-40B4-BE49-F238E27FC236}">
                <a16:creationId xmlns:a16="http://schemas.microsoft.com/office/drawing/2014/main" id="{DD0C2185-E649-3E3F-C6F0-820585FD4650}"/>
              </a:ext>
            </a:extLst>
          </p:cNvPr>
          <p:cNvSpPr>
            <a:spLocks noChangeArrowheads="1"/>
          </p:cNvSpPr>
          <p:nvPr/>
        </p:nvSpPr>
        <p:spPr bwMode="auto">
          <a:xfrm>
            <a:off x="1792605" y="4145756"/>
            <a:ext cx="14970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Ta del av SLU:s forskning</a:t>
            </a:r>
            <a:endParaRPr lang="sv-SE" altLang="sv-SE"/>
          </a:p>
        </p:txBody>
      </p:sp>
      <p:sp>
        <p:nvSpPr>
          <p:cNvPr id="58" name="Rectangle 66">
            <a:extLst>
              <a:ext uri="{FF2B5EF4-FFF2-40B4-BE49-F238E27FC236}">
                <a16:creationId xmlns:a16="http://schemas.microsoft.com/office/drawing/2014/main" id="{4A4E37B1-A430-FB7D-6414-C06E4359BEC9}"/>
              </a:ext>
            </a:extLst>
          </p:cNvPr>
          <p:cNvSpPr>
            <a:spLocks noChangeArrowheads="1"/>
          </p:cNvSpPr>
          <p:nvPr/>
        </p:nvSpPr>
        <p:spPr bwMode="auto">
          <a:xfrm>
            <a:off x="4526280" y="4136231"/>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24</a:t>
            </a:r>
            <a:endParaRPr lang="sv-SE" altLang="sv-SE"/>
          </a:p>
        </p:txBody>
      </p:sp>
      <p:sp>
        <p:nvSpPr>
          <p:cNvPr id="59" name="Rectangle 67">
            <a:extLst>
              <a:ext uri="{FF2B5EF4-FFF2-40B4-BE49-F238E27FC236}">
                <a16:creationId xmlns:a16="http://schemas.microsoft.com/office/drawing/2014/main" id="{DEDC228E-3597-51D6-28B1-CB73C2D8FA90}"/>
              </a:ext>
            </a:extLst>
          </p:cNvPr>
          <p:cNvSpPr>
            <a:spLocks noChangeArrowheads="1"/>
          </p:cNvSpPr>
          <p:nvPr/>
        </p:nvSpPr>
        <p:spPr bwMode="auto">
          <a:xfrm>
            <a:off x="8237855" y="4117181"/>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
        <p:nvSpPr>
          <p:cNvPr id="61" name="Rectangle 69">
            <a:extLst>
              <a:ext uri="{FF2B5EF4-FFF2-40B4-BE49-F238E27FC236}">
                <a16:creationId xmlns:a16="http://schemas.microsoft.com/office/drawing/2014/main" id="{30E297DE-8DEE-BC90-5B90-5220BCE049E9}"/>
              </a:ext>
            </a:extLst>
          </p:cNvPr>
          <p:cNvSpPr>
            <a:spLocks noChangeArrowheads="1"/>
          </p:cNvSpPr>
          <p:nvPr/>
        </p:nvSpPr>
        <p:spPr bwMode="auto">
          <a:xfrm>
            <a:off x="3381693" y="4394993"/>
            <a:ext cx="676275"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2" name="Rectangle 70">
            <a:extLst>
              <a:ext uri="{FF2B5EF4-FFF2-40B4-BE49-F238E27FC236}">
                <a16:creationId xmlns:a16="http://schemas.microsoft.com/office/drawing/2014/main" id="{A2C1C4B4-0899-7D13-A5EA-DDF11C1DF5F3}"/>
              </a:ext>
            </a:extLst>
          </p:cNvPr>
          <p:cNvSpPr>
            <a:spLocks noChangeArrowheads="1"/>
          </p:cNvSpPr>
          <p:nvPr/>
        </p:nvSpPr>
        <p:spPr bwMode="auto">
          <a:xfrm>
            <a:off x="3381693" y="4394993"/>
            <a:ext cx="676275"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3" name="Rectangle 71">
            <a:extLst>
              <a:ext uri="{FF2B5EF4-FFF2-40B4-BE49-F238E27FC236}">
                <a16:creationId xmlns:a16="http://schemas.microsoft.com/office/drawing/2014/main" id="{16D8D750-8287-E65F-1DF1-2ECBD67A8BEB}"/>
              </a:ext>
            </a:extLst>
          </p:cNvPr>
          <p:cNvSpPr>
            <a:spLocks noChangeArrowheads="1"/>
          </p:cNvSpPr>
          <p:nvPr/>
        </p:nvSpPr>
        <p:spPr bwMode="auto">
          <a:xfrm>
            <a:off x="2553018" y="4485481"/>
            <a:ext cx="7366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Läsa nyheter</a:t>
            </a:r>
            <a:endParaRPr lang="sv-SE" altLang="sv-SE"/>
          </a:p>
        </p:txBody>
      </p:sp>
      <p:sp>
        <p:nvSpPr>
          <p:cNvPr id="64" name="Rectangle 72">
            <a:extLst>
              <a:ext uri="{FF2B5EF4-FFF2-40B4-BE49-F238E27FC236}">
                <a16:creationId xmlns:a16="http://schemas.microsoft.com/office/drawing/2014/main" id="{ABCBCEB4-5CFA-7B9E-532B-5324F83459A1}"/>
              </a:ext>
            </a:extLst>
          </p:cNvPr>
          <p:cNvSpPr>
            <a:spLocks noChangeArrowheads="1"/>
          </p:cNvSpPr>
          <p:nvPr/>
        </p:nvSpPr>
        <p:spPr bwMode="auto">
          <a:xfrm>
            <a:off x="4118293" y="447436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15</a:t>
            </a:r>
            <a:endParaRPr lang="sv-SE" altLang="sv-SE"/>
          </a:p>
        </p:txBody>
      </p:sp>
      <p:sp>
        <p:nvSpPr>
          <p:cNvPr id="65" name="Rectangle 73">
            <a:extLst>
              <a:ext uri="{FF2B5EF4-FFF2-40B4-BE49-F238E27FC236}">
                <a16:creationId xmlns:a16="http://schemas.microsoft.com/office/drawing/2014/main" id="{84003CF8-2A1B-0DA2-108D-358F7A82D176}"/>
              </a:ext>
            </a:extLst>
          </p:cNvPr>
          <p:cNvSpPr>
            <a:spLocks noChangeArrowheads="1"/>
          </p:cNvSpPr>
          <p:nvPr/>
        </p:nvSpPr>
        <p:spPr bwMode="auto">
          <a:xfrm>
            <a:off x="8237855" y="4455318"/>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15</a:t>
            </a:r>
            <a:endParaRPr lang="sv-SE" altLang="sv-SE"/>
          </a:p>
        </p:txBody>
      </p:sp>
      <p:sp>
        <p:nvSpPr>
          <p:cNvPr id="67" name="Rectangle 75">
            <a:extLst>
              <a:ext uri="{FF2B5EF4-FFF2-40B4-BE49-F238E27FC236}">
                <a16:creationId xmlns:a16="http://schemas.microsoft.com/office/drawing/2014/main" id="{FA976626-448A-A81F-4E2F-E03E10852984}"/>
              </a:ext>
            </a:extLst>
          </p:cNvPr>
          <p:cNvSpPr>
            <a:spLocks noChangeArrowheads="1"/>
          </p:cNvSpPr>
          <p:nvPr/>
        </p:nvSpPr>
        <p:spPr bwMode="auto">
          <a:xfrm>
            <a:off x="3381693" y="4733131"/>
            <a:ext cx="627062"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8" name="Rectangle 76">
            <a:extLst>
              <a:ext uri="{FF2B5EF4-FFF2-40B4-BE49-F238E27FC236}">
                <a16:creationId xmlns:a16="http://schemas.microsoft.com/office/drawing/2014/main" id="{12A6BE01-EA40-EF6F-7E0E-75DDE1555795}"/>
              </a:ext>
            </a:extLst>
          </p:cNvPr>
          <p:cNvSpPr>
            <a:spLocks noChangeArrowheads="1"/>
          </p:cNvSpPr>
          <p:nvPr/>
        </p:nvSpPr>
        <p:spPr bwMode="auto">
          <a:xfrm>
            <a:off x="3381693" y="4733131"/>
            <a:ext cx="627062"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9" name="Rectangle 77">
            <a:extLst>
              <a:ext uri="{FF2B5EF4-FFF2-40B4-BE49-F238E27FC236}">
                <a16:creationId xmlns:a16="http://schemas.microsoft.com/office/drawing/2014/main" id="{168418BA-BE4B-47C9-A3AB-D2A0376FFCDE}"/>
              </a:ext>
            </a:extLst>
          </p:cNvPr>
          <p:cNvSpPr>
            <a:spLocks noChangeArrowheads="1"/>
          </p:cNvSpPr>
          <p:nvPr/>
        </p:nvSpPr>
        <p:spPr bwMode="auto">
          <a:xfrm>
            <a:off x="2114868" y="4823618"/>
            <a:ext cx="1174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Någonting helt annat</a:t>
            </a:r>
            <a:endParaRPr lang="sv-SE" altLang="sv-SE"/>
          </a:p>
        </p:txBody>
      </p:sp>
      <p:sp>
        <p:nvSpPr>
          <p:cNvPr id="70" name="Rectangle 78">
            <a:extLst>
              <a:ext uri="{FF2B5EF4-FFF2-40B4-BE49-F238E27FC236}">
                <a16:creationId xmlns:a16="http://schemas.microsoft.com/office/drawing/2014/main" id="{10945DF6-CBA2-97B6-522C-90D3D2A757CF}"/>
              </a:ext>
            </a:extLst>
          </p:cNvPr>
          <p:cNvSpPr>
            <a:spLocks noChangeArrowheads="1"/>
          </p:cNvSpPr>
          <p:nvPr/>
        </p:nvSpPr>
        <p:spPr bwMode="auto">
          <a:xfrm>
            <a:off x="4078605" y="4812506"/>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14</a:t>
            </a:r>
            <a:endParaRPr lang="sv-SE" altLang="sv-SE"/>
          </a:p>
        </p:txBody>
      </p:sp>
      <p:sp>
        <p:nvSpPr>
          <p:cNvPr id="71" name="Rectangle 79">
            <a:extLst>
              <a:ext uri="{FF2B5EF4-FFF2-40B4-BE49-F238E27FC236}">
                <a16:creationId xmlns:a16="http://schemas.microsoft.com/office/drawing/2014/main" id="{B8E5BC44-EAA3-3EAF-8ED6-4BF9698AEDBE}"/>
              </a:ext>
            </a:extLst>
          </p:cNvPr>
          <p:cNvSpPr>
            <a:spLocks noChangeArrowheads="1"/>
          </p:cNvSpPr>
          <p:nvPr/>
        </p:nvSpPr>
        <p:spPr bwMode="auto">
          <a:xfrm>
            <a:off x="8237855" y="479345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14</a:t>
            </a:r>
            <a:endParaRPr lang="sv-SE" altLang="sv-SE"/>
          </a:p>
        </p:txBody>
      </p:sp>
      <p:sp>
        <p:nvSpPr>
          <p:cNvPr id="73" name="textruta 72">
            <a:extLst>
              <a:ext uri="{FF2B5EF4-FFF2-40B4-BE49-F238E27FC236}">
                <a16:creationId xmlns:a16="http://schemas.microsoft.com/office/drawing/2014/main" id="{2F1F4D2E-4EAC-4BE1-29A2-065A080026E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74" name="Rectangle 18">
            <a:extLst>
              <a:ext uri="{FF2B5EF4-FFF2-40B4-BE49-F238E27FC236}">
                <a16:creationId xmlns:a16="http://schemas.microsoft.com/office/drawing/2014/main" id="{919AC923-D5BA-8E8E-8E4B-62E629014F2B}"/>
              </a:ext>
            </a:extLst>
          </p:cNvPr>
          <p:cNvSpPr>
            <a:spLocks noChangeArrowheads="1"/>
          </p:cNvSpPr>
          <p:nvPr/>
        </p:nvSpPr>
        <p:spPr bwMode="auto">
          <a:xfrm>
            <a:off x="8685618" y="1702638"/>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5" name="Rectangle 19">
            <a:extLst>
              <a:ext uri="{FF2B5EF4-FFF2-40B4-BE49-F238E27FC236}">
                <a16:creationId xmlns:a16="http://schemas.microsoft.com/office/drawing/2014/main" id="{ED0F4A4D-55B1-6079-25ED-241BCAAD47C2}"/>
              </a:ext>
            </a:extLst>
          </p:cNvPr>
          <p:cNvSpPr>
            <a:spLocks noChangeArrowheads="1"/>
          </p:cNvSpPr>
          <p:nvPr/>
        </p:nvSpPr>
        <p:spPr bwMode="auto">
          <a:xfrm>
            <a:off x="8685618" y="1702638"/>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6" name="Rectangle 23">
            <a:extLst>
              <a:ext uri="{FF2B5EF4-FFF2-40B4-BE49-F238E27FC236}">
                <a16:creationId xmlns:a16="http://schemas.microsoft.com/office/drawing/2014/main" id="{A3263E96-6059-CFEF-08B8-A75755B7A17C}"/>
              </a:ext>
            </a:extLst>
          </p:cNvPr>
          <p:cNvSpPr>
            <a:spLocks noChangeArrowheads="1"/>
          </p:cNvSpPr>
          <p:nvPr/>
        </p:nvSpPr>
        <p:spPr bwMode="auto">
          <a:xfrm>
            <a:off x="8695143" y="1464513"/>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dirty="0">
                <a:solidFill>
                  <a:srgbClr val="000000"/>
                </a:solidFill>
              </a:rPr>
              <a:t>Desktop</a:t>
            </a:r>
            <a:endParaRPr lang="sv-SE" altLang="sv-SE" dirty="0"/>
          </a:p>
        </p:txBody>
      </p:sp>
      <p:sp>
        <p:nvSpPr>
          <p:cNvPr id="77" name="Rectangle 33">
            <a:extLst>
              <a:ext uri="{FF2B5EF4-FFF2-40B4-BE49-F238E27FC236}">
                <a16:creationId xmlns:a16="http://schemas.microsoft.com/office/drawing/2014/main" id="{43A07FE2-7AB4-1D74-375D-C957521B2530}"/>
              </a:ext>
            </a:extLst>
          </p:cNvPr>
          <p:cNvSpPr>
            <a:spLocks noChangeArrowheads="1"/>
          </p:cNvSpPr>
          <p:nvPr/>
        </p:nvSpPr>
        <p:spPr bwMode="auto">
          <a:xfrm>
            <a:off x="8815793" y="244082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12</a:t>
            </a:r>
            <a:endParaRPr lang="sv-SE" altLang="sv-SE"/>
          </a:p>
        </p:txBody>
      </p:sp>
      <p:sp>
        <p:nvSpPr>
          <p:cNvPr id="78" name="Rectangle 40">
            <a:extLst>
              <a:ext uri="{FF2B5EF4-FFF2-40B4-BE49-F238E27FC236}">
                <a16:creationId xmlns:a16="http://schemas.microsoft.com/office/drawing/2014/main" id="{E4CDA117-B1B0-E4BB-9DF4-62513A742F8C}"/>
              </a:ext>
            </a:extLst>
          </p:cNvPr>
          <p:cNvSpPr>
            <a:spLocks noChangeArrowheads="1"/>
          </p:cNvSpPr>
          <p:nvPr/>
        </p:nvSpPr>
        <p:spPr bwMode="auto">
          <a:xfrm>
            <a:off x="8815793" y="2778963"/>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23</a:t>
            </a:r>
            <a:endParaRPr lang="sv-SE" altLang="sv-SE"/>
          </a:p>
        </p:txBody>
      </p:sp>
      <p:sp>
        <p:nvSpPr>
          <p:cNvPr id="79" name="Rectangle 47">
            <a:extLst>
              <a:ext uri="{FF2B5EF4-FFF2-40B4-BE49-F238E27FC236}">
                <a16:creationId xmlns:a16="http://schemas.microsoft.com/office/drawing/2014/main" id="{C68184F1-E885-45E2-DF5D-C025B388311E}"/>
              </a:ext>
            </a:extLst>
          </p:cNvPr>
          <p:cNvSpPr>
            <a:spLocks noChangeArrowheads="1"/>
          </p:cNvSpPr>
          <p:nvPr/>
        </p:nvSpPr>
        <p:spPr bwMode="auto">
          <a:xfrm>
            <a:off x="8844368" y="3117101"/>
            <a:ext cx="1397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80" name="Rectangle 54">
            <a:extLst>
              <a:ext uri="{FF2B5EF4-FFF2-40B4-BE49-F238E27FC236}">
                <a16:creationId xmlns:a16="http://schemas.microsoft.com/office/drawing/2014/main" id="{1606752C-11A3-5606-2ADF-B093034673A2}"/>
              </a:ext>
            </a:extLst>
          </p:cNvPr>
          <p:cNvSpPr>
            <a:spLocks noChangeArrowheads="1"/>
          </p:cNvSpPr>
          <p:nvPr/>
        </p:nvSpPr>
        <p:spPr bwMode="auto">
          <a:xfrm>
            <a:off x="8844368" y="3455238"/>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8</a:t>
            </a:r>
            <a:endParaRPr lang="sv-SE" altLang="sv-SE"/>
          </a:p>
        </p:txBody>
      </p:sp>
      <p:sp>
        <p:nvSpPr>
          <p:cNvPr id="81" name="Rectangle 61">
            <a:extLst>
              <a:ext uri="{FF2B5EF4-FFF2-40B4-BE49-F238E27FC236}">
                <a16:creationId xmlns:a16="http://schemas.microsoft.com/office/drawing/2014/main" id="{37B63045-540D-481E-8F79-32C965738791}"/>
              </a:ext>
            </a:extLst>
          </p:cNvPr>
          <p:cNvSpPr>
            <a:spLocks noChangeArrowheads="1"/>
          </p:cNvSpPr>
          <p:nvPr/>
        </p:nvSpPr>
        <p:spPr bwMode="auto">
          <a:xfrm>
            <a:off x="8815793" y="379337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17</a:t>
            </a:r>
            <a:endParaRPr lang="sv-SE" altLang="sv-SE"/>
          </a:p>
        </p:txBody>
      </p:sp>
      <p:sp>
        <p:nvSpPr>
          <p:cNvPr id="82" name="Rectangle 67">
            <a:extLst>
              <a:ext uri="{FF2B5EF4-FFF2-40B4-BE49-F238E27FC236}">
                <a16:creationId xmlns:a16="http://schemas.microsoft.com/office/drawing/2014/main" id="{3B460C32-2934-23D7-D745-2438FE4E9B31}"/>
              </a:ext>
            </a:extLst>
          </p:cNvPr>
          <p:cNvSpPr>
            <a:spLocks noChangeArrowheads="1"/>
          </p:cNvSpPr>
          <p:nvPr/>
        </p:nvSpPr>
        <p:spPr bwMode="auto">
          <a:xfrm>
            <a:off x="8815793" y="4133101"/>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25</a:t>
            </a:r>
            <a:endParaRPr lang="sv-SE" altLang="sv-SE"/>
          </a:p>
        </p:txBody>
      </p:sp>
      <p:sp>
        <p:nvSpPr>
          <p:cNvPr id="83" name="Rectangle 73">
            <a:extLst>
              <a:ext uri="{FF2B5EF4-FFF2-40B4-BE49-F238E27FC236}">
                <a16:creationId xmlns:a16="http://schemas.microsoft.com/office/drawing/2014/main" id="{5D0A69AF-DCA1-0962-2326-5366B6C21D98}"/>
              </a:ext>
            </a:extLst>
          </p:cNvPr>
          <p:cNvSpPr>
            <a:spLocks noChangeArrowheads="1"/>
          </p:cNvSpPr>
          <p:nvPr/>
        </p:nvSpPr>
        <p:spPr bwMode="auto">
          <a:xfrm>
            <a:off x="8815793" y="4471238"/>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14</a:t>
            </a:r>
            <a:endParaRPr lang="sv-SE" altLang="sv-SE"/>
          </a:p>
        </p:txBody>
      </p:sp>
      <p:sp>
        <p:nvSpPr>
          <p:cNvPr id="84" name="Rectangle 79">
            <a:extLst>
              <a:ext uri="{FF2B5EF4-FFF2-40B4-BE49-F238E27FC236}">
                <a16:creationId xmlns:a16="http://schemas.microsoft.com/office/drawing/2014/main" id="{1D5409E3-FE58-EBF3-1DD6-6FAA9ABAF84A}"/>
              </a:ext>
            </a:extLst>
          </p:cNvPr>
          <p:cNvSpPr>
            <a:spLocks noChangeArrowheads="1"/>
          </p:cNvSpPr>
          <p:nvPr/>
        </p:nvSpPr>
        <p:spPr bwMode="auto">
          <a:xfrm>
            <a:off x="8815793" y="4809376"/>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a:solidFill>
                  <a:srgbClr val="000000"/>
                </a:solidFill>
              </a:rPr>
              <a:t>24</a:t>
            </a:r>
            <a:endParaRPr lang="sv-SE" altLang="sv-SE"/>
          </a:p>
        </p:txBody>
      </p:sp>
    </p:spTree>
    <p:extLst>
      <p:ext uri="{BB962C8B-B14F-4D97-AF65-F5344CB8AC3E}">
        <p14:creationId xmlns:p14="http://schemas.microsoft.com/office/powerpoint/2010/main" val="2295539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E83FCFC-2CB6-896E-9D76-19BC3802E7E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pic>
        <p:nvPicPr>
          <p:cNvPr id="4" name="Bildobjekt 3">
            <a:extLst>
              <a:ext uri="{FF2B5EF4-FFF2-40B4-BE49-F238E27FC236}">
                <a16:creationId xmlns:a16="http://schemas.microsoft.com/office/drawing/2014/main" id="{B5D5E719-A3A8-1E51-75E4-7CA0CA86D37C}"/>
              </a:ext>
            </a:extLst>
          </p:cNvPr>
          <p:cNvPicPr>
            <a:picLocks noChangeAspect="1"/>
          </p:cNvPicPr>
          <p:nvPr/>
        </p:nvPicPr>
        <p:blipFill>
          <a:blip r:embed="rId2"/>
          <a:stretch>
            <a:fillRect/>
          </a:stretch>
        </p:blipFill>
        <p:spPr>
          <a:xfrm>
            <a:off x="2271712" y="1881187"/>
            <a:ext cx="7648575" cy="3095625"/>
          </a:xfrm>
          <a:prstGeom prst="rect">
            <a:avLst/>
          </a:prstGeom>
        </p:spPr>
      </p:pic>
      <p:sp>
        <p:nvSpPr>
          <p:cNvPr id="5" name="Rectangle 75">
            <a:extLst>
              <a:ext uri="{FF2B5EF4-FFF2-40B4-BE49-F238E27FC236}">
                <a16:creationId xmlns:a16="http://schemas.microsoft.com/office/drawing/2014/main" id="{64F2FE4A-278C-A1E8-0154-9DC9642B155E}"/>
              </a:ext>
            </a:extLst>
          </p:cNvPr>
          <p:cNvSpPr>
            <a:spLocks noChangeArrowheads="1"/>
          </p:cNvSpPr>
          <p:nvPr/>
        </p:nvSpPr>
        <p:spPr bwMode="auto">
          <a:xfrm>
            <a:off x="2271712" y="1308799"/>
            <a:ext cx="627062" cy="28892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6" name="Rectangle 76">
            <a:extLst>
              <a:ext uri="{FF2B5EF4-FFF2-40B4-BE49-F238E27FC236}">
                <a16:creationId xmlns:a16="http://schemas.microsoft.com/office/drawing/2014/main" id="{3FAFABE1-1696-0F6E-EB46-6CE5C2C2484C}"/>
              </a:ext>
            </a:extLst>
          </p:cNvPr>
          <p:cNvSpPr>
            <a:spLocks noChangeArrowheads="1"/>
          </p:cNvSpPr>
          <p:nvPr/>
        </p:nvSpPr>
        <p:spPr bwMode="auto">
          <a:xfrm>
            <a:off x="2271712" y="1308799"/>
            <a:ext cx="627062" cy="28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endParaRPr lang="sv-SE" altLang="sv-SE"/>
          </a:p>
        </p:txBody>
      </p:sp>
      <p:sp>
        <p:nvSpPr>
          <p:cNvPr id="7" name="Rectangle 77">
            <a:extLst>
              <a:ext uri="{FF2B5EF4-FFF2-40B4-BE49-F238E27FC236}">
                <a16:creationId xmlns:a16="http://schemas.microsoft.com/office/drawing/2014/main" id="{6AB59E75-AAF6-B6C6-1AD2-5D94E3A80AED}"/>
              </a:ext>
            </a:extLst>
          </p:cNvPr>
          <p:cNvSpPr>
            <a:spLocks noChangeArrowheads="1"/>
          </p:cNvSpPr>
          <p:nvPr/>
        </p:nvSpPr>
        <p:spPr bwMode="auto">
          <a:xfrm>
            <a:off x="1004887" y="1399286"/>
            <a:ext cx="11747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r"/>
            <a:r>
              <a:rPr lang="sv-SE" altLang="sv-SE">
                <a:solidFill>
                  <a:srgbClr val="000000"/>
                </a:solidFill>
              </a:rPr>
              <a:t>Någonting helt annat</a:t>
            </a:r>
            <a:endParaRPr lang="sv-SE" altLang="sv-SE"/>
          </a:p>
        </p:txBody>
      </p:sp>
      <p:sp>
        <p:nvSpPr>
          <p:cNvPr id="8" name="Rectangle 78">
            <a:extLst>
              <a:ext uri="{FF2B5EF4-FFF2-40B4-BE49-F238E27FC236}">
                <a16:creationId xmlns:a16="http://schemas.microsoft.com/office/drawing/2014/main" id="{2F786886-460C-0D15-BA4E-E9D46DCB3706}"/>
              </a:ext>
            </a:extLst>
          </p:cNvPr>
          <p:cNvSpPr>
            <a:spLocks noChangeArrowheads="1"/>
          </p:cNvSpPr>
          <p:nvPr/>
        </p:nvSpPr>
        <p:spPr bwMode="auto">
          <a:xfrm>
            <a:off x="2968624" y="1388174"/>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r>
              <a:rPr lang="sv-SE" altLang="sv-SE" sz="900">
                <a:solidFill>
                  <a:srgbClr val="000000"/>
                </a:solidFill>
              </a:rPr>
              <a:t>14</a:t>
            </a:r>
            <a:endParaRPr lang="sv-SE" altLang="sv-SE"/>
          </a:p>
        </p:txBody>
      </p:sp>
    </p:spTree>
    <p:extLst>
      <p:ext uri="{BB962C8B-B14F-4D97-AF65-F5344CB8AC3E}">
        <p14:creationId xmlns:p14="http://schemas.microsoft.com/office/powerpoint/2010/main" val="409881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9F79931-BC1B-AA00-8124-217B295D8696}"/>
              </a:ext>
            </a:extLst>
          </p:cNvPr>
          <p:cNvPicPr>
            <a:picLocks noChangeAspect="1"/>
          </p:cNvPicPr>
          <p:nvPr/>
        </p:nvPicPr>
        <p:blipFill>
          <a:blip r:embed="rId2"/>
          <a:stretch>
            <a:fillRect/>
          </a:stretch>
        </p:blipFill>
        <p:spPr>
          <a:xfrm>
            <a:off x="0" y="523874"/>
            <a:ext cx="6496050" cy="5486400"/>
          </a:xfrm>
          <a:prstGeom prst="rect">
            <a:avLst/>
          </a:prstGeom>
        </p:spPr>
      </p:pic>
      <p:pic>
        <p:nvPicPr>
          <p:cNvPr id="5" name="Bildobjekt 4">
            <a:extLst>
              <a:ext uri="{FF2B5EF4-FFF2-40B4-BE49-F238E27FC236}">
                <a16:creationId xmlns:a16="http://schemas.microsoft.com/office/drawing/2014/main" id="{86C87A44-3090-C7F5-BF22-22D723F91946}"/>
              </a:ext>
            </a:extLst>
          </p:cNvPr>
          <p:cNvPicPr>
            <a:picLocks noChangeAspect="1"/>
          </p:cNvPicPr>
          <p:nvPr/>
        </p:nvPicPr>
        <p:blipFill>
          <a:blip r:embed="rId3"/>
          <a:stretch>
            <a:fillRect/>
          </a:stretch>
        </p:blipFill>
        <p:spPr>
          <a:xfrm>
            <a:off x="6496050" y="452437"/>
            <a:ext cx="5495925" cy="4829175"/>
          </a:xfrm>
          <a:prstGeom prst="rect">
            <a:avLst/>
          </a:prstGeom>
        </p:spPr>
      </p:pic>
    </p:spTree>
    <p:extLst>
      <p:ext uri="{BB962C8B-B14F-4D97-AF65-F5344CB8AC3E}">
        <p14:creationId xmlns:p14="http://schemas.microsoft.com/office/powerpoint/2010/main" val="3043464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88AF977-872F-4CCF-E199-CBF2AC489DFE}"/>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311B3D16-8589-B1FA-3334-19A883F04531}"/>
              </a:ext>
            </a:extLst>
          </p:cNvPr>
          <p:cNvSpPr txBox="1"/>
          <p:nvPr/>
        </p:nvSpPr>
        <p:spPr>
          <a:xfrm>
            <a:off x="397079" y="2474893"/>
            <a:ext cx="11794921" cy="954107"/>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Vad har du för syfte med att besöka slu.se den här gången?</a:t>
            </a:r>
          </a:p>
        </p:txBody>
      </p:sp>
    </p:spTree>
    <p:extLst>
      <p:ext uri="{BB962C8B-B14F-4D97-AF65-F5344CB8AC3E}">
        <p14:creationId xmlns:p14="http://schemas.microsoft.com/office/powerpoint/2010/main" val="2824722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4CACF0E-4A7B-7809-C2AB-5A325C3EDC1C}"/>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
        <p:nvSpPr>
          <p:cNvPr id="4" name="textruta 3">
            <a:extLst>
              <a:ext uri="{FF2B5EF4-FFF2-40B4-BE49-F238E27FC236}">
                <a16:creationId xmlns:a16="http://schemas.microsoft.com/office/drawing/2014/main" id="{F1E3C614-1FB9-4F4D-5E83-D37E2101A611}"/>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Gå in på medarbetarwebben</a:t>
            </a:r>
          </a:p>
        </p:txBody>
      </p:sp>
      <p:sp>
        <p:nvSpPr>
          <p:cNvPr id="6" name="textruta 5">
            <a:extLst>
              <a:ext uri="{FF2B5EF4-FFF2-40B4-BE49-F238E27FC236}">
                <a16:creationId xmlns:a16="http://schemas.microsoft.com/office/drawing/2014/main" id="{82776476-3CEF-7CEB-CEBC-7115C6DBDFEF}"/>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grafisk profil, illustrationer</a:t>
            </a:r>
          </a:p>
        </p:txBody>
      </p:sp>
      <p:sp>
        <p:nvSpPr>
          <p:cNvPr id="8" name="textruta 7">
            <a:extLst>
              <a:ext uri="{FF2B5EF4-FFF2-40B4-BE49-F238E27FC236}">
                <a16:creationId xmlns:a16="http://schemas.microsoft.com/office/drawing/2014/main" id="{1D533E0D-B1C3-280D-FF11-F35054FCFEDE}"/>
              </a:ext>
            </a:extLst>
          </p:cNvPr>
          <p:cNvSpPr txBox="1"/>
          <p:nvPr/>
        </p:nvSpPr>
        <p:spPr>
          <a:xfrm>
            <a:off x="233570" y="2142956"/>
            <a:ext cx="61115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Kontrollera uppdatering på webbplatsen jag är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webbpublicerare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för. </a:t>
            </a:r>
          </a:p>
        </p:txBody>
      </p:sp>
      <p:sp>
        <p:nvSpPr>
          <p:cNvPr id="10" name="textruta 9">
            <a:extLst>
              <a:ext uri="{FF2B5EF4-FFF2-40B4-BE49-F238E27FC236}">
                <a16:creationId xmlns:a16="http://schemas.microsoft.com/office/drawing/2014/main" id="{8576339E-1259-022D-00D5-4C06545204E3}"/>
              </a:ext>
            </a:extLst>
          </p:cNvPr>
          <p:cNvSpPr txBox="1"/>
          <p:nvPr/>
        </p:nvSpPr>
        <p:spPr>
          <a:xfrm>
            <a:off x="233570"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skriva mail</a:t>
            </a:r>
          </a:p>
        </p:txBody>
      </p:sp>
      <p:sp>
        <p:nvSpPr>
          <p:cNvPr id="12" name="textruta 11">
            <a:extLst>
              <a:ext uri="{FF2B5EF4-FFF2-40B4-BE49-F238E27FC236}">
                <a16:creationId xmlns:a16="http://schemas.microsoft.com/office/drawing/2014/main" id="{7A074E3C-6C83-BB2B-5688-CF16B516901C}"/>
              </a:ext>
            </a:extLst>
          </p:cNvPr>
          <p:cNvSpPr txBox="1"/>
          <p:nvPr/>
        </p:nvSpPr>
        <p:spPr>
          <a:xfrm>
            <a:off x="233570" y="3791187"/>
            <a:ext cx="61115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hämta in information till kommunikationsarbete med trycksak</a:t>
            </a:r>
          </a:p>
        </p:txBody>
      </p:sp>
      <p:sp>
        <p:nvSpPr>
          <p:cNvPr id="14" name="textruta 13">
            <a:extLst>
              <a:ext uri="{FF2B5EF4-FFF2-40B4-BE49-F238E27FC236}">
                <a16:creationId xmlns:a16="http://schemas.microsoft.com/office/drawing/2014/main" id="{65AA2995-8F18-E74E-B12C-5C9240A0893B}"/>
              </a:ext>
            </a:extLst>
          </p:cNvPr>
          <p:cNvSpPr txBox="1"/>
          <p:nvPr/>
        </p:nvSpPr>
        <p:spPr>
          <a:xfrm>
            <a:off x="233570"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till inloggningen till skolmailen</a:t>
            </a:r>
          </a:p>
        </p:txBody>
      </p:sp>
      <p:sp>
        <p:nvSpPr>
          <p:cNvPr id="16" name="textruta 15">
            <a:extLst>
              <a:ext uri="{FF2B5EF4-FFF2-40B4-BE49-F238E27FC236}">
                <a16:creationId xmlns:a16="http://schemas.microsoft.com/office/drawing/2014/main" id="{842DD2DE-59D2-B358-2501-4FD7D847A900}"/>
              </a:ext>
            </a:extLst>
          </p:cNvPr>
          <p:cNvSpPr txBox="1"/>
          <p:nvPr/>
        </p:nvSpPr>
        <p:spPr>
          <a:xfrm>
            <a:off x="233570"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Läsa om bra gallring</a:t>
            </a:r>
          </a:p>
        </p:txBody>
      </p:sp>
      <p:sp>
        <p:nvSpPr>
          <p:cNvPr id="18" name="textruta 17">
            <a:extLst>
              <a:ext uri="{FF2B5EF4-FFF2-40B4-BE49-F238E27FC236}">
                <a16:creationId xmlns:a16="http://schemas.microsoft.com/office/drawing/2014/main" id="{575DF992-789B-0065-0DCB-6B38E5CC2CE5}"/>
              </a:ext>
            </a:extLst>
          </p:cNvPr>
          <p:cNvSpPr txBox="1"/>
          <p:nvPr/>
        </p:nvSpPr>
        <p:spPr>
          <a:xfrm>
            <a:off x="233570"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e-post</a:t>
            </a:r>
          </a:p>
        </p:txBody>
      </p:sp>
      <p:sp>
        <p:nvSpPr>
          <p:cNvPr id="19" name="textruta 18">
            <a:extLst>
              <a:ext uri="{FF2B5EF4-FFF2-40B4-BE49-F238E27FC236}">
                <a16:creationId xmlns:a16="http://schemas.microsoft.com/office/drawing/2014/main" id="{A9120947-DB26-CAA5-56DA-CC023ACF8FFC}"/>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Login på student canvas</a:t>
            </a:r>
          </a:p>
        </p:txBody>
      </p:sp>
      <p:sp>
        <p:nvSpPr>
          <p:cNvPr id="20" name="textruta 19">
            <a:extLst>
              <a:ext uri="{FF2B5EF4-FFF2-40B4-BE49-F238E27FC236}">
                <a16:creationId xmlns:a16="http://schemas.microsoft.com/office/drawing/2014/main" id="{246D78A4-8D2F-F86C-D882-5976E12485FB}"/>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Arbete med vår egen webbplats</a:t>
            </a:r>
          </a:p>
        </p:txBody>
      </p:sp>
      <p:sp>
        <p:nvSpPr>
          <p:cNvPr id="21" name="textruta 20">
            <a:extLst>
              <a:ext uri="{FF2B5EF4-FFF2-40B4-BE49-F238E27FC236}">
                <a16:creationId xmlns:a16="http://schemas.microsoft.com/office/drawing/2014/main" id="{3E8AF369-463A-DA02-C8B3-C3C881064EB5}"/>
              </a:ext>
            </a:extLst>
          </p:cNvPr>
          <p:cNvSpPr txBox="1"/>
          <p:nvPr/>
        </p:nvSpPr>
        <p:spPr>
          <a:xfrm>
            <a:off x="6637481" y="2142956"/>
            <a:ext cx="4895156"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do my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job</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it is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really</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annoying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being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interrupted</a:t>
            </a:r>
            <a:r>
              <a:rPr lang="sv-SE" sz="1800" dirty="0">
                <a:effectLst/>
                <a:latin typeface="Calibri" panose="020F0502020204030204" pitchFamily="34" charset="0"/>
                <a:ea typeface="Calibri" panose="020F0502020204030204" pitchFamily="34" charset="0"/>
                <a:cs typeface="Times New Roman" panose="02020603050405020304" pitchFamily="18" charset="0"/>
              </a:rPr>
              <a:t> by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questionnaires</a:t>
            </a:r>
            <a:r>
              <a:rPr lang="sv-SE" sz="1800" dirty="0">
                <a:effectLst/>
                <a:latin typeface="Calibri" panose="020F0502020204030204" pitchFamily="34" charset="0"/>
                <a:ea typeface="Calibri" panose="020F0502020204030204" pitchFamily="34" charset="0"/>
                <a:cs typeface="Times New Roman" panose="02020603050405020304" pitchFamily="18" charset="0"/>
              </a:rPr>
              <a:t> like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2" name="textruta 21">
            <a:extLst>
              <a:ext uri="{FF2B5EF4-FFF2-40B4-BE49-F238E27FC236}">
                <a16:creationId xmlns:a16="http://schemas.microsoft.com/office/drawing/2014/main" id="{81BCC520-18F1-2BC1-F2BC-14D397AF1A05}"/>
              </a:ext>
            </a:extLst>
          </p:cNvPr>
          <p:cNvSpPr txBox="1"/>
          <p:nvPr/>
        </p:nvSpPr>
        <p:spPr>
          <a:xfrm>
            <a:off x="6637481"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Ladda ner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office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ruta 22">
            <a:extLst>
              <a:ext uri="{FF2B5EF4-FFF2-40B4-BE49-F238E27FC236}">
                <a16:creationId xmlns:a16="http://schemas.microsoft.com/office/drawing/2014/main" id="{C79B2A2E-05E4-DF05-6D0A-937653B8B093}"/>
              </a:ext>
            </a:extLst>
          </p:cNvPr>
          <p:cNvSpPr txBox="1"/>
          <p:nvPr/>
        </p:nvSpPr>
        <p:spPr>
          <a:xfrm>
            <a:off x="6637481"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Proceedo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ruta 23">
            <a:extLst>
              <a:ext uri="{FF2B5EF4-FFF2-40B4-BE49-F238E27FC236}">
                <a16:creationId xmlns:a16="http://schemas.microsoft.com/office/drawing/2014/main" id="{BE221D92-F4F2-8B70-2990-1FCFD5DFCC9B}"/>
              </a:ext>
            </a:extLst>
          </p:cNvPr>
          <p:cNvSpPr txBox="1"/>
          <p:nvPr/>
        </p:nvSpPr>
        <p:spPr>
          <a:xfrm>
            <a:off x="6637481"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länken till mailen</a:t>
            </a:r>
          </a:p>
        </p:txBody>
      </p:sp>
      <p:sp>
        <p:nvSpPr>
          <p:cNvPr id="25" name="textruta 24">
            <a:extLst>
              <a:ext uri="{FF2B5EF4-FFF2-40B4-BE49-F238E27FC236}">
                <a16:creationId xmlns:a16="http://schemas.microsoft.com/office/drawing/2014/main" id="{A58D4039-948D-B96A-41FD-E5126BEB212D}"/>
              </a:ext>
            </a:extLst>
          </p:cNvPr>
          <p:cNvSpPr txBox="1"/>
          <p:nvPr/>
        </p:nvSpPr>
        <p:spPr>
          <a:xfrm>
            <a:off x="6637481"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ISP för doktorander</a:t>
            </a:r>
          </a:p>
        </p:txBody>
      </p:sp>
      <p:sp>
        <p:nvSpPr>
          <p:cNvPr id="26" name="textruta 25">
            <a:extLst>
              <a:ext uri="{FF2B5EF4-FFF2-40B4-BE49-F238E27FC236}">
                <a16:creationId xmlns:a16="http://schemas.microsoft.com/office/drawing/2014/main" id="{94206469-210F-19D6-D03B-84607A852787}"/>
              </a:ext>
            </a:extLst>
          </p:cNvPr>
          <p:cNvSpPr txBox="1"/>
          <p:nvPr/>
        </p:nvSpPr>
        <p:spPr>
          <a:xfrm>
            <a:off x="6637481"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komma in på mailen</a:t>
            </a:r>
          </a:p>
        </p:txBody>
      </p:sp>
    </p:spTree>
    <p:extLst>
      <p:ext uri="{BB962C8B-B14F-4D97-AF65-F5344CB8AC3E}">
        <p14:creationId xmlns:p14="http://schemas.microsoft.com/office/powerpoint/2010/main" val="325878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C8DD092-96B2-4868-8609-4154EEDBD748}"/>
              </a:ext>
            </a:extLst>
          </p:cNvPr>
          <p:cNvSpPr txBox="1"/>
          <p:nvPr/>
        </p:nvSpPr>
        <p:spPr>
          <a:xfrm>
            <a:off x="117446" y="67112"/>
            <a:ext cx="11794921" cy="523220"/>
          </a:xfrm>
          <a:prstGeom prst="rect">
            <a:avLst/>
          </a:prstGeom>
          <a:noFill/>
        </p:spPr>
        <p:txBody>
          <a:bodyPr wrap="square" rtlCol="0">
            <a:spAutoFit/>
          </a:bodyPr>
          <a:lstStyle/>
          <a:p>
            <a:r>
              <a:rPr lang="sv-SE" sz="2800"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DC7D6310-4D96-42AD-B23C-71554C94A9B8}"/>
              </a:ext>
            </a:extLst>
          </p:cNvPr>
          <p:cNvSpPr txBox="1"/>
          <p:nvPr/>
        </p:nvSpPr>
        <p:spPr>
          <a:xfrm>
            <a:off x="201336" y="2905780"/>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Då och nu </a:t>
            </a:r>
          </a:p>
        </p:txBody>
      </p:sp>
    </p:spTree>
    <p:extLst>
      <p:ext uri="{BB962C8B-B14F-4D97-AF65-F5344CB8AC3E}">
        <p14:creationId xmlns:p14="http://schemas.microsoft.com/office/powerpoint/2010/main" val="2908278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3EF3614-01C0-7614-FCAB-BA40569E3AC3}"/>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
        <p:nvSpPr>
          <p:cNvPr id="3" name="textruta 2">
            <a:extLst>
              <a:ext uri="{FF2B5EF4-FFF2-40B4-BE49-F238E27FC236}">
                <a16:creationId xmlns:a16="http://schemas.microsoft.com/office/drawing/2014/main" id="{80985958-EC97-E19F-3195-942AE0F9B77A}"/>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Vill köpa bok om Klint Karins kålrot</a:t>
            </a:r>
          </a:p>
        </p:txBody>
      </p:sp>
      <p:sp>
        <p:nvSpPr>
          <p:cNvPr id="4" name="textruta 3">
            <a:extLst>
              <a:ext uri="{FF2B5EF4-FFF2-40B4-BE49-F238E27FC236}">
                <a16:creationId xmlns:a16="http://schemas.microsoft.com/office/drawing/2014/main" id="{A96B4F29-28D2-2293-6F6A-3E19771D5F77}"/>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ta den av intern info om rutiner vid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inst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F1CD5AFA-AD48-66A9-E58A-ADED633BF4AC}"/>
              </a:ext>
            </a:extLst>
          </p:cNvPr>
          <p:cNvSpPr txBox="1"/>
          <p:nvPr/>
        </p:nvSpPr>
        <p:spPr>
          <a:xfrm>
            <a:off x="233570" y="2142956"/>
            <a:ext cx="61115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scholarships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International student in Rural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sv-SE" sz="1800" dirty="0">
                <a:effectLst/>
                <a:latin typeface="Calibri" panose="020F0502020204030204" pitchFamily="34" charset="0"/>
                <a:ea typeface="Calibri" panose="020F0502020204030204" pitchFamily="34" charset="0"/>
                <a:cs typeface="Times New Roman" panose="02020603050405020304" pitchFamily="18" charset="0"/>
              </a:rPr>
              <a:t> and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Natural</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Resource</a:t>
            </a:r>
            <a:r>
              <a:rPr lang="sv-SE" sz="1800" dirty="0">
                <a:effectLst/>
                <a:latin typeface="Calibri" panose="020F0502020204030204" pitchFamily="34" charset="0"/>
                <a:ea typeface="Calibri" panose="020F0502020204030204" pitchFamily="34" charset="0"/>
                <a:cs typeface="Times New Roman" panose="02020603050405020304" pitchFamily="18" charset="0"/>
              </a:rPr>
              <a:t> Management. </a:t>
            </a:r>
          </a:p>
        </p:txBody>
      </p:sp>
      <p:sp>
        <p:nvSpPr>
          <p:cNvPr id="6" name="textruta 5">
            <a:extLst>
              <a:ext uri="{FF2B5EF4-FFF2-40B4-BE49-F238E27FC236}">
                <a16:creationId xmlns:a16="http://schemas.microsoft.com/office/drawing/2014/main" id="{24FA1440-0995-F452-DAC0-78DDEE39EB98}"/>
              </a:ext>
            </a:extLst>
          </p:cNvPr>
          <p:cNvSpPr txBox="1"/>
          <p:nvPr/>
        </p:nvSpPr>
        <p:spPr>
          <a:xfrm>
            <a:off x="233570"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gå till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proceedo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08764800-B0E6-4021-8456-43FBA028E85E}"/>
              </a:ext>
            </a:extLst>
          </p:cNvPr>
          <p:cNvSpPr txBox="1"/>
          <p:nvPr/>
        </p:nvSpPr>
        <p:spPr>
          <a:xfrm>
            <a:off x="233570"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Läsa på medarbetarwebben</a:t>
            </a:r>
          </a:p>
        </p:txBody>
      </p:sp>
      <p:sp>
        <p:nvSpPr>
          <p:cNvPr id="8" name="textruta 7">
            <a:extLst>
              <a:ext uri="{FF2B5EF4-FFF2-40B4-BE49-F238E27FC236}">
                <a16:creationId xmlns:a16="http://schemas.microsoft.com/office/drawing/2014/main" id="{DA5B0250-3F49-B680-5D49-AE04D350AE00}"/>
              </a:ext>
            </a:extLst>
          </p:cNvPr>
          <p:cNvSpPr txBox="1"/>
          <p:nvPr/>
        </p:nvSpPr>
        <p:spPr>
          <a:xfrm>
            <a:off x="233570"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Komma åt de program jag arbetar med</a:t>
            </a:r>
          </a:p>
        </p:txBody>
      </p:sp>
      <p:sp>
        <p:nvSpPr>
          <p:cNvPr id="9" name="textruta 8">
            <a:extLst>
              <a:ext uri="{FF2B5EF4-FFF2-40B4-BE49-F238E27FC236}">
                <a16:creationId xmlns:a16="http://schemas.microsoft.com/office/drawing/2014/main" id="{25ED554D-58E3-2AE0-168B-EC75D10AC155}"/>
              </a:ext>
            </a:extLst>
          </p:cNvPr>
          <p:cNvSpPr txBox="1"/>
          <p:nvPr/>
        </p:nvSpPr>
        <p:spPr>
          <a:xfrm>
            <a:off x="233570"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elfiskeresultat</a:t>
            </a:r>
          </a:p>
        </p:txBody>
      </p:sp>
      <p:sp>
        <p:nvSpPr>
          <p:cNvPr id="10" name="textruta 9">
            <a:extLst>
              <a:ext uri="{FF2B5EF4-FFF2-40B4-BE49-F238E27FC236}">
                <a16:creationId xmlns:a16="http://schemas.microsoft.com/office/drawing/2014/main" id="{E603FF67-438E-FEF1-E7CB-BD175861264A}"/>
              </a:ext>
            </a:extLst>
          </p:cNvPr>
          <p:cNvSpPr txBox="1"/>
          <p:nvPr/>
        </p:nvSpPr>
        <p:spPr>
          <a:xfrm>
            <a:off x="233570"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Medarbetar webb</a:t>
            </a:r>
          </a:p>
        </p:txBody>
      </p:sp>
      <p:sp>
        <p:nvSpPr>
          <p:cNvPr id="11" name="textruta 10">
            <a:extLst>
              <a:ext uri="{FF2B5EF4-FFF2-40B4-BE49-F238E27FC236}">
                <a16:creationId xmlns:a16="http://schemas.microsoft.com/office/drawing/2014/main" id="{DB42BC2F-261E-42AA-C1DA-562C490A2859}"/>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besök biblioteket</a:t>
            </a:r>
          </a:p>
        </p:txBody>
      </p:sp>
      <p:sp>
        <p:nvSpPr>
          <p:cNvPr id="12" name="textruta 11">
            <a:extLst>
              <a:ext uri="{FF2B5EF4-FFF2-40B4-BE49-F238E27FC236}">
                <a16:creationId xmlns:a16="http://schemas.microsoft.com/office/drawing/2014/main" id="{1B4CCABC-78E7-386D-6234-7ED00750BC86}"/>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Diskussion angående hållbar återvinning av växtnäring</a:t>
            </a:r>
          </a:p>
        </p:txBody>
      </p:sp>
      <p:sp>
        <p:nvSpPr>
          <p:cNvPr id="13" name="textruta 12">
            <a:extLst>
              <a:ext uri="{FF2B5EF4-FFF2-40B4-BE49-F238E27FC236}">
                <a16:creationId xmlns:a16="http://schemas.microsoft.com/office/drawing/2014/main" id="{418D8C13-2963-6C71-F98C-4F4956FB3B48}"/>
              </a:ext>
            </a:extLst>
          </p:cNvPr>
          <p:cNvSpPr txBox="1"/>
          <p:nvPr/>
        </p:nvSpPr>
        <p:spPr>
          <a:xfrm>
            <a:off x="6637481" y="2142956"/>
            <a:ext cx="4895156"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Titta på uppbyggnaden för att anpassa tekniken på institutionens egna system.</a:t>
            </a:r>
          </a:p>
        </p:txBody>
      </p:sp>
      <p:sp>
        <p:nvSpPr>
          <p:cNvPr id="14" name="textruta 13">
            <a:extLst>
              <a:ext uri="{FF2B5EF4-FFF2-40B4-BE49-F238E27FC236}">
                <a16:creationId xmlns:a16="http://schemas.microsoft.com/office/drawing/2014/main" id="{8C7D0F2B-FF95-0BDA-37F8-A9E09555931E}"/>
              </a:ext>
            </a:extLst>
          </p:cNvPr>
          <p:cNvSpPr txBox="1"/>
          <p:nvPr/>
        </p:nvSpPr>
        <p:spPr>
          <a:xfrm>
            <a:off x="6637481"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svenska kulturväxtnamn</a:t>
            </a:r>
          </a:p>
        </p:txBody>
      </p:sp>
      <p:sp>
        <p:nvSpPr>
          <p:cNvPr id="15" name="textruta 14">
            <a:extLst>
              <a:ext uri="{FF2B5EF4-FFF2-40B4-BE49-F238E27FC236}">
                <a16:creationId xmlns:a16="http://schemas.microsoft.com/office/drawing/2014/main" id="{9D80D59B-4EFF-3A39-42F4-534C3480ECF5}"/>
              </a:ext>
            </a:extLst>
          </p:cNvPr>
          <p:cNvSpPr txBox="1"/>
          <p:nvPr/>
        </p:nvSpPr>
        <p:spPr>
          <a:xfrm>
            <a:off x="6637481"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SKUD</a:t>
            </a:r>
          </a:p>
        </p:txBody>
      </p:sp>
      <p:sp>
        <p:nvSpPr>
          <p:cNvPr id="16" name="textruta 15">
            <a:extLst>
              <a:ext uri="{FF2B5EF4-FFF2-40B4-BE49-F238E27FC236}">
                <a16:creationId xmlns:a16="http://schemas.microsoft.com/office/drawing/2014/main" id="{414A2BC9-A76D-AF71-CA1C-C928E246BC83}"/>
              </a:ext>
            </a:extLst>
          </p:cNvPr>
          <p:cNvSpPr txBox="1"/>
          <p:nvPr/>
        </p:nvSpPr>
        <p:spPr>
          <a:xfrm>
            <a:off x="6637481"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using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SLU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library</a:t>
            </a:r>
            <a:r>
              <a:rPr lang="sv-SE" sz="1800" dirty="0">
                <a:effectLst/>
                <a:latin typeface="Calibri" panose="020F0502020204030204" pitchFamily="34" charset="0"/>
                <a:ea typeface="Calibri" panose="020F0502020204030204" pitchFamily="34" charset="0"/>
                <a:cs typeface="Times New Roman" panose="02020603050405020304" pitchFamily="18" charset="0"/>
              </a:rPr>
              <a:t>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search</a:t>
            </a:r>
            <a:r>
              <a:rPr lang="sv-SE" sz="1800" dirty="0">
                <a:effectLst/>
                <a:latin typeface="Calibri" panose="020F0502020204030204" pitchFamily="34" charset="0"/>
                <a:ea typeface="Calibri" panose="020F0502020204030204" pitchFamily="34" charset="0"/>
                <a:cs typeface="Times New Roman" panose="02020603050405020304" pitchFamily="18" charset="0"/>
              </a:rPr>
              <a:t> the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books</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articles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interest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ruta 16">
            <a:extLst>
              <a:ext uri="{FF2B5EF4-FFF2-40B4-BE49-F238E27FC236}">
                <a16:creationId xmlns:a16="http://schemas.microsoft.com/office/drawing/2014/main" id="{95F9E817-FFE5-818A-ADD3-EBA0096AEBA2}"/>
              </a:ext>
            </a:extLst>
          </p:cNvPr>
          <p:cNvSpPr txBox="1"/>
          <p:nvPr/>
        </p:nvSpPr>
        <p:spPr>
          <a:xfrm>
            <a:off x="6637481"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about</a:t>
            </a:r>
            <a:r>
              <a:rPr lang="sv-SE" sz="1800" dirty="0">
                <a:effectLst/>
                <a:latin typeface="Calibri" panose="020F0502020204030204" pitchFamily="34" charset="0"/>
                <a:ea typeface="Calibri" panose="020F0502020204030204" pitchFamily="34" charset="0"/>
                <a:cs typeface="Times New Roman" panose="02020603050405020304" pitchFamily="18" charset="0"/>
              </a:rPr>
              <a:t> an SLU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researcher's</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activities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ruta 17">
            <a:extLst>
              <a:ext uri="{FF2B5EF4-FFF2-40B4-BE49-F238E27FC236}">
                <a16:creationId xmlns:a16="http://schemas.microsoft.com/office/drawing/2014/main" id="{57C466DB-6969-F7C4-3D82-2EDABB7A38B3}"/>
              </a:ext>
            </a:extLst>
          </p:cNvPr>
          <p:cNvSpPr txBox="1"/>
          <p:nvPr/>
        </p:nvSpPr>
        <p:spPr>
          <a:xfrm>
            <a:off x="6637481"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PM för fältförsök</a:t>
            </a:r>
          </a:p>
        </p:txBody>
      </p:sp>
    </p:spTree>
    <p:extLst>
      <p:ext uri="{BB962C8B-B14F-4D97-AF65-F5344CB8AC3E}">
        <p14:creationId xmlns:p14="http://schemas.microsoft.com/office/powerpoint/2010/main" val="1324906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958488A-C012-FAF7-99E6-D5CBE1648B28}"/>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hur hemsidan ser ut, för en arbetsuppgift</a:t>
            </a:r>
          </a:p>
        </p:txBody>
      </p:sp>
      <p:sp>
        <p:nvSpPr>
          <p:cNvPr id="3" name="textruta 2">
            <a:extLst>
              <a:ext uri="{FF2B5EF4-FFF2-40B4-BE49-F238E27FC236}">
                <a16:creationId xmlns:a16="http://schemas.microsoft.com/office/drawing/2014/main" id="{215B35F4-A60A-6D3F-C23C-B1A3DE617F2C}"/>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Letade efter länken till den nya torvkartan</a:t>
            </a:r>
          </a:p>
        </p:txBody>
      </p:sp>
      <p:sp>
        <p:nvSpPr>
          <p:cNvPr id="4" name="textruta 3">
            <a:extLst>
              <a:ext uri="{FF2B5EF4-FFF2-40B4-BE49-F238E27FC236}">
                <a16:creationId xmlns:a16="http://schemas.microsoft.com/office/drawing/2014/main" id="{57594570-7E8E-0B1E-F695-023CD38E988A}"/>
              </a:ext>
            </a:extLst>
          </p:cNvPr>
          <p:cNvSpPr txBox="1"/>
          <p:nvPr/>
        </p:nvSpPr>
        <p:spPr>
          <a:xfrm>
            <a:off x="233570" y="2142956"/>
            <a:ext cx="559573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info om eventuell driftstörning. Eftersom jag inte kommer åt mitt SLU skrivbord på min privata dator.</a:t>
            </a:r>
          </a:p>
        </p:txBody>
      </p:sp>
      <p:sp>
        <p:nvSpPr>
          <p:cNvPr id="5" name="textruta 4">
            <a:extLst>
              <a:ext uri="{FF2B5EF4-FFF2-40B4-BE49-F238E27FC236}">
                <a16:creationId xmlns:a16="http://schemas.microsoft.com/office/drawing/2014/main" id="{737EB596-E536-9AF4-9149-A83F99EAE28F}"/>
              </a:ext>
            </a:extLst>
          </p:cNvPr>
          <p:cNvSpPr txBox="1"/>
          <p:nvPr/>
        </p:nvSpPr>
        <p:spPr>
          <a:xfrm>
            <a:off x="233570"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PhD position</a:t>
            </a:r>
          </a:p>
        </p:txBody>
      </p:sp>
      <p:sp>
        <p:nvSpPr>
          <p:cNvPr id="6" name="textruta 5">
            <a:extLst>
              <a:ext uri="{FF2B5EF4-FFF2-40B4-BE49-F238E27FC236}">
                <a16:creationId xmlns:a16="http://schemas.microsoft.com/office/drawing/2014/main" id="{696A40FE-5496-D196-74AB-761C98AA9B13}"/>
              </a:ext>
            </a:extLst>
          </p:cNvPr>
          <p:cNvSpPr txBox="1"/>
          <p:nvPr/>
        </p:nvSpPr>
        <p:spPr>
          <a:xfrm>
            <a:off x="233570"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Gå in på canvas</a:t>
            </a:r>
          </a:p>
        </p:txBody>
      </p:sp>
      <p:sp>
        <p:nvSpPr>
          <p:cNvPr id="7" name="textruta 6">
            <a:extLst>
              <a:ext uri="{FF2B5EF4-FFF2-40B4-BE49-F238E27FC236}">
                <a16:creationId xmlns:a16="http://schemas.microsoft.com/office/drawing/2014/main" id="{C2F290E0-A95F-9DC9-DCC0-262F6B6A8CA9}"/>
              </a:ext>
            </a:extLst>
          </p:cNvPr>
          <p:cNvSpPr txBox="1"/>
          <p:nvPr/>
        </p:nvSpPr>
        <p:spPr>
          <a:xfrm>
            <a:off x="233570"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 på ramschemat för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Skogsvetarprogramet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964E7B97-EC91-F4A5-9C2A-EB959C9A16FB}"/>
              </a:ext>
            </a:extLst>
          </p:cNvPr>
          <p:cNvSpPr txBox="1"/>
          <p:nvPr/>
        </p:nvSpPr>
        <p:spPr>
          <a:xfrm>
            <a:off x="233570"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läsa email</a:t>
            </a:r>
          </a:p>
        </p:txBody>
      </p:sp>
      <p:sp>
        <p:nvSpPr>
          <p:cNvPr id="9" name="textruta 8">
            <a:extLst>
              <a:ext uri="{FF2B5EF4-FFF2-40B4-BE49-F238E27FC236}">
                <a16:creationId xmlns:a16="http://schemas.microsoft.com/office/drawing/2014/main" id="{EE67775B-A013-4954-C50E-626F9746A018}"/>
              </a:ext>
            </a:extLst>
          </p:cNvPr>
          <p:cNvSpPr txBox="1"/>
          <p:nvPr/>
        </p:nvSpPr>
        <p:spPr>
          <a:xfrm>
            <a:off x="233570"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Göra ändringar på webben</a:t>
            </a:r>
          </a:p>
        </p:txBody>
      </p:sp>
      <p:sp>
        <p:nvSpPr>
          <p:cNvPr id="10" name="textruta 9">
            <a:extLst>
              <a:ext uri="{FF2B5EF4-FFF2-40B4-BE49-F238E27FC236}">
                <a16:creationId xmlns:a16="http://schemas.microsoft.com/office/drawing/2014/main" id="{0BB9267A-A93C-E01B-D666-03211FC36469}"/>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 efter nya inkomna fakturor</a:t>
            </a:r>
          </a:p>
        </p:txBody>
      </p:sp>
      <p:sp>
        <p:nvSpPr>
          <p:cNvPr id="11" name="textruta 10">
            <a:extLst>
              <a:ext uri="{FF2B5EF4-FFF2-40B4-BE49-F238E27FC236}">
                <a16:creationId xmlns:a16="http://schemas.microsoft.com/office/drawing/2014/main" id="{F4937798-9F65-D8C4-0C05-770D97669125}"/>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mejl</a:t>
            </a:r>
          </a:p>
        </p:txBody>
      </p:sp>
      <p:sp>
        <p:nvSpPr>
          <p:cNvPr id="12" name="textruta 11">
            <a:extLst>
              <a:ext uri="{FF2B5EF4-FFF2-40B4-BE49-F238E27FC236}">
                <a16:creationId xmlns:a16="http://schemas.microsoft.com/office/drawing/2014/main" id="{CB786102-7689-AA5F-B5B1-7CFC3E172815}"/>
              </a:ext>
            </a:extLst>
          </p:cNvPr>
          <p:cNvSpPr txBox="1"/>
          <p:nvPr/>
        </p:nvSpPr>
        <p:spPr>
          <a:xfrm>
            <a:off x="6637481" y="2142956"/>
            <a:ext cx="4895156"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Har alltid institutionens webbsida som startsida på en av mina flikar i webbläsaren</a:t>
            </a:r>
          </a:p>
        </p:txBody>
      </p:sp>
      <p:sp>
        <p:nvSpPr>
          <p:cNvPr id="13" name="textruta 12">
            <a:extLst>
              <a:ext uri="{FF2B5EF4-FFF2-40B4-BE49-F238E27FC236}">
                <a16:creationId xmlns:a16="http://schemas.microsoft.com/office/drawing/2014/main" id="{ACF09DE7-8279-A070-4DC2-8A2FB8753558}"/>
              </a:ext>
            </a:extLst>
          </p:cNvPr>
          <p:cNvSpPr txBox="1"/>
          <p:nvPr/>
        </p:nvSpPr>
        <p:spPr>
          <a:xfrm>
            <a:off x="6637481"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Logga in till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Proceedo</a:t>
            </a:r>
            <a:r>
              <a:rPr lang="sv-SE" sz="1800" dirty="0">
                <a:effectLst/>
                <a:latin typeface="Calibri" panose="020F0502020204030204" pitchFamily="34" charset="0"/>
                <a:ea typeface="Calibri" panose="020F0502020204030204" pitchFamily="34" charset="0"/>
                <a:cs typeface="Times New Roman" panose="02020603050405020304" pitchFamily="18" charset="0"/>
              </a:rPr>
              <a:t>, inköp</a:t>
            </a:r>
          </a:p>
        </p:txBody>
      </p:sp>
      <p:sp>
        <p:nvSpPr>
          <p:cNvPr id="14" name="textruta 13">
            <a:extLst>
              <a:ext uri="{FF2B5EF4-FFF2-40B4-BE49-F238E27FC236}">
                <a16:creationId xmlns:a16="http://schemas.microsoft.com/office/drawing/2014/main" id="{BC3CADCF-36CB-6EEF-968F-2ADE2CE0AD34}"/>
              </a:ext>
            </a:extLst>
          </p:cNvPr>
          <p:cNvSpPr txBox="1"/>
          <p:nvPr/>
        </p:nvSpPr>
        <p:spPr>
          <a:xfrm>
            <a:off x="6637481"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Boka tid med studievägledaren</a:t>
            </a:r>
          </a:p>
        </p:txBody>
      </p:sp>
      <p:sp>
        <p:nvSpPr>
          <p:cNvPr id="15" name="textruta 14">
            <a:extLst>
              <a:ext uri="{FF2B5EF4-FFF2-40B4-BE49-F238E27FC236}">
                <a16:creationId xmlns:a16="http://schemas.microsoft.com/office/drawing/2014/main" id="{40F66AA8-60A6-407C-DBD2-2FAC4C6A559B}"/>
              </a:ext>
            </a:extLst>
          </p:cNvPr>
          <p:cNvSpPr txBox="1"/>
          <p:nvPr/>
        </p:nvSpPr>
        <p:spPr>
          <a:xfrm>
            <a:off x="6637481"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svenska namnet på en växt</a:t>
            </a:r>
          </a:p>
        </p:txBody>
      </p:sp>
      <p:sp>
        <p:nvSpPr>
          <p:cNvPr id="16" name="textruta 15">
            <a:extLst>
              <a:ext uri="{FF2B5EF4-FFF2-40B4-BE49-F238E27FC236}">
                <a16:creationId xmlns:a16="http://schemas.microsoft.com/office/drawing/2014/main" id="{CEE617C2-3E0A-FE10-DC0B-523E93BF9889}"/>
              </a:ext>
            </a:extLst>
          </p:cNvPr>
          <p:cNvSpPr txBox="1"/>
          <p:nvPr/>
        </p:nvSpPr>
        <p:spPr>
          <a:xfrm>
            <a:off x="6637481"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Canvas</a:t>
            </a:r>
          </a:p>
        </p:txBody>
      </p:sp>
      <p:sp>
        <p:nvSpPr>
          <p:cNvPr id="17" name="textruta 16">
            <a:extLst>
              <a:ext uri="{FF2B5EF4-FFF2-40B4-BE49-F238E27FC236}">
                <a16:creationId xmlns:a16="http://schemas.microsoft.com/office/drawing/2014/main" id="{A30D4EB0-43A6-D966-2856-1AE5CD2EE5B3}"/>
              </a:ext>
            </a:extLst>
          </p:cNvPr>
          <p:cNvSpPr txBox="1"/>
          <p:nvPr/>
        </p:nvSpPr>
        <p:spPr>
          <a:xfrm>
            <a:off x="6637481"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use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tools</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ruta 17">
            <a:extLst>
              <a:ext uri="{FF2B5EF4-FFF2-40B4-BE49-F238E27FC236}">
                <a16:creationId xmlns:a16="http://schemas.microsoft.com/office/drawing/2014/main" id="{C7CDAA62-0F78-399A-09A0-E94426345408}"/>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1944275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ABA6469-CB2E-9BA4-5739-983CA4066C00}"/>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Komma åt Canvas</a:t>
            </a:r>
          </a:p>
        </p:txBody>
      </p:sp>
      <p:sp>
        <p:nvSpPr>
          <p:cNvPr id="3" name="textruta 2">
            <a:extLst>
              <a:ext uri="{FF2B5EF4-FFF2-40B4-BE49-F238E27FC236}">
                <a16:creationId xmlns:a16="http://schemas.microsoft.com/office/drawing/2014/main" id="{4DD86454-81F3-0357-3D41-2E4D3731A9B8}"/>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Hämta data på SERS</a:t>
            </a:r>
          </a:p>
        </p:txBody>
      </p:sp>
      <p:sp>
        <p:nvSpPr>
          <p:cNvPr id="4" name="textruta 3">
            <a:extLst>
              <a:ext uri="{FF2B5EF4-FFF2-40B4-BE49-F238E27FC236}">
                <a16:creationId xmlns:a16="http://schemas.microsoft.com/office/drawing/2014/main" id="{96CA1498-38C1-CEBB-E7C4-DD768239FA55}"/>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gå in på medarbetarwebb för att tidsrapportera</a:t>
            </a:r>
          </a:p>
        </p:txBody>
      </p:sp>
      <p:sp>
        <p:nvSpPr>
          <p:cNvPr id="5" name="textruta 4">
            <a:extLst>
              <a:ext uri="{FF2B5EF4-FFF2-40B4-BE49-F238E27FC236}">
                <a16:creationId xmlns:a16="http://schemas.microsoft.com/office/drawing/2014/main" id="{7DE3189C-28B1-2C00-D19A-CB1F50625012}"/>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proceedo</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0A8660AB-C7E6-2748-066B-81CE54E8B70E}"/>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Löpande varginventering</a:t>
            </a:r>
          </a:p>
        </p:txBody>
      </p:sp>
      <p:sp>
        <p:nvSpPr>
          <p:cNvPr id="7" name="textruta 6">
            <a:extLst>
              <a:ext uri="{FF2B5EF4-FFF2-40B4-BE49-F238E27FC236}">
                <a16:creationId xmlns:a16="http://schemas.microsoft.com/office/drawing/2014/main" id="{16B623DD-CBF2-C6DE-3238-8D09C6BF1EA3}"/>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hITTA</a:t>
            </a:r>
            <a:r>
              <a:rPr lang="sv-SE" sz="1800" dirty="0">
                <a:effectLst/>
                <a:latin typeface="Calibri" panose="020F0502020204030204" pitchFamily="34" charset="0"/>
                <a:ea typeface="Calibri" panose="020F0502020204030204" pitchFamily="34" charset="0"/>
                <a:cs typeface="Times New Roman" panose="02020603050405020304" pitchFamily="18" charset="0"/>
              </a:rPr>
              <a:t> INFORMATIN FÖR LÄRANDE SYFTE</a:t>
            </a:r>
          </a:p>
        </p:txBody>
      </p:sp>
      <p:sp>
        <p:nvSpPr>
          <p:cNvPr id="8" name="textruta 7">
            <a:extLst>
              <a:ext uri="{FF2B5EF4-FFF2-40B4-BE49-F238E27FC236}">
                <a16:creationId xmlns:a16="http://schemas.microsoft.com/office/drawing/2014/main" id="{23A74982-FB49-E458-2EFA-69D44B719CE1}"/>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miljöarbete</a:t>
            </a:r>
          </a:p>
        </p:txBody>
      </p:sp>
      <p:sp>
        <p:nvSpPr>
          <p:cNvPr id="9" name="textruta 8">
            <a:extLst>
              <a:ext uri="{FF2B5EF4-FFF2-40B4-BE49-F238E27FC236}">
                <a16:creationId xmlns:a16="http://schemas.microsoft.com/office/drawing/2014/main" id="{0A7C27D7-7914-B377-FB40-E6A021FFFFAF}"/>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verktyg i medarbetarwebben</a:t>
            </a:r>
          </a:p>
        </p:txBody>
      </p:sp>
      <p:sp>
        <p:nvSpPr>
          <p:cNvPr id="10" name="textruta 9">
            <a:extLst>
              <a:ext uri="{FF2B5EF4-FFF2-40B4-BE49-F238E27FC236}">
                <a16:creationId xmlns:a16="http://schemas.microsoft.com/office/drawing/2014/main" id="{EA6BB68E-D44A-523D-5DF1-082F3AE83176}"/>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Information till gymnasiearbete</a:t>
            </a:r>
          </a:p>
        </p:txBody>
      </p:sp>
      <p:sp>
        <p:nvSpPr>
          <p:cNvPr id="11" name="textruta 10">
            <a:extLst>
              <a:ext uri="{FF2B5EF4-FFF2-40B4-BE49-F238E27FC236}">
                <a16:creationId xmlns:a16="http://schemas.microsoft.com/office/drawing/2014/main" id="{3D8D4ADE-B703-8ADB-3B64-23BAC25E2CEF}"/>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utbildngar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ruta 11">
            <a:extLst>
              <a:ext uri="{FF2B5EF4-FFF2-40B4-BE49-F238E27FC236}">
                <a16:creationId xmlns:a16="http://schemas.microsoft.com/office/drawing/2014/main" id="{CD455CE8-D4F6-96BF-E599-2F716E2A7F3D}"/>
              </a:ext>
            </a:extLst>
          </p:cNvPr>
          <p:cNvSpPr txBox="1"/>
          <p:nvPr/>
        </p:nvSpPr>
        <p:spPr>
          <a:xfrm>
            <a:off x="6637481" y="2142956"/>
            <a:ext cx="4895156"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information om hur man hanterar reseräkningar och fakturor</a:t>
            </a:r>
          </a:p>
        </p:txBody>
      </p:sp>
      <p:sp>
        <p:nvSpPr>
          <p:cNvPr id="13" name="textruta 12">
            <a:extLst>
              <a:ext uri="{FF2B5EF4-FFF2-40B4-BE49-F238E27FC236}">
                <a16:creationId xmlns:a16="http://schemas.microsoft.com/office/drawing/2014/main" id="{51975A4F-9709-81DD-556E-40183BE5EA2C}"/>
              </a:ext>
            </a:extLst>
          </p:cNvPr>
          <p:cNvSpPr txBox="1"/>
          <p:nvPr/>
        </p:nvSpPr>
        <p:spPr>
          <a:xfrm>
            <a:off x="6637481" y="3105571"/>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riktlinjedokument</a:t>
            </a:r>
          </a:p>
        </p:txBody>
      </p:sp>
      <p:sp>
        <p:nvSpPr>
          <p:cNvPr id="14" name="textruta 13">
            <a:extLst>
              <a:ext uri="{FF2B5EF4-FFF2-40B4-BE49-F238E27FC236}">
                <a16:creationId xmlns:a16="http://schemas.microsoft.com/office/drawing/2014/main" id="{024B6EAC-096E-382C-2D83-04FB4D4664C8}"/>
              </a:ext>
            </a:extLst>
          </p:cNvPr>
          <p:cNvSpPr txBox="1"/>
          <p:nvPr/>
        </p:nvSpPr>
        <p:spPr>
          <a:xfrm>
            <a:off x="6637481" y="3791187"/>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 namn mot SKUD</a:t>
            </a:r>
          </a:p>
        </p:txBody>
      </p:sp>
      <p:sp>
        <p:nvSpPr>
          <p:cNvPr id="15" name="textruta 14">
            <a:extLst>
              <a:ext uri="{FF2B5EF4-FFF2-40B4-BE49-F238E27FC236}">
                <a16:creationId xmlns:a16="http://schemas.microsoft.com/office/drawing/2014/main" id="{5FA767AB-0D3D-E866-F100-4392FFACA71C}"/>
              </a:ext>
            </a:extLst>
          </p:cNvPr>
          <p:cNvSpPr txBox="1"/>
          <p:nvPr/>
        </p:nvSpPr>
        <p:spPr>
          <a:xfrm>
            <a:off x="6637481" y="4476803"/>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Inventeringsinstruktioner</a:t>
            </a:r>
          </a:p>
        </p:txBody>
      </p:sp>
      <p:sp>
        <p:nvSpPr>
          <p:cNvPr id="16" name="textruta 15">
            <a:extLst>
              <a:ext uri="{FF2B5EF4-FFF2-40B4-BE49-F238E27FC236}">
                <a16:creationId xmlns:a16="http://schemas.microsoft.com/office/drawing/2014/main" id="{6A9FD62C-24F4-D87E-73B3-81B4EB3B2A78}"/>
              </a:ext>
            </a:extLst>
          </p:cNvPr>
          <p:cNvSpPr txBox="1"/>
          <p:nvPr/>
        </p:nvSpPr>
        <p:spPr>
          <a:xfrm>
            <a:off x="6637481" y="5162419"/>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koraler</a:t>
            </a:r>
          </a:p>
        </p:txBody>
      </p:sp>
      <p:sp>
        <p:nvSpPr>
          <p:cNvPr id="17" name="textruta 16">
            <a:extLst>
              <a:ext uri="{FF2B5EF4-FFF2-40B4-BE49-F238E27FC236}">
                <a16:creationId xmlns:a16="http://schemas.microsoft.com/office/drawing/2014/main" id="{A815B55F-31E3-B9AD-C2F4-38DAAA41C304}"/>
              </a:ext>
            </a:extLst>
          </p:cNvPr>
          <p:cNvSpPr txBox="1"/>
          <p:nvPr/>
        </p:nvSpPr>
        <p:spPr>
          <a:xfrm>
            <a:off x="6637481" y="5848035"/>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söka anställning</a:t>
            </a:r>
          </a:p>
        </p:txBody>
      </p:sp>
      <p:sp>
        <p:nvSpPr>
          <p:cNvPr id="18" name="textruta 17">
            <a:extLst>
              <a:ext uri="{FF2B5EF4-FFF2-40B4-BE49-F238E27FC236}">
                <a16:creationId xmlns:a16="http://schemas.microsoft.com/office/drawing/2014/main" id="{4FE8F4FE-7FD3-9BB3-9565-EC46EE4EA124}"/>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3990915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0E2B153-F0CA-2C53-79C4-B24EB3FB9DE3}"/>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heureka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ruta 2">
            <a:extLst>
              <a:ext uri="{FF2B5EF4-FFF2-40B4-BE49-F238E27FC236}">
                <a16:creationId xmlns:a16="http://schemas.microsoft.com/office/drawing/2014/main" id="{2BCE83BC-8F17-D9C9-6FEA-191DC1BE1CA9}"/>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Leta information om arter</a:t>
            </a:r>
          </a:p>
        </p:txBody>
      </p:sp>
      <p:sp>
        <p:nvSpPr>
          <p:cNvPr id="4" name="textruta 3">
            <a:extLst>
              <a:ext uri="{FF2B5EF4-FFF2-40B4-BE49-F238E27FC236}">
                <a16:creationId xmlns:a16="http://schemas.microsoft.com/office/drawing/2014/main" id="{FE678329-5230-1CF8-19D1-3EA3874E8ACD}"/>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ÅL</a:t>
            </a:r>
          </a:p>
        </p:txBody>
      </p:sp>
      <p:sp>
        <p:nvSpPr>
          <p:cNvPr id="5" name="textruta 4">
            <a:extLst>
              <a:ext uri="{FF2B5EF4-FFF2-40B4-BE49-F238E27FC236}">
                <a16:creationId xmlns:a16="http://schemas.microsoft.com/office/drawing/2014/main" id="{B6598543-AF87-E18E-249E-9B299BCCE0C1}"/>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om det fanns någon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vissepblåsarfunktion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97EF1324-EB7C-AB75-007F-2B95E77BDF5C}"/>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institutionssida med samlade publikationer</a:t>
            </a:r>
          </a:p>
        </p:txBody>
      </p:sp>
      <p:sp>
        <p:nvSpPr>
          <p:cNvPr id="7" name="textruta 6">
            <a:extLst>
              <a:ext uri="{FF2B5EF4-FFF2-40B4-BE49-F238E27FC236}">
                <a16:creationId xmlns:a16="http://schemas.microsoft.com/office/drawing/2014/main" id="{EBC4F32B-D592-C2A0-AEDE-AFB449F98983}"/>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förbereda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vårkollen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518A6A56-A389-B8A8-C1EC-9ED00993A92E}"/>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Söka en art i kulturväxtdatabasen</a:t>
            </a:r>
          </a:p>
        </p:txBody>
      </p:sp>
      <p:sp>
        <p:nvSpPr>
          <p:cNvPr id="9" name="textruta 8">
            <a:extLst>
              <a:ext uri="{FF2B5EF4-FFF2-40B4-BE49-F238E27FC236}">
                <a16:creationId xmlns:a16="http://schemas.microsoft.com/office/drawing/2014/main" id="{A76756A0-48FA-B383-8EF4-26C5AFC3C6D5}"/>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Ta del av resultat i elfiskeregistret </a:t>
            </a:r>
          </a:p>
        </p:txBody>
      </p:sp>
      <p:sp>
        <p:nvSpPr>
          <p:cNvPr id="10" name="textruta 9">
            <a:extLst>
              <a:ext uri="{FF2B5EF4-FFF2-40B4-BE49-F238E27FC236}">
                <a16:creationId xmlns:a16="http://schemas.microsoft.com/office/drawing/2014/main" id="{5A345848-17C2-C518-A0B7-B9094FFF7AD5}"/>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Tycker det är kul att se hur ni jobbar med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API:er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D35A1D07-1849-EE6F-8551-B8DE260B0566}"/>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Söka uppgifter om pesticider</a:t>
            </a:r>
          </a:p>
        </p:txBody>
      </p:sp>
      <p:sp>
        <p:nvSpPr>
          <p:cNvPr id="12" name="textruta 11">
            <a:extLst>
              <a:ext uri="{FF2B5EF4-FFF2-40B4-BE49-F238E27FC236}">
                <a16:creationId xmlns:a16="http://schemas.microsoft.com/office/drawing/2014/main" id="{DF793217-BFD0-34FC-5229-83BC41F648C5}"/>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Validera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EduSign</a:t>
            </a:r>
            <a:r>
              <a:rPr lang="sv-SE" sz="1800" dirty="0">
                <a:effectLst/>
                <a:latin typeface="Calibri" panose="020F0502020204030204" pitchFamily="34" charset="0"/>
                <a:ea typeface="Calibri" panose="020F0502020204030204" pitchFamily="34" charset="0"/>
                <a:cs typeface="Times New Roman" panose="02020603050405020304" pitchFamily="18" charset="0"/>
              </a:rPr>
              <a:t> - går ej med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Chrome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ruta 12">
            <a:extLst>
              <a:ext uri="{FF2B5EF4-FFF2-40B4-BE49-F238E27FC236}">
                <a16:creationId xmlns:a16="http://schemas.microsoft.com/office/drawing/2014/main" id="{232B412F-0DD7-86F6-096B-57A745848742}"/>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get information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abuot</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phd</a:t>
            </a:r>
            <a:r>
              <a:rPr lang="sv-SE" sz="1800" dirty="0">
                <a:effectLst/>
                <a:latin typeface="Calibri" panose="020F0502020204030204" pitchFamily="34" charset="0"/>
                <a:ea typeface="Calibri" panose="020F0502020204030204" pitchFamily="34" charset="0"/>
                <a:cs typeface="Times New Roman" panose="02020603050405020304" pitchFamily="18" charset="0"/>
              </a:rPr>
              <a:t> programs</a:t>
            </a:r>
          </a:p>
        </p:txBody>
      </p:sp>
      <p:sp>
        <p:nvSpPr>
          <p:cNvPr id="14" name="textruta 13">
            <a:extLst>
              <a:ext uri="{FF2B5EF4-FFF2-40B4-BE49-F238E27FC236}">
                <a16:creationId xmlns:a16="http://schemas.microsoft.com/office/drawing/2014/main" id="{1A757691-FFFA-014B-E9BC-1B441C16EBA3}"/>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docentföreläsningar</a:t>
            </a:r>
          </a:p>
        </p:txBody>
      </p:sp>
      <p:sp>
        <p:nvSpPr>
          <p:cNvPr id="15" name="textruta 14">
            <a:extLst>
              <a:ext uri="{FF2B5EF4-FFF2-40B4-BE49-F238E27FC236}">
                <a16:creationId xmlns:a16="http://schemas.microsoft.com/office/drawing/2014/main" id="{9D9D8EDE-6D2E-B636-7036-8FAE844C4DF3}"/>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letar rosor grönt kulturarv</a:t>
            </a:r>
          </a:p>
        </p:txBody>
      </p:sp>
      <p:sp>
        <p:nvSpPr>
          <p:cNvPr id="16" name="textruta 15">
            <a:extLst>
              <a:ext uri="{FF2B5EF4-FFF2-40B4-BE49-F238E27FC236}">
                <a16:creationId xmlns:a16="http://schemas.microsoft.com/office/drawing/2014/main" id="{420D7F66-C84C-50B8-16BA-FFD5D6FC3CE8}"/>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Utvecklingsprojekt</a:t>
            </a:r>
          </a:p>
        </p:txBody>
      </p:sp>
      <p:sp>
        <p:nvSpPr>
          <p:cNvPr id="17" name="textruta 16">
            <a:extLst>
              <a:ext uri="{FF2B5EF4-FFF2-40B4-BE49-F238E27FC236}">
                <a16:creationId xmlns:a16="http://schemas.microsoft.com/office/drawing/2014/main" id="{F6DB4367-9F95-AC8A-28F2-1B6B74D4915E}"/>
              </a:ext>
            </a:extLst>
          </p:cNvPr>
          <p:cNvSpPr txBox="1"/>
          <p:nvPr/>
        </p:nvSpPr>
        <p:spPr>
          <a:xfrm>
            <a:off x="6637481"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utsläpp växthusgaser</a:t>
            </a:r>
          </a:p>
        </p:txBody>
      </p:sp>
      <p:sp>
        <p:nvSpPr>
          <p:cNvPr id="18" name="textruta 17">
            <a:extLst>
              <a:ext uri="{FF2B5EF4-FFF2-40B4-BE49-F238E27FC236}">
                <a16:creationId xmlns:a16="http://schemas.microsoft.com/office/drawing/2014/main" id="{548D259F-117A-5809-77FA-E5AE0F173EE7}"/>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2168636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1F2C456-BC00-7CD1-75E6-DC9AA435FA4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3" name="textruta 2">
            <a:extLst>
              <a:ext uri="{FF2B5EF4-FFF2-40B4-BE49-F238E27FC236}">
                <a16:creationId xmlns:a16="http://schemas.microsoft.com/office/drawing/2014/main" id="{EF6393F0-C0A5-0E49-887B-FA79C28C1100}"/>
              </a:ext>
            </a:extLst>
          </p:cNvPr>
          <p:cNvSpPr txBox="1"/>
          <p:nvPr/>
        </p:nvSpPr>
        <p:spPr>
          <a:xfrm>
            <a:off x="397079" y="2474893"/>
            <a:ext cx="11794921" cy="954107"/>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Vad har du för syfte med att besöka slu.se den här gången?</a:t>
            </a:r>
          </a:p>
        </p:txBody>
      </p:sp>
    </p:spTree>
    <p:extLst>
      <p:ext uri="{BB962C8B-B14F-4D97-AF65-F5344CB8AC3E}">
        <p14:creationId xmlns:p14="http://schemas.microsoft.com/office/powerpoint/2010/main" val="2380361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39C04A-6E51-71FE-BDEE-EEA4F9FAA546}"/>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
        <p:nvSpPr>
          <p:cNvPr id="3" name="textruta 2">
            <a:extLst>
              <a:ext uri="{FF2B5EF4-FFF2-40B4-BE49-F238E27FC236}">
                <a16:creationId xmlns:a16="http://schemas.microsoft.com/office/drawing/2014/main" id="{C0D0DB52-3491-3F25-3CD2-85061D428076}"/>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Söka kunskap och råd</a:t>
            </a:r>
          </a:p>
        </p:txBody>
      </p:sp>
      <p:sp>
        <p:nvSpPr>
          <p:cNvPr id="4" name="textruta 3">
            <a:extLst>
              <a:ext uri="{FF2B5EF4-FFF2-40B4-BE49-F238E27FC236}">
                <a16:creationId xmlns:a16="http://schemas.microsoft.com/office/drawing/2014/main" id="{5E8C9409-A002-130E-2C9E-45E32DDA6FFF}"/>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apply</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jop</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ruta 4">
            <a:extLst>
              <a:ext uri="{FF2B5EF4-FFF2-40B4-BE49-F238E27FC236}">
                <a16:creationId xmlns:a16="http://schemas.microsoft.com/office/drawing/2014/main" id="{2BBD3D74-08BB-3A2C-4A9B-5117F55F2160}"/>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Sammetsbi</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DC19E589-50BC-491C-F22C-047E55FC684F}"/>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Vart anmäler jag varg</a:t>
            </a:r>
          </a:p>
        </p:txBody>
      </p:sp>
      <p:sp>
        <p:nvSpPr>
          <p:cNvPr id="7" name="textruta 6">
            <a:extLst>
              <a:ext uri="{FF2B5EF4-FFF2-40B4-BE49-F238E27FC236}">
                <a16:creationId xmlns:a16="http://schemas.microsoft.com/office/drawing/2014/main" id="{2B90ECA4-BFDC-32E0-6114-6AA45CF24701}"/>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Foderstatsberäkning</a:t>
            </a:r>
          </a:p>
        </p:txBody>
      </p:sp>
      <p:sp>
        <p:nvSpPr>
          <p:cNvPr id="8" name="textruta 7">
            <a:extLst>
              <a:ext uri="{FF2B5EF4-FFF2-40B4-BE49-F238E27FC236}">
                <a16:creationId xmlns:a16="http://schemas.microsoft.com/office/drawing/2014/main" id="{C28C9F55-C8AD-7530-947C-703D768FB829}"/>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Förstånoch</a:t>
            </a:r>
            <a:r>
              <a:rPr lang="sv-SE" sz="1800" dirty="0">
                <a:effectLst/>
                <a:latin typeface="Calibri" panose="020F0502020204030204" pitchFamily="34" charset="0"/>
                <a:ea typeface="Calibri" panose="020F0502020204030204" pitchFamily="34" charset="0"/>
                <a:cs typeface="Times New Roman" panose="02020603050405020304" pitchFamily="18" charset="0"/>
              </a:rPr>
              <a:t> bidra till ett bättre mitt eget slav förhållande</a:t>
            </a:r>
          </a:p>
        </p:txBody>
      </p:sp>
      <p:sp>
        <p:nvSpPr>
          <p:cNvPr id="9" name="textruta 8">
            <a:extLst>
              <a:ext uri="{FF2B5EF4-FFF2-40B4-BE49-F238E27FC236}">
                <a16:creationId xmlns:a16="http://schemas.microsoft.com/office/drawing/2014/main" id="{4A03E22D-4DB1-C79E-884A-7F49DFD91B13}"/>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Uppmanad via mail</a:t>
            </a:r>
          </a:p>
        </p:txBody>
      </p:sp>
      <p:sp>
        <p:nvSpPr>
          <p:cNvPr id="10" name="textruta 9">
            <a:extLst>
              <a:ext uri="{FF2B5EF4-FFF2-40B4-BE49-F238E27FC236}">
                <a16:creationId xmlns:a16="http://schemas.microsoft.com/office/drawing/2014/main" id="{795024B4-1C2D-75A4-E80C-64DAB0887979}"/>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Utskick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Sv</a:t>
            </a:r>
            <a:r>
              <a:rPr lang="sv-SE" sz="1800" dirty="0">
                <a:effectLst/>
                <a:latin typeface="Calibri" panose="020F0502020204030204" pitchFamily="34" charset="0"/>
                <a:ea typeface="Calibri" panose="020F0502020204030204" pitchFamily="34" charset="0"/>
                <a:cs typeface="Times New Roman" panose="02020603050405020304" pitchFamily="18" charset="0"/>
              </a:rPr>
              <a:t> Biodlares Riksförbund </a:t>
            </a:r>
          </a:p>
        </p:txBody>
      </p:sp>
      <p:sp>
        <p:nvSpPr>
          <p:cNvPr id="11" name="textruta 10">
            <a:extLst>
              <a:ext uri="{FF2B5EF4-FFF2-40B4-BE49-F238E27FC236}">
                <a16:creationId xmlns:a16="http://schemas.microsoft.com/office/drawing/2014/main" id="{0CECB700-F3C5-67CA-B4AF-C801CBD09A72}"/>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Jag är inte intresserad av detta.</a:t>
            </a:r>
          </a:p>
        </p:txBody>
      </p:sp>
      <p:sp>
        <p:nvSpPr>
          <p:cNvPr id="12" name="textruta 11">
            <a:extLst>
              <a:ext uri="{FF2B5EF4-FFF2-40B4-BE49-F238E27FC236}">
                <a16:creationId xmlns:a16="http://schemas.microsoft.com/office/drawing/2014/main" id="{B5C87821-BA9D-6B5E-7F49-C43DCC26745F}"/>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Intresserad av utvecklingen</a:t>
            </a:r>
          </a:p>
        </p:txBody>
      </p:sp>
      <p:sp>
        <p:nvSpPr>
          <p:cNvPr id="13" name="textruta 12">
            <a:extLst>
              <a:ext uri="{FF2B5EF4-FFF2-40B4-BE49-F238E27FC236}">
                <a16:creationId xmlns:a16="http://schemas.microsoft.com/office/drawing/2014/main" id="{DDD69DA9-EB2F-822D-8724-D786AB6E72AC}"/>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Vi frågor </a:t>
            </a:r>
          </a:p>
        </p:txBody>
      </p:sp>
      <p:sp>
        <p:nvSpPr>
          <p:cNvPr id="14" name="textruta 13">
            <a:extLst>
              <a:ext uri="{FF2B5EF4-FFF2-40B4-BE49-F238E27FC236}">
                <a16:creationId xmlns:a16="http://schemas.microsoft.com/office/drawing/2014/main" id="{09139DC0-E431-2FEB-B159-76A2FA741593}"/>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 upp växtnamn </a:t>
            </a:r>
          </a:p>
        </p:txBody>
      </p:sp>
      <p:sp>
        <p:nvSpPr>
          <p:cNvPr id="15" name="textruta 14">
            <a:extLst>
              <a:ext uri="{FF2B5EF4-FFF2-40B4-BE49-F238E27FC236}">
                <a16:creationId xmlns:a16="http://schemas.microsoft.com/office/drawing/2014/main" id="{7AC8CA8F-6EA7-7AB2-215B-CDECF673120E}"/>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Utomhuspedagogik</a:t>
            </a:r>
          </a:p>
        </p:txBody>
      </p:sp>
      <p:sp>
        <p:nvSpPr>
          <p:cNvPr id="16" name="textruta 15">
            <a:extLst>
              <a:ext uri="{FF2B5EF4-FFF2-40B4-BE49-F238E27FC236}">
                <a16:creationId xmlns:a16="http://schemas.microsoft.com/office/drawing/2014/main" id="{CC658DCD-3FB3-FA73-B690-84F65E5A4417}"/>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Mail </a:t>
            </a:r>
          </a:p>
        </p:txBody>
      </p:sp>
      <p:sp>
        <p:nvSpPr>
          <p:cNvPr id="17" name="textruta 16">
            <a:extLst>
              <a:ext uri="{FF2B5EF4-FFF2-40B4-BE49-F238E27FC236}">
                <a16:creationId xmlns:a16="http://schemas.microsoft.com/office/drawing/2014/main" id="{77D983EE-92D9-B3CC-21EC-07974DF55FE6}"/>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DNA test </a:t>
            </a:r>
          </a:p>
        </p:txBody>
      </p:sp>
      <p:sp>
        <p:nvSpPr>
          <p:cNvPr id="18" name="textruta 17">
            <a:extLst>
              <a:ext uri="{FF2B5EF4-FFF2-40B4-BE49-F238E27FC236}">
                <a16:creationId xmlns:a16="http://schemas.microsoft.com/office/drawing/2014/main" id="{FE3F481B-9911-45D2-4693-E1B3B21086D3}"/>
              </a:ext>
            </a:extLst>
          </p:cNvPr>
          <p:cNvSpPr txBox="1"/>
          <p:nvPr/>
        </p:nvSpPr>
        <p:spPr>
          <a:xfrm>
            <a:off x="6637481" y="5570272"/>
            <a:ext cx="532094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Hör ett radioprogram just nu om nerläggningen av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Balsgård</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blir intresserad av varför det lagts ner.</a:t>
            </a:r>
          </a:p>
        </p:txBody>
      </p:sp>
    </p:spTree>
    <p:extLst>
      <p:ext uri="{BB962C8B-B14F-4D97-AF65-F5344CB8AC3E}">
        <p14:creationId xmlns:p14="http://schemas.microsoft.com/office/powerpoint/2010/main" val="3650935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79AEB6A-3F02-88D7-2406-806A0A46A5C6}"/>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Namngivning av pausrummen</a:t>
            </a:r>
          </a:p>
        </p:txBody>
      </p:sp>
      <p:sp>
        <p:nvSpPr>
          <p:cNvPr id="3" name="textruta 2">
            <a:extLst>
              <a:ext uri="{FF2B5EF4-FFF2-40B4-BE49-F238E27FC236}">
                <a16:creationId xmlns:a16="http://schemas.microsoft.com/office/drawing/2014/main" id="{B46BA9D6-0E70-AAD9-EB8E-572B2BD91521}"/>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Sniglar utbredning </a:t>
            </a:r>
          </a:p>
        </p:txBody>
      </p:sp>
      <p:sp>
        <p:nvSpPr>
          <p:cNvPr id="4" name="textruta 3">
            <a:extLst>
              <a:ext uri="{FF2B5EF4-FFF2-40B4-BE49-F238E27FC236}">
                <a16:creationId xmlns:a16="http://schemas.microsoft.com/office/drawing/2014/main" id="{07684422-CA5E-4C8D-6EF8-342A7D155731}"/>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Enkät om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mördarsnigkar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1CD956BC-0C5E-61FC-B416-69C147E5C057}"/>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Pyralider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3B2DB161-57F6-7180-A56C-5BFC3365CF47}"/>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Klickade på en länk</a:t>
            </a:r>
          </a:p>
        </p:txBody>
      </p:sp>
      <p:sp>
        <p:nvSpPr>
          <p:cNvPr id="7" name="textruta 6">
            <a:extLst>
              <a:ext uri="{FF2B5EF4-FFF2-40B4-BE49-F238E27FC236}">
                <a16:creationId xmlns:a16="http://schemas.microsoft.com/office/drawing/2014/main" id="{EEAE5B9D-71D5-31AA-4454-63917E75E2EF}"/>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Använda vass som foder eller gödningsmedel</a:t>
            </a:r>
          </a:p>
        </p:txBody>
      </p:sp>
      <p:sp>
        <p:nvSpPr>
          <p:cNvPr id="8" name="textruta 7">
            <a:extLst>
              <a:ext uri="{FF2B5EF4-FFF2-40B4-BE49-F238E27FC236}">
                <a16:creationId xmlns:a16="http://schemas.microsoft.com/office/drawing/2014/main" id="{1BC8741D-4F3D-08A0-4B0D-68E3336D526B}"/>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ett sötkörsbär till min trädgård</a:t>
            </a:r>
          </a:p>
        </p:txBody>
      </p:sp>
      <p:sp>
        <p:nvSpPr>
          <p:cNvPr id="9" name="textruta 8">
            <a:extLst>
              <a:ext uri="{FF2B5EF4-FFF2-40B4-BE49-F238E27FC236}">
                <a16:creationId xmlns:a16="http://schemas.microsoft.com/office/drawing/2014/main" id="{5A917B3A-F661-E964-D7F2-0D7C1CCCCE19}"/>
              </a:ext>
            </a:extLst>
          </p:cNvPr>
          <p:cNvSpPr txBox="1"/>
          <p:nvPr/>
        </p:nvSpPr>
        <p:spPr>
          <a:xfrm>
            <a:off x="233570" y="5570272"/>
            <a:ext cx="61115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vad tusan en kurs i genusmedvetenhet för skogsbruk kan innehålla och om det faktiskt inte är ett skämt. </a:t>
            </a:r>
          </a:p>
        </p:txBody>
      </p:sp>
      <p:sp>
        <p:nvSpPr>
          <p:cNvPr id="10" name="textruta 9">
            <a:extLst>
              <a:ext uri="{FF2B5EF4-FFF2-40B4-BE49-F238E27FC236}">
                <a16:creationId xmlns:a16="http://schemas.microsoft.com/office/drawing/2014/main" id="{F550E5F7-D96E-9C9B-4955-8A9D801B41C6}"/>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Canvas </a:t>
            </a:r>
          </a:p>
        </p:txBody>
      </p:sp>
      <p:sp>
        <p:nvSpPr>
          <p:cNvPr id="11" name="textruta 10">
            <a:extLst>
              <a:ext uri="{FF2B5EF4-FFF2-40B4-BE49-F238E27FC236}">
                <a16:creationId xmlns:a16="http://schemas.microsoft.com/office/drawing/2014/main" id="{A7E68AD7-3ABF-69F0-662C-C60626BF6B22}"/>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Om fåglars luktsinne</a:t>
            </a:r>
          </a:p>
        </p:txBody>
      </p:sp>
      <p:sp>
        <p:nvSpPr>
          <p:cNvPr id="12" name="textruta 11">
            <a:extLst>
              <a:ext uri="{FF2B5EF4-FFF2-40B4-BE49-F238E27FC236}">
                <a16:creationId xmlns:a16="http://schemas.microsoft.com/office/drawing/2014/main" id="{66B481F0-01D3-E15A-8151-A7670BAB132B}"/>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And 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know</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further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ruta 12">
            <a:extLst>
              <a:ext uri="{FF2B5EF4-FFF2-40B4-BE49-F238E27FC236}">
                <a16:creationId xmlns:a16="http://schemas.microsoft.com/office/drawing/2014/main" id="{6E2560FD-A713-2012-0032-38F2F8CCBB7F}"/>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Kulturarvsväxter</a:t>
            </a:r>
          </a:p>
        </p:txBody>
      </p:sp>
      <p:sp>
        <p:nvSpPr>
          <p:cNvPr id="14" name="textruta 13">
            <a:extLst>
              <a:ext uri="{FF2B5EF4-FFF2-40B4-BE49-F238E27FC236}">
                <a16:creationId xmlns:a16="http://schemas.microsoft.com/office/drawing/2014/main" id="{B9035596-750A-BDDF-9F86-0A5F42994BFD}"/>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Student mail</a:t>
            </a:r>
          </a:p>
        </p:txBody>
      </p:sp>
      <p:sp>
        <p:nvSpPr>
          <p:cNvPr id="15" name="textruta 14">
            <a:extLst>
              <a:ext uri="{FF2B5EF4-FFF2-40B4-BE49-F238E27FC236}">
                <a16:creationId xmlns:a16="http://schemas.microsoft.com/office/drawing/2014/main" id="{F0C144CD-7CD6-7138-4625-F8CF5F088C7D}"/>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Kunskapsparken</a:t>
            </a:r>
          </a:p>
        </p:txBody>
      </p:sp>
      <p:sp>
        <p:nvSpPr>
          <p:cNvPr id="16" name="textruta 15">
            <a:extLst>
              <a:ext uri="{FF2B5EF4-FFF2-40B4-BE49-F238E27FC236}">
                <a16:creationId xmlns:a16="http://schemas.microsoft.com/office/drawing/2014/main" id="{8B1B370D-F853-B613-C79C-9F38BF156328}"/>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see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if</a:t>
            </a:r>
            <a:r>
              <a:rPr lang="sv-SE" sz="1800" dirty="0">
                <a:effectLst/>
                <a:latin typeface="Calibri" panose="020F0502020204030204" pitchFamily="34" charset="0"/>
                <a:ea typeface="Calibri" panose="020F0502020204030204" pitchFamily="34" charset="0"/>
                <a:cs typeface="Times New Roman" panose="02020603050405020304" pitchFamily="18" charset="0"/>
              </a:rPr>
              <a:t>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apply</a:t>
            </a:r>
            <a:r>
              <a:rPr lang="sv-SE" sz="1800" dirty="0">
                <a:effectLst/>
                <a:latin typeface="Calibri" panose="020F0502020204030204" pitchFamily="34" charset="0"/>
                <a:ea typeface="Calibri" panose="020F0502020204030204" pitchFamily="34" charset="0"/>
                <a:cs typeface="Times New Roman" panose="02020603050405020304" pitchFamily="18" charset="0"/>
              </a:rPr>
              <a:t> for a master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thesis</a:t>
            </a:r>
            <a:r>
              <a:rPr lang="sv-SE" sz="1800" dirty="0">
                <a:effectLst/>
                <a:latin typeface="Calibri" panose="020F0502020204030204" pitchFamily="34" charset="0"/>
                <a:ea typeface="Calibri" panose="020F0502020204030204" pitchFamily="34" charset="0"/>
                <a:cs typeface="Times New Roman" panose="02020603050405020304" pitchFamily="18" charset="0"/>
              </a:rPr>
              <a:t> i</a:t>
            </a:r>
          </a:p>
        </p:txBody>
      </p:sp>
      <p:sp>
        <p:nvSpPr>
          <p:cNvPr id="17" name="textruta 16">
            <a:extLst>
              <a:ext uri="{FF2B5EF4-FFF2-40B4-BE49-F238E27FC236}">
                <a16:creationId xmlns:a16="http://schemas.microsoft.com/office/drawing/2014/main" id="{E794FB7D-5735-E726-39D4-44CE21027D64}"/>
              </a:ext>
            </a:extLst>
          </p:cNvPr>
          <p:cNvSpPr txBox="1"/>
          <p:nvPr/>
        </p:nvSpPr>
        <p:spPr>
          <a:xfrm>
            <a:off x="6637481" y="5570272"/>
            <a:ext cx="5320949"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Länk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facebook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ruta 17">
            <a:extLst>
              <a:ext uri="{FF2B5EF4-FFF2-40B4-BE49-F238E27FC236}">
                <a16:creationId xmlns:a16="http://schemas.microsoft.com/office/drawing/2014/main" id="{E5E4E8EA-C497-75F4-CD41-CA68324C6059}"/>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2492682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B14D52C-0599-4A1D-AF42-4FD1D8C2F614}"/>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Snödjup 100 år</a:t>
            </a:r>
          </a:p>
        </p:txBody>
      </p:sp>
      <p:sp>
        <p:nvSpPr>
          <p:cNvPr id="3" name="textruta 2">
            <a:extLst>
              <a:ext uri="{FF2B5EF4-FFF2-40B4-BE49-F238E27FC236}">
                <a16:creationId xmlns:a16="http://schemas.microsoft.com/office/drawing/2014/main" id="{EC25906B-CF88-8515-5BDC-1C95244C8E57}"/>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Värphöns </a:t>
            </a:r>
          </a:p>
        </p:txBody>
      </p:sp>
      <p:sp>
        <p:nvSpPr>
          <p:cNvPr id="4" name="textruta 3">
            <a:extLst>
              <a:ext uri="{FF2B5EF4-FFF2-40B4-BE49-F238E27FC236}">
                <a16:creationId xmlns:a16="http://schemas.microsoft.com/office/drawing/2014/main" id="{08C8745C-6878-4E8A-A76E-CD12911887D9}"/>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Information om odling</a:t>
            </a:r>
          </a:p>
        </p:txBody>
      </p:sp>
      <p:sp>
        <p:nvSpPr>
          <p:cNvPr id="5" name="textruta 4">
            <a:extLst>
              <a:ext uri="{FF2B5EF4-FFF2-40B4-BE49-F238E27FC236}">
                <a16:creationId xmlns:a16="http://schemas.microsoft.com/office/drawing/2014/main" id="{FFC01A1E-A329-C12A-2AB5-7F403FD0B3F0}"/>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om sidan laddar</a:t>
            </a:r>
          </a:p>
        </p:txBody>
      </p:sp>
      <p:sp>
        <p:nvSpPr>
          <p:cNvPr id="6" name="textruta 5">
            <a:extLst>
              <a:ext uri="{FF2B5EF4-FFF2-40B4-BE49-F238E27FC236}">
                <a16:creationId xmlns:a16="http://schemas.microsoft.com/office/drawing/2014/main" id="{C888EE43-8C4F-CB42-A078-A95E8E9C67DE}"/>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Hämta data från elfiskeregistret</a:t>
            </a:r>
          </a:p>
        </p:txBody>
      </p:sp>
      <p:sp>
        <p:nvSpPr>
          <p:cNvPr id="7" name="textruta 6">
            <a:extLst>
              <a:ext uri="{FF2B5EF4-FFF2-40B4-BE49-F238E27FC236}">
                <a16:creationId xmlns:a16="http://schemas.microsoft.com/office/drawing/2014/main" id="{87A3BBE5-CAB1-AF94-0B5F-1BCE9BE136C2}"/>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Farner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94FAABA5-33C8-E73B-9196-C93B64E6D867}"/>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Checking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Admission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ruta 8">
            <a:extLst>
              <a:ext uri="{FF2B5EF4-FFF2-40B4-BE49-F238E27FC236}">
                <a16:creationId xmlns:a16="http://schemas.microsoft.com/office/drawing/2014/main" id="{80E0E19B-8319-CDC2-DF24-3996EEDCE9A3}"/>
              </a:ext>
            </a:extLst>
          </p:cNvPr>
          <p:cNvSpPr txBox="1"/>
          <p:nvPr/>
        </p:nvSpPr>
        <p:spPr>
          <a:xfrm>
            <a:off x="233570" y="5570272"/>
            <a:ext cx="6111550"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Läsa om den helt onödiga, men otroligt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pk</a:t>
            </a:r>
            <a:r>
              <a:rPr lang="sv-SE" sz="1800" dirty="0">
                <a:effectLst/>
                <a:latin typeface="Calibri" panose="020F0502020204030204" pitchFamily="34" charset="0"/>
                <a:ea typeface="Calibri" panose="020F0502020204030204" pitchFamily="34" charset="0"/>
                <a:cs typeface="Times New Roman" panose="02020603050405020304" pitchFamily="18" charset="0"/>
              </a:rPr>
              <a:t>-kursen om genusperspektiv i skogsbruket.</a:t>
            </a:r>
          </a:p>
        </p:txBody>
      </p:sp>
      <p:sp>
        <p:nvSpPr>
          <p:cNvPr id="10" name="textruta 9">
            <a:extLst>
              <a:ext uri="{FF2B5EF4-FFF2-40B4-BE49-F238E27FC236}">
                <a16:creationId xmlns:a16="http://schemas.microsoft.com/office/drawing/2014/main" id="{47BA1F7B-1EA8-B473-A7BF-620448B78036}"/>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Jobba</a:t>
            </a:r>
          </a:p>
        </p:txBody>
      </p:sp>
      <p:sp>
        <p:nvSpPr>
          <p:cNvPr id="11" name="textruta 10">
            <a:extLst>
              <a:ext uri="{FF2B5EF4-FFF2-40B4-BE49-F238E27FC236}">
                <a16:creationId xmlns:a16="http://schemas.microsoft.com/office/drawing/2014/main" id="{392FFD0D-A790-9EF4-35DB-34132ACFAC64}"/>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Moaied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ruta 11">
            <a:extLst>
              <a:ext uri="{FF2B5EF4-FFF2-40B4-BE49-F238E27FC236}">
                <a16:creationId xmlns:a16="http://schemas.microsoft.com/office/drawing/2014/main" id="{0E96BA92-2745-DBE7-98F1-DCB99A46921C}"/>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utbredning av björn </a:t>
            </a:r>
          </a:p>
        </p:txBody>
      </p:sp>
      <p:sp>
        <p:nvSpPr>
          <p:cNvPr id="13" name="textruta 12">
            <a:extLst>
              <a:ext uri="{FF2B5EF4-FFF2-40B4-BE49-F238E27FC236}">
                <a16:creationId xmlns:a16="http://schemas.microsoft.com/office/drawing/2014/main" id="{34F098E2-EAC0-63DA-FFCE-F826A2B5BFA8}"/>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 om exjobb</a:t>
            </a:r>
          </a:p>
        </p:txBody>
      </p:sp>
      <p:sp>
        <p:nvSpPr>
          <p:cNvPr id="14" name="textruta 13">
            <a:extLst>
              <a:ext uri="{FF2B5EF4-FFF2-40B4-BE49-F238E27FC236}">
                <a16:creationId xmlns:a16="http://schemas.microsoft.com/office/drawing/2014/main" id="{0C775397-EFAE-15B7-852D-59188FFC4C75}"/>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Läsa på om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slo</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5" name="textruta 14">
            <a:extLst>
              <a:ext uri="{FF2B5EF4-FFF2-40B4-BE49-F238E27FC236}">
                <a16:creationId xmlns:a16="http://schemas.microsoft.com/office/drawing/2014/main" id="{72B38C8F-CE7E-F8BD-5572-41B7C151EE08}"/>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Info om varg</a:t>
            </a:r>
          </a:p>
        </p:txBody>
      </p:sp>
      <p:sp>
        <p:nvSpPr>
          <p:cNvPr id="16" name="textruta 15">
            <a:extLst>
              <a:ext uri="{FF2B5EF4-FFF2-40B4-BE49-F238E27FC236}">
                <a16:creationId xmlns:a16="http://schemas.microsoft.com/office/drawing/2014/main" id="{BAB72005-7D31-69F9-73B1-DBC411B92907}"/>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Varg</a:t>
            </a:r>
          </a:p>
        </p:txBody>
      </p:sp>
      <p:sp>
        <p:nvSpPr>
          <p:cNvPr id="17" name="textruta 16">
            <a:extLst>
              <a:ext uri="{FF2B5EF4-FFF2-40B4-BE49-F238E27FC236}">
                <a16:creationId xmlns:a16="http://schemas.microsoft.com/office/drawing/2014/main" id="{A5E5176D-B542-0446-A80E-5E3951B73517}"/>
              </a:ext>
            </a:extLst>
          </p:cNvPr>
          <p:cNvSpPr txBox="1"/>
          <p:nvPr/>
        </p:nvSpPr>
        <p:spPr>
          <a:xfrm>
            <a:off x="6637481" y="5570272"/>
            <a:ext cx="5320949" cy="646331"/>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Såg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vetenskapensvärld</a:t>
            </a:r>
            <a:r>
              <a:rPr lang="sv-SE" sz="1800" dirty="0">
                <a:effectLst/>
                <a:latin typeface="Calibri" panose="020F0502020204030204" pitchFamily="34" charset="0"/>
                <a:ea typeface="Calibri" panose="020F0502020204030204" pitchFamily="34" charset="0"/>
                <a:cs typeface="Times New Roman" panose="02020603050405020304" pitchFamily="18" charset="0"/>
              </a:rPr>
              <a:t> och där pratade man om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one</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health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ruta 17">
            <a:extLst>
              <a:ext uri="{FF2B5EF4-FFF2-40B4-BE49-F238E27FC236}">
                <a16:creationId xmlns:a16="http://schemas.microsoft.com/office/drawing/2014/main" id="{0AB227EA-F86E-8F6A-8845-71F10DF9A7DF}"/>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2475933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38A6A48-E01A-2939-5E63-CB0552DD7D99}"/>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info om skillnaden mellan rådjurs- och älgspillning</a:t>
            </a:r>
          </a:p>
        </p:txBody>
      </p:sp>
      <p:sp>
        <p:nvSpPr>
          <p:cNvPr id="3" name="textruta 2">
            <a:extLst>
              <a:ext uri="{FF2B5EF4-FFF2-40B4-BE49-F238E27FC236}">
                <a16:creationId xmlns:a16="http://schemas.microsoft.com/office/drawing/2014/main" id="{84C1E4EE-48D0-BBA2-D7EC-12FAFAB00251}"/>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Svensk kulturväxt databas</a:t>
            </a:r>
          </a:p>
        </p:txBody>
      </p:sp>
      <p:sp>
        <p:nvSpPr>
          <p:cNvPr id="4" name="textruta 3">
            <a:extLst>
              <a:ext uri="{FF2B5EF4-FFF2-40B4-BE49-F238E27FC236}">
                <a16:creationId xmlns:a16="http://schemas.microsoft.com/office/drawing/2014/main" id="{7940C480-E887-8478-CE4E-16497E1DDEE4}"/>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Kunna hjälpa</a:t>
            </a:r>
          </a:p>
        </p:txBody>
      </p:sp>
      <p:sp>
        <p:nvSpPr>
          <p:cNvPr id="5" name="textruta 4">
            <a:extLst>
              <a:ext uri="{FF2B5EF4-FFF2-40B4-BE49-F238E27FC236}">
                <a16:creationId xmlns:a16="http://schemas.microsoft.com/office/drawing/2014/main" id="{52A075BA-0EF9-E429-B756-C34049231E72}"/>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Följde en länk och hamnade på en av era artiklar</a:t>
            </a:r>
          </a:p>
        </p:txBody>
      </p:sp>
      <p:sp>
        <p:nvSpPr>
          <p:cNvPr id="6" name="textruta 5">
            <a:extLst>
              <a:ext uri="{FF2B5EF4-FFF2-40B4-BE49-F238E27FC236}">
                <a16:creationId xmlns:a16="http://schemas.microsoft.com/office/drawing/2014/main" id="{50662AF0-EE0B-25EE-670F-7492EBCCA251}"/>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Complain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ruta 6">
            <a:extLst>
              <a:ext uri="{FF2B5EF4-FFF2-40B4-BE49-F238E27FC236}">
                <a16:creationId xmlns:a16="http://schemas.microsoft.com/office/drawing/2014/main" id="{3C534F29-B9B6-262B-C2C6-0CDE726E59A9}"/>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Infi</a:t>
            </a:r>
            <a:r>
              <a:rPr lang="sv-SE" sz="1800" dirty="0">
                <a:effectLst/>
                <a:latin typeface="Calibri" panose="020F0502020204030204" pitchFamily="34" charset="0"/>
                <a:ea typeface="Calibri" panose="020F0502020204030204" pitchFamily="34" charset="0"/>
                <a:cs typeface="Times New Roman" panose="02020603050405020304" pitchFamily="18" charset="0"/>
              </a:rPr>
              <a:t> om hur många renar lodjuren tar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pr</a:t>
            </a:r>
            <a:r>
              <a:rPr lang="sv-SE" sz="1800" dirty="0">
                <a:effectLst/>
                <a:latin typeface="Calibri" panose="020F0502020204030204" pitchFamily="34" charset="0"/>
                <a:ea typeface="Calibri" panose="020F0502020204030204" pitchFamily="34" charset="0"/>
                <a:cs typeface="Times New Roman" panose="02020603050405020304" pitchFamily="18" charset="0"/>
              </a:rPr>
              <a:t> år</a:t>
            </a:r>
          </a:p>
        </p:txBody>
      </p:sp>
      <p:sp>
        <p:nvSpPr>
          <p:cNvPr id="8" name="textruta 7">
            <a:extLst>
              <a:ext uri="{FF2B5EF4-FFF2-40B4-BE49-F238E27FC236}">
                <a16:creationId xmlns:a16="http://schemas.microsoft.com/office/drawing/2014/main" id="{C56CEB27-511A-BBFA-D87F-A18374B08C63}"/>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Få information </a:t>
            </a:r>
          </a:p>
        </p:txBody>
      </p:sp>
      <p:sp>
        <p:nvSpPr>
          <p:cNvPr id="9" name="textruta 8">
            <a:extLst>
              <a:ext uri="{FF2B5EF4-FFF2-40B4-BE49-F238E27FC236}">
                <a16:creationId xmlns:a16="http://schemas.microsoft.com/office/drawing/2014/main" id="{8F209171-2A70-F9E7-CF50-C9631A343B87}"/>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Fakta</a:t>
            </a:r>
          </a:p>
        </p:txBody>
      </p:sp>
      <p:sp>
        <p:nvSpPr>
          <p:cNvPr id="10" name="textruta 9">
            <a:extLst>
              <a:ext uri="{FF2B5EF4-FFF2-40B4-BE49-F238E27FC236}">
                <a16:creationId xmlns:a16="http://schemas.microsoft.com/office/drawing/2014/main" id="{B988A32D-6FA3-6E8A-E445-0F90C3D54644}"/>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Tävling</a:t>
            </a:r>
          </a:p>
        </p:txBody>
      </p:sp>
      <p:sp>
        <p:nvSpPr>
          <p:cNvPr id="11" name="textruta 10">
            <a:extLst>
              <a:ext uri="{FF2B5EF4-FFF2-40B4-BE49-F238E27FC236}">
                <a16:creationId xmlns:a16="http://schemas.microsoft.com/office/drawing/2014/main" id="{E67CE9DB-89C1-C58C-94F3-EA3AB53BBE02}"/>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 i SKUD</a:t>
            </a:r>
          </a:p>
        </p:txBody>
      </p:sp>
      <p:sp>
        <p:nvSpPr>
          <p:cNvPr id="12" name="textruta 11">
            <a:extLst>
              <a:ext uri="{FF2B5EF4-FFF2-40B4-BE49-F238E27FC236}">
                <a16:creationId xmlns:a16="http://schemas.microsoft.com/office/drawing/2014/main" id="{1A54C86A-6F2E-1BE7-27E7-76B9B308E1F1}"/>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Lodjur </a:t>
            </a:r>
          </a:p>
        </p:txBody>
      </p:sp>
      <p:sp>
        <p:nvSpPr>
          <p:cNvPr id="13" name="textruta 12">
            <a:extLst>
              <a:ext uri="{FF2B5EF4-FFF2-40B4-BE49-F238E27FC236}">
                <a16:creationId xmlns:a16="http://schemas.microsoft.com/office/drawing/2014/main" id="{DBF7BB1E-C250-3AFA-FC01-91019581F20C}"/>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Schema </a:t>
            </a:r>
          </a:p>
        </p:txBody>
      </p:sp>
      <p:sp>
        <p:nvSpPr>
          <p:cNvPr id="14" name="textruta 13">
            <a:extLst>
              <a:ext uri="{FF2B5EF4-FFF2-40B4-BE49-F238E27FC236}">
                <a16:creationId xmlns:a16="http://schemas.microsoft.com/office/drawing/2014/main" id="{C5EF8EAC-2402-9582-B45A-2C2DC4C6EA00}"/>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Veterinärbesök </a:t>
            </a:r>
          </a:p>
        </p:txBody>
      </p:sp>
      <p:sp>
        <p:nvSpPr>
          <p:cNvPr id="15" name="textruta 14">
            <a:extLst>
              <a:ext uri="{FF2B5EF4-FFF2-40B4-BE49-F238E27FC236}">
                <a16:creationId xmlns:a16="http://schemas.microsoft.com/office/drawing/2014/main" id="{71078003-6A5F-49CD-A893-AF60E20F325D}"/>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foderstat till ko i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lactation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ruta 15">
            <a:extLst>
              <a:ext uri="{FF2B5EF4-FFF2-40B4-BE49-F238E27FC236}">
                <a16:creationId xmlns:a16="http://schemas.microsoft.com/office/drawing/2014/main" id="{C3B4E16C-5F0F-58D4-4B57-B2C6FAF75756}"/>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Ansöka en tjänst. </a:t>
            </a:r>
          </a:p>
        </p:txBody>
      </p:sp>
      <p:sp>
        <p:nvSpPr>
          <p:cNvPr id="17" name="textruta 16">
            <a:extLst>
              <a:ext uri="{FF2B5EF4-FFF2-40B4-BE49-F238E27FC236}">
                <a16:creationId xmlns:a16="http://schemas.microsoft.com/office/drawing/2014/main" id="{7CFDA8CF-D207-2B2E-F08D-743D9FF95F42}"/>
              </a:ext>
            </a:extLst>
          </p:cNvPr>
          <p:cNvSpPr txBox="1"/>
          <p:nvPr/>
        </p:nvSpPr>
        <p:spPr>
          <a:xfrm>
            <a:off x="6637481" y="5570272"/>
            <a:ext cx="5320949"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Hitta faktablad eller böcker. </a:t>
            </a:r>
          </a:p>
        </p:txBody>
      </p:sp>
      <p:sp>
        <p:nvSpPr>
          <p:cNvPr id="18" name="textruta 17">
            <a:extLst>
              <a:ext uri="{FF2B5EF4-FFF2-40B4-BE49-F238E27FC236}">
                <a16:creationId xmlns:a16="http://schemas.microsoft.com/office/drawing/2014/main" id="{90FF7879-3CEF-BB20-26E5-AD0E8FD68046}"/>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79721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83D7F66B-0B04-ADB3-C111-8E03A452D7FE}"/>
              </a:ext>
            </a:extLst>
          </p:cNvPr>
          <p:cNvSpPr txBox="1"/>
          <p:nvPr/>
        </p:nvSpPr>
        <p:spPr>
          <a:xfrm>
            <a:off x="233570"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To get an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idea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of</a:t>
            </a:r>
            <a:r>
              <a:rPr lang="sv-SE" sz="1800" dirty="0">
                <a:effectLst/>
                <a:latin typeface="Calibri" panose="020F0502020204030204" pitchFamily="34" charset="0"/>
                <a:ea typeface="Calibri" panose="020F0502020204030204" pitchFamily="34" charset="0"/>
                <a:cs typeface="Times New Roman" panose="02020603050405020304" pitchFamily="18" charset="0"/>
              </a:rPr>
              <a:t> SLU +Sweden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life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ruta 2">
            <a:extLst>
              <a:ext uri="{FF2B5EF4-FFF2-40B4-BE49-F238E27FC236}">
                <a16:creationId xmlns:a16="http://schemas.microsoft.com/office/drawing/2014/main" id="{D028ABB0-C5FF-9525-0CE9-B15169878543}"/>
              </a:ext>
            </a:extLst>
          </p:cNvPr>
          <p:cNvSpPr txBox="1"/>
          <p:nvPr/>
        </p:nvSpPr>
        <p:spPr>
          <a:xfrm>
            <a:off x="233570"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Gå med i mitt liv med hund</a:t>
            </a:r>
          </a:p>
        </p:txBody>
      </p:sp>
      <p:sp>
        <p:nvSpPr>
          <p:cNvPr id="4" name="textruta 3">
            <a:extLst>
              <a:ext uri="{FF2B5EF4-FFF2-40B4-BE49-F238E27FC236}">
                <a16:creationId xmlns:a16="http://schemas.microsoft.com/office/drawing/2014/main" id="{5910A239-4F68-9DEE-F4FF-679641D96D6E}"/>
              </a:ext>
            </a:extLst>
          </p:cNvPr>
          <p:cNvSpPr txBox="1"/>
          <p:nvPr/>
        </p:nvSpPr>
        <p:spPr>
          <a:xfrm>
            <a:off x="233570" y="2142956"/>
            <a:ext cx="559573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Pyralid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ruta 4">
            <a:extLst>
              <a:ext uri="{FF2B5EF4-FFF2-40B4-BE49-F238E27FC236}">
                <a16:creationId xmlns:a16="http://schemas.microsoft.com/office/drawing/2014/main" id="{B0D1F537-F960-648E-C246-C943B051AF24}"/>
              </a:ext>
            </a:extLst>
          </p:cNvPr>
          <p:cNvSpPr txBox="1"/>
          <p:nvPr/>
        </p:nvSpPr>
        <p:spPr>
          <a:xfrm>
            <a:off x="233570"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Titta</a:t>
            </a:r>
          </a:p>
        </p:txBody>
      </p:sp>
      <p:sp>
        <p:nvSpPr>
          <p:cNvPr id="6" name="textruta 5">
            <a:extLst>
              <a:ext uri="{FF2B5EF4-FFF2-40B4-BE49-F238E27FC236}">
                <a16:creationId xmlns:a16="http://schemas.microsoft.com/office/drawing/2014/main" id="{20E9AF23-7CE8-0537-5BC9-EEDB432258B1}"/>
              </a:ext>
            </a:extLst>
          </p:cNvPr>
          <p:cNvSpPr txBox="1"/>
          <p:nvPr/>
        </p:nvSpPr>
        <p:spPr>
          <a:xfrm>
            <a:off x="233570"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Kollar schemat</a:t>
            </a:r>
          </a:p>
        </p:txBody>
      </p:sp>
      <p:sp>
        <p:nvSpPr>
          <p:cNvPr id="7" name="textruta 6">
            <a:extLst>
              <a:ext uri="{FF2B5EF4-FFF2-40B4-BE49-F238E27FC236}">
                <a16:creationId xmlns:a16="http://schemas.microsoft.com/office/drawing/2014/main" id="{E6655296-CB54-0224-8F63-F85A6EE32CC6}"/>
              </a:ext>
            </a:extLst>
          </p:cNvPr>
          <p:cNvSpPr txBox="1"/>
          <p:nvPr/>
        </p:nvSpPr>
        <p:spPr>
          <a:xfrm>
            <a:off x="233570"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Boxer - cancer</a:t>
            </a:r>
          </a:p>
        </p:txBody>
      </p:sp>
      <p:sp>
        <p:nvSpPr>
          <p:cNvPr id="8" name="textruta 7">
            <a:extLst>
              <a:ext uri="{FF2B5EF4-FFF2-40B4-BE49-F238E27FC236}">
                <a16:creationId xmlns:a16="http://schemas.microsoft.com/office/drawing/2014/main" id="{69958416-7D22-7A3C-CA8D-C1C1F7C3DFDA}"/>
              </a:ext>
            </a:extLst>
          </p:cNvPr>
          <p:cNvSpPr txBox="1"/>
          <p:nvPr/>
        </p:nvSpPr>
        <p:spPr>
          <a:xfrm>
            <a:off x="233570"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Jobbsökande</a:t>
            </a:r>
          </a:p>
        </p:txBody>
      </p:sp>
      <p:sp>
        <p:nvSpPr>
          <p:cNvPr id="9" name="textruta 8">
            <a:extLst>
              <a:ext uri="{FF2B5EF4-FFF2-40B4-BE49-F238E27FC236}">
                <a16:creationId xmlns:a16="http://schemas.microsoft.com/office/drawing/2014/main" id="{39D35782-2598-63AD-78A6-79DE368DFC57}"/>
              </a:ext>
            </a:extLst>
          </p:cNvPr>
          <p:cNvSpPr txBox="1"/>
          <p:nvPr/>
        </p:nvSpPr>
        <p:spPr>
          <a:xfrm>
            <a:off x="233570" y="5570272"/>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On LinkedIn </a:t>
            </a:r>
          </a:p>
        </p:txBody>
      </p:sp>
      <p:sp>
        <p:nvSpPr>
          <p:cNvPr id="10" name="textruta 9">
            <a:extLst>
              <a:ext uri="{FF2B5EF4-FFF2-40B4-BE49-F238E27FC236}">
                <a16:creationId xmlns:a16="http://schemas.microsoft.com/office/drawing/2014/main" id="{88CD88EA-52AB-1B80-8F3E-3BEE39AE4FB4}"/>
              </a:ext>
            </a:extLst>
          </p:cNvPr>
          <p:cNvSpPr txBox="1"/>
          <p:nvPr/>
        </p:nvSpPr>
        <p:spPr>
          <a:xfrm>
            <a:off x="6637481" y="771724"/>
            <a:ext cx="6112564"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Mitt liv med hund</a:t>
            </a:r>
          </a:p>
        </p:txBody>
      </p:sp>
      <p:sp>
        <p:nvSpPr>
          <p:cNvPr id="11" name="textruta 10">
            <a:extLst>
              <a:ext uri="{FF2B5EF4-FFF2-40B4-BE49-F238E27FC236}">
                <a16:creationId xmlns:a16="http://schemas.microsoft.com/office/drawing/2014/main" id="{E7A45531-0BC6-A222-398E-95848272892D}"/>
              </a:ext>
            </a:extLst>
          </p:cNvPr>
          <p:cNvSpPr txBox="1"/>
          <p:nvPr/>
        </p:nvSpPr>
        <p:spPr>
          <a:xfrm>
            <a:off x="6637481" y="14573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Besök av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veterinärmuseumet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ruta 11">
            <a:extLst>
              <a:ext uri="{FF2B5EF4-FFF2-40B4-BE49-F238E27FC236}">
                <a16:creationId xmlns:a16="http://schemas.microsoft.com/office/drawing/2014/main" id="{EEAFCAC8-7098-78D5-CAAE-7ED106A675B3}"/>
              </a:ext>
            </a:extLst>
          </p:cNvPr>
          <p:cNvSpPr txBox="1"/>
          <p:nvPr/>
        </p:nvSpPr>
        <p:spPr>
          <a:xfrm>
            <a:off x="6637481" y="2142956"/>
            <a:ext cx="4895156"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Ta del av miljöanalys och öppna data</a:t>
            </a:r>
          </a:p>
        </p:txBody>
      </p:sp>
      <p:sp>
        <p:nvSpPr>
          <p:cNvPr id="13" name="textruta 12">
            <a:extLst>
              <a:ext uri="{FF2B5EF4-FFF2-40B4-BE49-F238E27FC236}">
                <a16:creationId xmlns:a16="http://schemas.microsoft.com/office/drawing/2014/main" id="{AE27A0E9-661E-74E2-0FA0-17A9C2E1EBAB}"/>
              </a:ext>
            </a:extLst>
          </p:cNvPr>
          <p:cNvSpPr txBox="1"/>
          <p:nvPr/>
        </p:nvSpPr>
        <p:spPr>
          <a:xfrm>
            <a:off x="6637481" y="2827808"/>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Sjukdom djur</a:t>
            </a:r>
          </a:p>
        </p:txBody>
      </p:sp>
      <p:sp>
        <p:nvSpPr>
          <p:cNvPr id="14" name="textruta 13">
            <a:extLst>
              <a:ext uri="{FF2B5EF4-FFF2-40B4-BE49-F238E27FC236}">
                <a16:creationId xmlns:a16="http://schemas.microsoft.com/office/drawing/2014/main" id="{46DAB55A-5442-DD79-7915-B786203E1E8E}"/>
              </a:ext>
            </a:extLst>
          </p:cNvPr>
          <p:cNvSpPr txBox="1"/>
          <p:nvPr/>
        </p:nvSpPr>
        <p:spPr>
          <a:xfrm>
            <a:off x="6637481" y="3513424"/>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Se på vilken sida länken pekade</a:t>
            </a:r>
          </a:p>
        </p:txBody>
      </p:sp>
      <p:sp>
        <p:nvSpPr>
          <p:cNvPr id="15" name="textruta 14">
            <a:extLst>
              <a:ext uri="{FF2B5EF4-FFF2-40B4-BE49-F238E27FC236}">
                <a16:creationId xmlns:a16="http://schemas.microsoft.com/office/drawing/2014/main" id="{66AF5F2A-8265-5EE4-05BF-8A845EBE3701}"/>
              </a:ext>
            </a:extLst>
          </p:cNvPr>
          <p:cNvSpPr txBox="1"/>
          <p:nvPr/>
        </p:nvSpPr>
        <p:spPr>
          <a:xfrm>
            <a:off x="6637481" y="4199040"/>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SR program Meny to 9/3</a:t>
            </a:r>
          </a:p>
        </p:txBody>
      </p:sp>
      <p:sp>
        <p:nvSpPr>
          <p:cNvPr id="16" name="textruta 15">
            <a:extLst>
              <a:ext uri="{FF2B5EF4-FFF2-40B4-BE49-F238E27FC236}">
                <a16:creationId xmlns:a16="http://schemas.microsoft.com/office/drawing/2014/main" id="{7AAAFC20-E4BB-76B6-4138-04092CAD31F5}"/>
              </a:ext>
            </a:extLst>
          </p:cNvPr>
          <p:cNvSpPr txBox="1"/>
          <p:nvPr/>
        </p:nvSpPr>
        <p:spPr>
          <a:xfrm>
            <a:off x="6637481" y="4884656"/>
            <a:ext cx="6111550"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Find</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accommodation</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ruta 16">
            <a:extLst>
              <a:ext uri="{FF2B5EF4-FFF2-40B4-BE49-F238E27FC236}">
                <a16:creationId xmlns:a16="http://schemas.microsoft.com/office/drawing/2014/main" id="{26DBFD44-8FD6-CB45-003B-9EFE56E56115}"/>
              </a:ext>
            </a:extLst>
          </p:cNvPr>
          <p:cNvSpPr txBox="1"/>
          <p:nvPr/>
        </p:nvSpPr>
        <p:spPr>
          <a:xfrm>
            <a:off x="6637481" y="5570272"/>
            <a:ext cx="5320949" cy="369332"/>
          </a:xfrm>
          <a:prstGeom prst="rect">
            <a:avLst/>
          </a:prstGeom>
          <a:noFill/>
        </p:spPr>
        <p:txBody>
          <a:bodyPr wrap="square">
            <a:spAutoFit/>
          </a:bodyPr>
          <a:lstStyle/>
          <a:p>
            <a:pPr marL="285750" indent="-285750">
              <a:buClr>
                <a:srgbClr val="FFC000"/>
              </a:buClr>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Sveriges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skosareal</a:t>
            </a:r>
            <a:r>
              <a:rPr lang="sv-SE" sz="1800" dirty="0">
                <a:effectLst/>
                <a:latin typeface="Calibri" panose="020F0502020204030204" pitchFamily="34" charset="0"/>
                <a:ea typeface="Calibri" panose="020F0502020204030204" pitchFamily="34" charset="0"/>
                <a:cs typeface="Times New Roman" panose="02020603050405020304" pitchFamily="18" charset="0"/>
              </a:rPr>
              <a:t>, tillväxt eller minskning.</a:t>
            </a:r>
          </a:p>
        </p:txBody>
      </p:sp>
      <p:sp>
        <p:nvSpPr>
          <p:cNvPr id="18" name="textruta 17">
            <a:extLst>
              <a:ext uri="{FF2B5EF4-FFF2-40B4-BE49-F238E27FC236}">
                <a16:creationId xmlns:a16="http://schemas.microsoft.com/office/drawing/2014/main" id="{D00FFED3-CEBC-6946-AC76-65A251ECE392}"/>
              </a:ext>
            </a:extLst>
          </p:cNvPr>
          <p:cNvSpPr txBox="1"/>
          <p:nvPr/>
        </p:nvSpPr>
        <p:spPr>
          <a:xfrm>
            <a:off x="83890" y="142091"/>
            <a:ext cx="11794921" cy="369332"/>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Öppna svar: Vad har du för syfte med att besöka slu.se just den här gången?</a:t>
            </a:r>
          </a:p>
        </p:txBody>
      </p:sp>
    </p:spTree>
    <p:extLst>
      <p:ext uri="{BB962C8B-B14F-4D97-AF65-F5344CB8AC3E}">
        <p14:creationId xmlns:p14="http://schemas.microsoft.com/office/powerpoint/2010/main" val="145688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6592133-6630-C272-6C46-19BBAF577FB8}"/>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2011</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3" name="Picture 2">
            <a:extLst>
              <a:ext uri="{FF2B5EF4-FFF2-40B4-BE49-F238E27FC236}">
                <a16:creationId xmlns:a16="http://schemas.microsoft.com/office/drawing/2014/main" id="{F26595F2-FF0D-9F95-0365-424237DBA4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02" r="1426" b="6722"/>
          <a:stretch/>
        </p:blipFill>
        <p:spPr bwMode="auto">
          <a:xfrm>
            <a:off x="2262209" y="1160748"/>
            <a:ext cx="7667581" cy="4536504"/>
          </a:xfrm>
          <a:prstGeom prst="rect">
            <a:avLst/>
          </a:prstGeom>
          <a:noFill/>
          <a:ln>
            <a:noFill/>
          </a:ln>
          <a:effectLst>
            <a:outerShdw dist="35921" dir="2700000" algn="ctr" rotWithShape="0">
              <a:schemeClr val="bg2"/>
            </a:outerShdw>
            <a:reflection blurRad="6350" stA="33000" endPos="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616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281A351-F6FC-7AEF-B4F2-37BC07754B55}"/>
              </a:ext>
            </a:extLst>
          </p:cNvPr>
          <p:cNvPicPr>
            <a:picLocks noChangeAspect="1"/>
          </p:cNvPicPr>
          <p:nvPr/>
        </p:nvPicPr>
        <p:blipFill>
          <a:blip r:embed="rId2"/>
          <a:stretch>
            <a:fillRect/>
          </a:stretch>
        </p:blipFill>
        <p:spPr>
          <a:xfrm>
            <a:off x="1662112" y="1995487"/>
            <a:ext cx="8867775" cy="2867025"/>
          </a:xfrm>
          <a:prstGeom prst="rect">
            <a:avLst/>
          </a:prstGeom>
        </p:spPr>
      </p:pic>
      <p:sp>
        <p:nvSpPr>
          <p:cNvPr id="3" name="textruta 2">
            <a:extLst>
              <a:ext uri="{FF2B5EF4-FFF2-40B4-BE49-F238E27FC236}">
                <a16:creationId xmlns:a16="http://schemas.microsoft.com/office/drawing/2014/main" id="{97207AD3-75E7-9884-223C-76042273D7E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4030002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5FB74FE-F84F-5703-2905-DA4E2B8036B3}"/>
              </a:ext>
            </a:extLst>
          </p:cNvPr>
          <p:cNvPicPr>
            <a:picLocks noChangeAspect="1"/>
          </p:cNvPicPr>
          <p:nvPr/>
        </p:nvPicPr>
        <p:blipFill>
          <a:blip r:embed="rId2"/>
          <a:stretch>
            <a:fillRect/>
          </a:stretch>
        </p:blipFill>
        <p:spPr>
          <a:xfrm>
            <a:off x="1633537" y="1990725"/>
            <a:ext cx="8924925" cy="2876550"/>
          </a:xfrm>
          <a:prstGeom prst="rect">
            <a:avLst/>
          </a:prstGeom>
        </p:spPr>
      </p:pic>
      <p:sp>
        <p:nvSpPr>
          <p:cNvPr id="3" name="textruta 2">
            <a:extLst>
              <a:ext uri="{FF2B5EF4-FFF2-40B4-BE49-F238E27FC236}">
                <a16:creationId xmlns:a16="http://schemas.microsoft.com/office/drawing/2014/main" id="{AA90F245-46C7-51E3-EDD4-3F8FF33C08D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3324135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25B0953-7835-5DEE-DC59-3E39DB37F61C}"/>
              </a:ext>
            </a:extLst>
          </p:cNvPr>
          <p:cNvPicPr>
            <a:picLocks noChangeAspect="1"/>
          </p:cNvPicPr>
          <p:nvPr/>
        </p:nvPicPr>
        <p:blipFill>
          <a:blip r:embed="rId2"/>
          <a:stretch>
            <a:fillRect/>
          </a:stretch>
        </p:blipFill>
        <p:spPr>
          <a:xfrm>
            <a:off x="2886075" y="1919287"/>
            <a:ext cx="6419850" cy="3019425"/>
          </a:xfrm>
          <a:prstGeom prst="rect">
            <a:avLst/>
          </a:prstGeom>
        </p:spPr>
      </p:pic>
      <p:sp>
        <p:nvSpPr>
          <p:cNvPr id="3" name="textruta 2">
            <a:extLst>
              <a:ext uri="{FF2B5EF4-FFF2-40B4-BE49-F238E27FC236}">
                <a16:creationId xmlns:a16="http://schemas.microsoft.com/office/drawing/2014/main" id="{415D91EF-D934-1511-64F2-B5EB9A2C4B3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1982742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642FF06-CDDE-17C0-2447-CE6337FA52C5}"/>
              </a:ext>
            </a:extLst>
          </p:cNvPr>
          <p:cNvPicPr>
            <a:picLocks noChangeAspect="1"/>
          </p:cNvPicPr>
          <p:nvPr/>
        </p:nvPicPr>
        <p:blipFill>
          <a:blip r:embed="rId2"/>
          <a:stretch>
            <a:fillRect/>
          </a:stretch>
        </p:blipFill>
        <p:spPr>
          <a:xfrm>
            <a:off x="2952750" y="1947862"/>
            <a:ext cx="6286500" cy="2962275"/>
          </a:xfrm>
          <a:prstGeom prst="rect">
            <a:avLst/>
          </a:prstGeom>
        </p:spPr>
      </p:pic>
      <p:sp>
        <p:nvSpPr>
          <p:cNvPr id="3" name="textruta 2">
            <a:extLst>
              <a:ext uri="{FF2B5EF4-FFF2-40B4-BE49-F238E27FC236}">
                <a16:creationId xmlns:a16="http://schemas.microsoft.com/office/drawing/2014/main" id="{0AB6905E-EE1D-611B-4769-BA177E85CA5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429818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29F6259-FDBD-CC8C-3010-833E02D3A491}"/>
              </a:ext>
            </a:extLst>
          </p:cNvPr>
          <p:cNvPicPr>
            <a:picLocks noChangeAspect="1"/>
          </p:cNvPicPr>
          <p:nvPr/>
        </p:nvPicPr>
        <p:blipFill>
          <a:blip r:embed="rId2"/>
          <a:stretch>
            <a:fillRect/>
          </a:stretch>
        </p:blipFill>
        <p:spPr>
          <a:xfrm>
            <a:off x="4019550" y="1905000"/>
            <a:ext cx="4152900" cy="3048000"/>
          </a:xfrm>
          <a:prstGeom prst="rect">
            <a:avLst/>
          </a:prstGeom>
        </p:spPr>
      </p:pic>
      <p:sp>
        <p:nvSpPr>
          <p:cNvPr id="3" name="textruta 2">
            <a:extLst>
              <a:ext uri="{FF2B5EF4-FFF2-40B4-BE49-F238E27FC236}">
                <a16:creationId xmlns:a16="http://schemas.microsoft.com/office/drawing/2014/main" id="{341B3BEF-58B1-442C-10F9-BAC3AFF45C5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668662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27FC457-56A8-07CE-5428-51975562D85D}"/>
              </a:ext>
            </a:extLst>
          </p:cNvPr>
          <p:cNvPicPr>
            <a:picLocks noChangeAspect="1"/>
          </p:cNvPicPr>
          <p:nvPr/>
        </p:nvPicPr>
        <p:blipFill>
          <a:blip r:embed="rId2"/>
          <a:stretch>
            <a:fillRect/>
          </a:stretch>
        </p:blipFill>
        <p:spPr>
          <a:xfrm>
            <a:off x="4219575" y="1905000"/>
            <a:ext cx="3752850" cy="3048000"/>
          </a:xfrm>
          <a:prstGeom prst="rect">
            <a:avLst/>
          </a:prstGeom>
        </p:spPr>
      </p:pic>
      <p:sp>
        <p:nvSpPr>
          <p:cNvPr id="3" name="textruta 2">
            <a:extLst>
              <a:ext uri="{FF2B5EF4-FFF2-40B4-BE49-F238E27FC236}">
                <a16:creationId xmlns:a16="http://schemas.microsoft.com/office/drawing/2014/main" id="{8C986864-C8FB-3903-88E4-08500715560C}"/>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3414507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A71E144-2B8A-4233-9099-F588B2552AF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3" name="textruta 2">
            <a:extLst>
              <a:ext uri="{FF2B5EF4-FFF2-40B4-BE49-F238E27FC236}">
                <a16:creationId xmlns:a16="http://schemas.microsoft.com/office/drawing/2014/main" id="{B3CEE04E-FC6B-4C35-9A91-0996578A4DF9}"/>
              </a:ext>
            </a:extLst>
          </p:cNvPr>
          <p:cNvSpPr txBox="1"/>
          <p:nvPr/>
        </p:nvSpPr>
        <p:spPr>
          <a:xfrm>
            <a:off x="201336" y="2905780"/>
            <a:ext cx="11794921" cy="523220"/>
          </a:xfrm>
          <a:prstGeom prst="rect">
            <a:avLst/>
          </a:prstGeom>
          <a:noFill/>
        </p:spPr>
        <p:txBody>
          <a:bodyPr wrap="square" rtlCol="0">
            <a:spAutoFit/>
          </a:bodyPr>
          <a:lstStyle/>
          <a:p>
            <a:pPr algn="ctr"/>
            <a:r>
              <a:rPr lang="sv-SE" sz="2800" b="1" dirty="0">
                <a:latin typeface="Verdana" panose="020B0604030504040204" pitchFamily="34" charset="0"/>
                <a:ea typeface="Verdana" panose="020B0604030504040204" pitchFamily="34" charset="0"/>
              </a:rPr>
              <a:t>Resultatet</a:t>
            </a:r>
          </a:p>
        </p:txBody>
      </p:sp>
    </p:spTree>
    <p:extLst>
      <p:ext uri="{BB962C8B-B14F-4D97-AF65-F5344CB8AC3E}">
        <p14:creationId xmlns:p14="http://schemas.microsoft.com/office/powerpoint/2010/main" val="912961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E8D715C-3578-4567-48EA-45C32C142442}"/>
              </a:ext>
            </a:extLst>
          </p:cNvPr>
          <p:cNvSpPr>
            <a:spLocks noChangeArrowheads="1"/>
          </p:cNvSpPr>
          <p:nvPr/>
        </p:nvSpPr>
        <p:spPr bwMode="auto">
          <a:xfrm>
            <a:off x="2039938"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656</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A7BB5F8E-4CE6-60B5-D462-4B2DD6681CC4}"/>
              </a:ext>
            </a:extLst>
          </p:cNvPr>
          <p:cNvSpPr>
            <a:spLocks noChangeArrowheads="1"/>
          </p:cNvSpPr>
          <p:nvPr/>
        </p:nvSpPr>
        <p:spPr bwMode="auto">
          <a:xfrm>
            <a:off x="1971675" y="1001713"/>
            <a:ext cx="28956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SAMMANFATTNING</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66B8487D-4059-7B4F-7C8C-10CA71080DA9}"/>
              </a:ext>
            </a:extLst>
          </p:cNvPr>
          <p:cNvSpPr>
            <a:spLocks noChangeArrowheads="1"/>
          </p:cNvSpPr>
          <p:nvPr/>
        </p:nvSpPr>
        <p:spPr bwMode="auto">
          <a:xfrm>
            <a:off x="2020888"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0DEBD5CC-EF3B-8ED1-3EEE-771E0589E3F4}"/>
              </a:ext>
            </a:extLst>
          </p:cNvPr>
          <p:cNvSpPr>
            <a:spLocks noChangeArrowheads="1"/>
          </p:cNvSpPr>
          <p:nvPr/>
        </p:nvSpPr>
        <p:spPr bwMode="auto">
          <a:xfrm>
            <a:off x="1930400"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F230F581-F954-3E39-B40F-D136729CD4F5}"/>
              </a:ext>
            </a:extLst>
          </p:cNvPr>
          <p:cNvSpPr>
            <a:spLocks noChangeShapeType="1"/>
          </p:cNvSpPr>
          <p:nvPr/>
        </p:nvSpPr>
        <p:spPr bwMode="auto">
          <a:xfrm>
            <a:off x="31353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4AD6CCFF-342D-DF46-789F-C99FD1BA3A82}"/>
              </a:ext>
            </a:extLst>
          </p:cNvPr>
          <p:cNvSpPr>
            <a:spLocks noChangeArrowheads="1"/>
          </p:cNvSpPr>
          <p:nvPr/>
        </p:nvSpPr>
        <p:spPr bwMode="auto">
          <a:xfrm>
            <a:off x="30162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834AF814-62E1-E561-BEC5-462C2B72CA85}"/>
              </a:ext>
            </a:extLst>
          </p:cNvPr>
          <p:cNvSpPr>
            <a:spLocks noChangeShapeType="1"/>
          </p:cNvSpPr>
          <p:nvPr/>
        </p:nvSpPr>
        <p:spPr bwMode="auto">
          <a:xfrm>
            <a:off x="42592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0C4E8D50-17FC-7011-6078-2404BE54B953}"/>
              </a:ext>
            </a:extLst>
          </p:cNvPr>
          <p:cNvSpPr>
            <a:spLocks noChangeArrowheads="1"/>
          </p:cNvSpPr>
          <p:nvPr/>
        </p:nvSpPr>
        <p:spPr bwMode="auto">
          <a:xfrm>
            <a:off x="41402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A2A1AA08-3DE7-4257-5C4B-B6A150FB5D20}"/>
              </a:ext>
            </a:extLst>
          </p:cNvPr>
          <p:cNvSpPr>
            <a:spLocks noChangeShapeType="1"/>
          </p:cNvSpPr>
          <p:nvPr/>
        </p:nvSpPr>
        <p:spPr bwMode="auto">
          <a:xfrm>
            <a:off x="53832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E7F27102-C39A-D3D2-43F3-BAB6D8549A21}"/>
              </a:ext>
            </a:extLst>
          </p:cNvPr>
          <p:cNvSpPr>
            <a:spLocks noChangeArrowheads="1"/>
          </p:cNvSpPr>
          <p:nvPr/>
        </p:nvSpPr>
        <p:spPr bwMode="auto">
          <a:xfrm>
            <a:off x="52641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2" name="Rectangle 16">
            <a:extLst>
              <a:ext uri="{FF2B5EF4-FFF2-40B4-BE49-F238E27FC236}">
                <a16:creationId xmlns:a16="http://schemas.microsoft.com/office/drawing/2014/main" id="{A6A4D235-1272-060F-5D61-48DA3F7E6EA5}"/>
              </a:ext>
            </a:extLst>
          </p:cNvPr>
          <p:cNvSpPr>
            <a:spLocks noChangeArrowheads="1"/>
          </p:cNvSpPr>
          <p:nvPr/>
        </p:nvSpPr>
        <p:spPr bwMode="auto">
          <a:xfrm>
            <a:off x="6348413"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3" name="Line 17">
            <a:extLst>
              <a:ext uri="{FF2B5EF4-FFF2-40B4-BE49-F238E27FC236}">
                <a16:creationId xmlns:a16="http://schemas.microsoft.com/office/drawing/2014/main" id="{812608E3-7716-46A0-595B-70165E76707B}"/>
              </a:ext>
            </a:extLst>
          </p:cNvPr>
          <p:cNvSpPr>
            <a:spLocks noChangeShapeType="1"/>
          </p:cNvSpPr>
          <p:nvPr/>
        </p:nvSpPr>
        <p:spPr bwMode="auto">
          <a:xfrm flipV="1">
            <a:off x="2020888"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9B0EB80C-24C4-73D6-960D-CD4981EA7C17}"/>
              </a:ext>
            </a:extLst>
          </p:cNvPr>
          <p:cNvSpPr>
            <a:spLocks noChangeArrowheads="1"/>
          </p:cNvSpPr>
          <p:nvPr/>
        </p:nvSpPr>
        <p:spPr bwMode="auto">
          <a:xfrm>
            <a:off x="674687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5" name="Rectangle 19">
            <a:extLst>
              <a:ext uri="{FF2B5EF4-FFF2-40B4-BE49-F238E27FC236}">
                <a16:creationId xmlns:a16="http://schemas.microsoft.com/office/drawing/2014/main" id="{D641E3CF-3D39-1CC4-EB30-89BFFA1A80B2}"/>
              </a:ext>
            </a:extLst>
          </p:cNvPr>
          <p:cNvSpPr>
            <a:spLocks noChangeArrowheads="1"/>
          </p:cNvSpPr>
          <p:nvPr/>
        </p:nvSpPr>
        <p:spPr bwMode="auto">
          <a:xfrm>
            <a:off x="674687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18B40435-132F-626A-6F2E-956C29900F60}"/>
              </a:ext>
            </a:extLst>
          </p:cNvPr>
          <p:cNvSpPr>
            <a:spLocks noChangeArrowheads="1"/>
          </p:cNvSpPr>
          <p:nvPr/>
        </p:nvSpPr>
        <p:spPr bwMode="auto">
          <a:xfrm>
            <a:off x="72437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7" name="Rectangle 21">
            <a:extLst>
              <a:ext uri="{FF2B5EF4-FFF2-40B4-BE49-F238E27FC236}">
                <a16:creationId xmlns:a16="http://schemas.microsoft.com/office/drawing/2014/main" id="{F6DDFF04-B6C8-388E-C40A-C84D1D22D894}"/>
              </a:ext>
            </a:extLst>
          </p:cNvPr>
          <p:cNvSpPr>
            <a:spLocks noChangeArrowheads="1"/>
          </p:cNvSpPr>
          <p:nvPr/>
        </p:nvSpPr>
        <p:spPr bwMode="auto">
          <a:xfrm>
            <a:off x="72437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8" name="Rectangle 22">
            <a:extLst>
              <a:ext uri="{FF2B5EF4-FFF2-40B4-BE49-F238E27FC236}">
                <a16:creationId xmlns:a16="http://schemas.microsoft.com/office/drawing/2014/main" id="{C44316A2-4707-7F09-CEA7-BD475F3E6C18}"/>
              </a:ext>
            </a:extLst>
          </p:cNvPr>
          <p:cNvSpPr>
            <a:spLocks noChangeArrowheads="1"/>
          </p:cNvSpPr>
          <p:nvPr/>
        </p:nvSpPr>
        <p:spPr bwMode="auto">
          <a:xfrm>
            <a:off x="77422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146BED3A-AB10-AF18-7504-90030A2D6DD5}"/>
              </a:ext>
            </a:extLst>
          </p:cNvPr>
          <p:cNvSpPr>
            <a:spLocks noChangeArrowheads="1"/>
          </p:cNvSpPr>
          <p:nvPr/>
        </p:nvSpPr>
        <p:spPr bwMode="auto">
          <a:xfrm>
            <a:off x="77422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8AF5C84C-DEB2-9984-6CDF-4B0704E43394}"/>
              </a:ext>
            </a:extLst>
          </p:cNvPr>
          <p:cNvSpPr>
            <a:spLocks noChangeArrowheads="1"/>
          </p:cNvSpPr>
          <p:nvPr/>
        </p:nvSpPr>
        <p:spPr bwMode="auto">
          <a:xfrm>
            <a:off x="823912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729711A1-8BEE-05BD-3814-6147C2A561D9}"/>
              </a:ext>
            </a:extLst>
          </p:cNvPr>
          <p:cNvSpPr>
            <a:spLocks noChangeArrowheads="1"/>
          </p:cNvSpPr>
          <p:nvPr/>
        </p:nvSpPr>
        <p:spPr bwMode="auto">
          <a:xfrm>
            <a:off x="823912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2F4899DD-0F5F-0E6D-A124-7FF9150BA88D}"/>
              </a:ext>
            </a:extLst>
          </p:cNvPr>
          <p:cNvSpPr>
            <a:spLocks noChangeArrowheads="1"/>
          </p:cNvSpPr>
          <p:nvPr/>
        </p:nvSpPr>
        <p:spPr bwMode="auto">
          <a:xfrm>
            <a:off x="8737600"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F0392A12-5F53-6364-CE29-5B8C7A416249}"/>
              </a:ext>
            </a:extLst>
          </p:cNvPr>
          <p:cNvSpPr>
            <a:spLocks noChangeArrowheads="1"/>
          </p:cNvSpPr>
          <p:nvPr/>
        </p:nvSpPr>
        <p:spPr bwMode="auto">
          <a:xfrm>
            <a:off x="8737600"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D0013172-FC9A-3703-B0FB-540444214667}"/>
              </a:ext>
            </a:extLst>
          </p:cNvPr>
          <p:cNvSpPr>
            <a:spLocks noChangeArrowheads="1"/>
          </p:cNvSpPr>
          <p:nvPr/>
        </p:nvSpPr>
        <p:spPr bwMode="auto">
          <a:xfrm>
            <a:off x="6826250"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B0B1EB1F-2406-7B66-1D4F-154FDB875A18}"/>
              </a:ext>
            </a:extLst>
          </p:cNvPr>
          <p:cNvSpPr>
            <a:spLocks noChangeArrowheads="1"/>
          </p:cNvSpPr>
          <p:nvPr/>
        </p:nvSpPr>
        <p:spPr bwMode="auto">
          <a:xfrm>
            <a:off x="6756400"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0907C1C3-23CE-09AF-4B71-EB6BABFD7691}"/>
              </a:ext>
            </a:extLst>
          </p:cNvPr>
          <p:cNvSpPr>
            <a:spLocks noChangeArrowheads="1"/>
          </p:cNvSpPr>
          <p:nvPr/>
        </p:nvSpPr>
        <p:spPr bwMode="auto">
          <a:xfrm>
            <a:off x="7234238"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D6AB699D-65FB-173D-E075-5F626DA473D2}"/>
              </a:ext>
            </a:extLst>
          </p:cNvPr>
          <p:cNvSpPr>
            <a:spLocks noChangeArrowheads="1"/>
          </p:cNvSpPr>
          <p:nvPr/>
        </p:nvSpPr>
        <p:spPr bwMode="auto">
          <a:xfrm>
            <a:off x="7264400" y="1508125"/>
            <a:ext cx="3984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 *</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7AF40799-D93D-54F7-90CE-3002E5207DB9}"/>
              </a:ext>
            </a:extLst>
          </p:cNvPr>
          <p:cNvSpPr>
            <a:spLocks noChangeArrowheads="1"/>
          </p:cNvSpPr>
          <p:nvPr/>
        </p:nvSpPr>
        <p:spPr bwMode="auto">
          <a:xfrm>
            <a:off x="7164388" y="5627688"/>
            <a:ext cx="11160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*Högskola/universitet </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10439214-6E5F-DB32-641C-29343F0EBC1C}"/>
              </a:ext>
            </a:extLst>
          </p:cNvPr>
          <p:cNvSpPr>
            <a:spLocks noChangeArrowheads="1"/>
          </p:cNvSpPr>
          <p:nvPr/>
        </p:nvSpPr>
        <p:spPr bwMode="auto">
          <a:xfrm>
            <a:off x="7712075"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3BC71955-B6FB-ECA2-3AD3-C20EE1660698}"/>
              </a:ext>
            </a:extLst>
          </p:cNvPr>
          <p:cNvSpPr>
            <a:spLocks noChangeArrowheads="1"/>
          </p:cNvSpPr>
          <p:nvPr/>
        </p:nvSpPr>
        <p:spPr bwMode="auto">
          <a:xfrm>
            <a:off x="8259763"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21C9142D-0B62-9DB8-AEF4-0F7BDA7160BF}"/>
              </a:ext>
            </a:extLst>
          </p:cNvPr>
          <p:cNvSpPr>
            <a:spLocks noChangeArrowheads="1"/>
          </p:cNvSpPr>
          <p:nvPr/>
        </p:nvSpPr>
        <p:spPr bwMode="auto">
          <a:xfrm>
            <a:off x="8756650"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91176BF2-ACCB-5BA3-7A05-B45673AF3F28}"/>
              </a:ext>
            </a:extLst>
          </p:cNvPr>
          <p:cNvSpPr>
            <a:spLocks noChangeArrowheads="1"/>
          </p:cNvSpPr>
          <p:nvPr/>
        </p:nvSpPr>
        <p:spPr bwMode="auto">
          <a:xfrm>
            <a:off x="8816975"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7E2C864D-AEAB-1135-DB04-FD59A47EC030}"/>
              </a:ext>
            </a:extLst>
          </p:cNvPr>
          <p:cNvSpPr>
            <a:spLocks noChangeArrowheads="1"/>
          </p:cNvSpPr>
          <p:nvPr/>
        </p:nvSpPr>
        <p:spPr bwMode="auto">
          <a:xfrm>
            <a:off x="415925" y="1976438"/>
            <a:ext cx="14366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ANVÄNDARVÄNLIGHET</a:t>
            </a: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7B431070-21EA-4043-F56F-195E9B44EA9D}"/>
              </a:ext>
            </a:extLst>
          </p:cNvPr>
          <p:cNvSpPr>
            <a:spLocks noChangeArrowheads="1"/>
          </p:cNvSpPr>
          <p:nvPr/>
        </p:nvSpPr>
        <p:spPr bwMode="auto">
          <a:xfrm>
            <a:off x="2020888" y="1797050"/>
            <a:ext cx="3084512"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CA9ADE7D-1205-3B64-9572-DB70895874F0}"/>
              </a:ext>
            </a:extLst>
          </p:cNvPr>
          <p:cNvSpPr>
            <a:spLocks noChangeArrowheads="1"/>
          </p:cNvSpPr>
          <p:nvPr/>
        </p:nvSpPr>
        <p:spPr bwMode="auto">
          <a:xfrm>
            <a:off x="2020888" y="1797050"/>
            <a:ext cx="308451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C55819CA-C9C7-6D94-DF10-91383FD50E05}"/>
              </a:ext>
            </a:extLst>
          </p:cNvPr>
          <p:cNvSpPr>
            <a:spLocks noChangeArrowheads="1"/>
          </p:cNvSpPr>
          <p:nvPr/>
        </p:nvSpPr>
        <p:spPr bwMode="auto">
          <a:xfrm>
            <a:off x="5184775"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DB65B167-038C-53C9-CC92-BCAEDB20B075}"/>
              </a:ext>
            </a:extLst>
          </p:cNvPr>
          <p:cNvSpPr>
            <a:spLocks noChangeArrowheads="1"/>
          </p:cNvSpPr>
          <p:nvPr/>
        </p:nvSpPr>
        <p:spPr bwMode="auto">
          <a:xfrm>
            <a:off x="68770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0C2A7FCD-2414-D391-B347-9B1092C382D6}"/>
              </a:ext>
            </a:extLst>
          </p:cNvPr>
          <p:cNvSpPr>
            <a:spLocks noChangeArrowheads="1"/>
          </p:cNvSpPr>
          <p:nvPr/>
        </p:nvSpPr>
        <p:spPr bwMode="auto">
          <a:xfrm>
            <a:off x="737393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59</a:t>
            </a: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11A24797-5920-DC84-1DCD-86D68F6BDA33}"/>
              </a:ext>
            </a:extLst>
          </p:cNvPr>
          <p:cNvSpPr>
            <a:spLocks noChangeArrowheads="1"/>
          </p:cNvSpPr>
          <p:nvPr/>
        </p:nvSpPr>
        <p:spPr bwMode="auto">
          <a:xfrm>
            <a:off x="78708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3F251764-9849-AE08-7DDF-E5D5CE313EEA}"/>
              </a:ext>
            </a:extLst>
          </p:cNvPr>
          <p:cNvSpPr>
            <a:spLocks noChangeArrowheads="1"/>
          </p:cNvSpPr>
          <p:nvPr/>
        </p:nvSpPr>
        <p:spPr bwMode="auto">
          <a:xfrm>
            <a:off x="836930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89</a:t>
            </a: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BE092D27-526A-46E9-4806-E29B6DBC206A}"/>
              </a:ext>
            </a:extLst>
          </p:cNvPr>
          <p:cNvSpPr>
            <a:spLocks noChangeArrowheads="1"/>
          </p:cNvSpPr>
          <p:nvPr/>
        </p:nvSpPr>
        <p:spPr bwMode="auto">
          <a:xfrm>
            <a:off x="886618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47</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DC5E27CF-AF36-B5F5-46D5-C543911502C4}"/>
              </a:ext>
            </a:extLst>
          </p:cNvPr>
          <p:cNvSpPr>
            <a:spLocks noChangeArrowheads="1"/>
          </p:cNvSpPr>
          <p:nvPr/>
        </p:nvSpPr>
        <p:spPr bwMode="auto">
          <a:xfrm>
            <a:off x="955675" y="2524125"/>
            <a:ext cx="8969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INFORMATION</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9A3948A7-36A4-386C-780D-0F0CC9AC2FAB}"/>
              </a:ext>
            </a:extLst>
          </p:cNvPr>
          <p:cNvSpPr>
            <a:spLocks noChangeArrowheads="1"/>
          </p:cNvSpPr>
          <p:nvPr/>
        </p:nvSpPr>
        <p:spPr bwMode="auto">
          <a:xfrm>
            <a:off x="2020888" y="2344738"/>
            <a:ext cx="3184525"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A2C7E4A8-355A-CC00-E13A-62658D32CB57}"/>
              </a:ext>
            </a:extLst>
          </p:cNvPr>
          <p:cNvSpPr>
            <a:spLocks noChangeArrowheads="1"/>
          </p:cNvSpPr>
          <p:nvPr/>
        </p:nvSpPr>
        <p:spPr bwMode="auto">
          <a:xfrm>
            <a:off x="2020888" y="2344738"/>
            <a:ext cx="318452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827740A2-2522-0930-4C31-32EFCC91560E}"/>
              </a:ext>
            </a:extLst>
          </p:cNvPr>
          <p:cNvSpPr>
            <a:spLocks noChangeArrowheads="1"/>
          </p:cNvSpPr>
          <p:nvPr/>
        </p:nvSpPr>
        <p:spPr bwMode="auto">
          <a:xfrm>
            <a:off x="5264150" y="25225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B6C27890-616A-3639-8F06-974269B6929E}"/>
              </a:ext>
            </a:extLst>
          </p:cNvPr>
          <p:cNvSpPr>
            <a:spLocks noChangeArrowheads="1"/>
          </p:cNvSpPr>
          <p:nvPr/>
        </p:nvSpPr>
        <p:spPr bwMode="auto">
          <a:xfrm>
            <a:off x="68770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7EF21909-6DF8-C93B-C389-C59D50FCFF58}"/>
              </a:ext>
            </a:extLst>
          </p:cNvPr>
          <p:cNvSpPr>
            <a:spLocks noChangeArrowheads="1"/>
          </p:cNvSpPr>
          <p:nvPr/>
        </p:nvSpPr>
        <p:spPr bwMode="auto">
          <a:xfrm>
            <a:off x="737393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46CF4219-643E-54E2-C7DA-6C594A8509C3}"/>
              </a:ext>
            </a:extLst>
          </p:cNvPr>
          <p:cNvSpPr>
            <a:spLocks noChangeArrowheads="1"/>
          </p:cNvSpPr>
          <p:nvPr/>
        </p:nvSpPr>
        <p:spPr bwMode="auto">
          <a:xfrm>
            <a:off x="787082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9CDA34AB-7DC2-4242-D227-4116F99D6E1D}"/>
              </a:ext>
            </a:extLst>
          </p:cNvPr>
          <p:cNvSpPr>
            <a:spLocks noChangeArrowheads="1"/>
          </p:cNvSpPr>
          <p:nvPr/>
        </p:nvSpPr>
        <p:spPr bwMode="auto">
          <a:xfrm>
            <a:off x="836930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AE14D2F4-D787-BCC6-2C4A-6E8A686F6877}"/>
              </a:ext>
            </a:extLst>
          </p:cNvPr>
          <p:cNvSpPr>
            <a:spLocks noChangeArrowheads="1"/>
          </p:cNvSpPr>
          <p:nvPr/>
        </p:nvSpPr>
        <p:spPr bwMode="auto">
          <a:xfrm>
            <a:off x="886618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54</a:t>
            </a: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6273A70F-6342-210A-76DB-2FE91BCEF402}"/>
              </a:ext>
            </a:extLst>
          </p:cNvPr>
          <p:cNvSpPr>
            <a:spLocks noChangeArrowheads="1"/>
          </p:cNvSpPr>
          <p:nvPr/>
        </p:nvSpPr>
        <p:spPr bwMode="auto">
          <a:xfrm>
            <a:off x="1362075" y="3071813"/>
            <a:ext cx="4905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DESIGN</a:t>
            </a: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D97B31B0-4E59-9E5D-0766-A75B6142266C}"/>
              </a:ext>
            </a:extLst>
          </p:cNvPr>
          <p:cNvSpPr>
            <a:spLocks noChangeArrowheads="1"/>
          </p:cNvSpPr>
          <p:nvPr/>
        </p:nvSpPr>
        <p:spPr bwMode="auto">
          <a:xfrm>
            <a:off x="2020888" y="2892425"/>
            <a:ext cx="2865437"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17F15D0B-B731-717E-A998-CC881E5BDACA}"/>
              </a:ext>
            </a:extLst>
          </p:cNvPr>
          <p:cNvSpPr>
            <a:spLocks noChangeArrowheads="1"/>
          </p:cNvSpPr>
          <p:nvPr/>
        </p:nvSpPr>
        <p:spPr bwMode="auto">
          <a:xfrm>
            <a:off x="2020888" y="2892425"/>
            <a:ext cx="286543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C757B18D-EB69-3F2F-272C-25F563C67B0E}"/>
              </a:ext>
            </a:extLst>
          </p:cNvPr>
          <p:cNvSpPr>
            <a:spLocks noChangeArrowheads="1"/>
          </p:cNvSpPr>
          <p:nvPr/>
        </p:nvSpPr>
        <p:spPr bwMode="auto">
          <a:xfrm>
            <a:off x="4956175" y="307022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5C2E7173-E614-C2E5-2A2C-B23ED67062B4}"/>
              </a:ext>
            </a:extLst>
          </p:cNvPr>
          <p:cNvSpPr>
            <a:spLocks noChangeArrowheads="1"/>
          </p:cNvSpPr>
          <p:nvPr/>
        </p:nvSpPr>
        <p:spPr bwMode="auto">
          <a:xfrm>
            <a:off x="687705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2C3F51A1-FD1B-34EF-E3E0-FC44625F1A69}"/>
              </a:ext>
            </a:extLst>
          </p:cNvPr>
          <p:cNvSpPr>
            <a:spLocks noChangeArrowheads="1"/>
          </p:cNvSpPr>
          <p:nvPr/>
        </p:nvSpPr>
        <p:spPr bwMode="auto">
          <a:xfrm>
            <a:off x="7373938"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56</a:t>
            </a: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33D54504-E52F-E2B9-A645-17DFB30CF587}"/>
              </a:ext>
            </a:extLst>
          </p:cNvPr>
          <p:cNvSpPr>
            <a:spLocks noChangeArrowheads="1"/>
          </p:cNvSpPr>
          <p:nvPr/>
        </p:nvSpPr>
        <p:spPr bwMode="auto">
          <a:xfrm>
            <a:off x="787082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16A47B00-EFBB-90F1-9AC6-7AD201B52CD6}"/>
              </a:ext>
            </a:extLst>
          </p:cNvPr>
          <p:cNvSpPr>
            <a:spLocks noChangeArrowheads="1"/>
          </p:cNvSpPr>
          <p:nvPr/>
        </p:nvSpPr>
        <p:spPr bwMode="auto">
          <a:xfrm>
            <a:off x="836930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90</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37198753-7D41-6D79-02E3-06B2B46ACDAC}"/>
              </a:ext>
            </a:extLst>
          </p:cNvPr>
          <p:cNvSpPr>
            <a:spLocks noChangeArrowheads="1"/>
          </p:cNvSpPr>
          <p:nvPr/>
        </p:nvSpPr>
        <p:spPr bwMode="auto">
          <a:xfrm>
            <a:off x="8866188"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46</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E93AB131-FDBE-0CB2-E238-77411F92365F}"/>
              </a:ext>
            </a:extLst>
          </p:cNvPr>
          <p:cNvSpPr>
            <a:spLocks noChangeArrowheads="1"/>
          </p:cNvSpPr>
          <p:nvPr/>
        </p:nvSpPr>
        <p:spPr bwMode="auto">
          <a:xfrm>
            <a:off x="1247775" y="3617913"/>
            <a:ext cx="604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KONTAKT</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ACA330FB-0569-F3BC-D40B-86DC162F8268}"/>
              </a:ext>
            </a:extLst>
          </p:cNvPr>
          <p:cNvSpPr>
            <a:spLocks noChangeArrowheads="1"/>
          </p:cNvSpPr>
          <p:nvPr/>
        </p:nvSpPr>
        <p:spPr bwMode="auto">
          <a:xfrm>
            <a:off x="2020888" y="3438525"/>
            <a:ext cx="3263900"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F471C202-15EF-F926-8F6E-2B6D48414A76}"/>
              </a:ext>
            </a:extLst>
          </p:cNvPr>
          <p:cNvSpPr>
            <a:spLocks noChangeArrowheads="1"/>
          </p:cNvSpPr>
          <p:nvPr/>
        </p:nvSpPr>
        <p:spPr bwMode="auto">
          <a:xfrm>
            <a:off x="2020888" y="3438525"/>
            <a:ext cx="326390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12C1A75A-4373-D953-A6C4-8539232CEE29}"/>
              </a:ext>
            </a:extLst>
          </p:cNvPr>
          <p:cNvSpPr>
            <a:spLocks noChangeArrowheads="1"/>
          </p:cNvSpPr>
          <p:nvPr/>
        </p:nvSpPr>
        <p:spPr bwMode="auto">
          <a:xfrm>
            <a:off x="5364163" y="36179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4EE28EFA-9D92-9DCE-62DC-1DE37CF53AF0}"/>
              </a:ext>
            </a:extLst>
          </p:cNvPr>
          <p:cNvSpPr>
            <a:spLocks noChangeArrowheads="1"/>
          </p:cNvSpPr>
          <p:nvPr/>
        </p:nvSpPr>
        <p:spPr bwMode="auto">
          <a:xfrm>
            <a:off x="6877050"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D2384565-26D0-A6E0-43DF-FB0CCC7166AC}"/>
              </a:ext>
            </a:extLst>
          </p:cNvPr>
          <p:cNvSpPr>
            <a:spLocks noChangeArrowheads="1"/>
          </p:cNvSpPr>
          <p:nvPr/>
        </p:nvSpPr>
        <p:spPr bwMode="auto">
          <a:xfrm>
            <a:off x="7373938"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F1EBB453-F280-0A58-78D8-BD9AFC124E2C}"/>
              </a:ext>
            </a:extLst>
          </p:cNvPr>
          <p:cNvSpPr>
            <a:spLocks noChangeArrowheads="1"/>
          </p:cNvSpPr>
          <p:nvPr/>
        </p:nvSpPr>
        <p:spPr bwMode="auto">
          <a:xfrm>
            <a:off x="7870825"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2E8E5EC9-714C-4078-E7D0-BD94D22DAC43}"/>
              </a:ext>
            </a:extLst>
          </p:cNvPr>
          <p:cNvSpPr>
            <a:spLocks noChangeArrowheads="1"/>
          </p:cNvSpPr>
          <p:nvPr/>
        </p:nvSpPr>
        <p:spPr bwMode="auto">
          <a:xfrm>
            <a:off x="8369300"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21C64116-5ABA-6158-B3AC-127EE656DC55}"/>
              </a:ext>
            </a:extLst>
          </p:cNvPr>
          <p:cNvSpPr>
            <a:spLocks noChangeArrowheads="1"/>
          </p:cNvSpPr>
          <p:nvPr/>
        </p:nvSpPr>
        <p:spPr bwMode="auto">
          <a:xfrm>
            <a:off x="8866188"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55</a:t>
            </a: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53A4E146-34BE-7BD0-9849-BBF6894DA56C}"/>
              </a:ext>
            </a:extLst>
          </p:cNvPr>
          <p:cNvSpPr>
            <a:spLocks noChangeArrowheads="1"/>
          </p:cNvSpPr>
          <p:nvPr/>
        </p:nvSpPr>
        <p:spPr bwMode="auto">
          <a:xfrm>
            <a:off x="782638" y="4862513"/>
            <a:ext cx="10699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Web Service Index</a:t>
            </a: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526AF12E-BB5E-162B-AA76-3F934C035127}"/>
              </a:ext>
            </a:extLst>
          </p:cNvPr>
          <p:cNvSpPr>
            <a:spLocks noChangeArrowheads="1"/>
          </p:cNvSpPr>
          <p:nvPr/>
        </p:nvSpPr>
        <p:spPr bwMode="auto">
          <a:xfrm>
            <a:off x="2020888" y="4683125"/>
            <a:ext cx="3084512"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3E1A9D66-EC08-5D9B-45BE-1177BCC3708C}"/>
              </a:ext>
            </a:extLst>
          </p:cNvPr>
          <p:cNvSpPr>
            <a:spLocks noChangeArrowheads="1"/>
          </p:cNvSpPr>
          <p:nvPr/>
        </p:nvSpPr>
        <p:spPr bwMode="auto">
          <a:xfrm>
            <a:off x="2020888" y="4683125"/>
            <a:ext cx="3084512"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8D9369FB-E39B-B175-F3F3-A49EA24A621D}"/>
              </a:ext>
            </a:extLst>
          </p:cNvPr>
          <p:cNvSpPr>
            <a:spLocks noChangeArrowheads="1"/>
          </p:cNvSpPr>
          <p:nvPr/>
        </p:nvSpPr>
        <p:spPr bwMode="auto">
          <a:xfrm>
            <a:off x="5184775" y="48625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CA529C28-EED0-DE0A-E9B1-1F436DAADBBF}"/>
              </a:ext>
            </a:extLst>
          </p:cNvPr>
          <p:cNvSpPr>
            <a:spLocks noChangeArrowheads="1"/>
          </p:cNvSpPr>
          <p:nvPr/>
        </p:nvSpPr>
        <p:spPr bwMode="auto">
          <a:xfrm>
            <a:off x="68770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862B12ED-C8E0-0CD0-DEFC-6EDDEE339F7B}"/>
              </a:ext>
            </a:extLst>
          </p:cNvPr>
          <p:cNvSpPr>
            <a:spLocks noChangeArrowheads="1"/>
          </p:cNvSpPr>
          <p:nvPr/>
        </p:nvSpPr>
        <p:spPr bwMode="auto">
          <a:xfrm>
            <a:off x="737393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60</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3D7382B5-6250-01BA-44D6-4F2051E45BE7}"/>
              </a:ext>
            </a:extLst>
          </p:cNvPr>
          <p:cNvSpPr>
            <a:spLocks noChangeArrowheads="1"/>
          </p:cNvSpPr>
          <p:nvPr/>
        </p:nvSpPr>
        <p:spPr bwMode="auto">
          <a:xfrm>
            <a:off x="78708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79B83DA1-1C2F-368F-3EAC-ABB5DF851F22}"/>
              </a:ext>
            </a:extLst>
          </p:cNvPr>
          <p:cNvSpPr>
            <a:spLocks noChangeArrowheads="1"/>
          </p:cNvSpPr>
          <p:nvPr/>
        </p:nvSpPr>
        <p:spPr bwMode="auto">
          <a:xfrm>
            <a:off x="836930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90</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D3B63727-FB9F-E966-BF56-AECECDCA64FC}"/>
              </a:ext>
            </a:extLst>
          </p:cNvPr>
          <p:cNvSpPr>
            <a:spLocks noChangeArrowheads="1"/>
          </p:cNvSpPr>
          <p:nvPr/>
        </p:nvSpPr>
        <p:spPr bwMode="auto">
          <a:xfrm>
            <a:off x="886618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50</a:t>
            </a:r>
            <a:endParaRPr lang="sv-SE" altLang="sv-SE" sz="1000">
              <a:latin typeface="Arial" panose="020B0604020202020204" pitchFamily="34" charset="0"/>
            </a:endParaRPr>
          </a:p>
        </p:txBody>
      </p:sp>
      <p:sp>
        <p:nvSpPr>
          <p:cNvPr id="78" name="textruta 77">
            <a:extLst>
              <a:ext uri="{FF2B5EF4-FFF2-40B4-BE49-F238E27FC236}">
                <a16:creationId xmlns:a16="http://schemas.microsoft.com/office/drawing/2014/main" id="{136681E5-D08D-F0E3-2F01-28D3208233D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79" name="Rectangle 26">
            <a:extLst>
              <a:ext uri="{FF2B5EF4-FFF2-40B4-BE49-F238E27FC236}">
                <a16:creationId xmlns:a16="http://schemas.microsoft.com/office/drawing/2014/main" id="{CD21015C-99DE-77E9-1567-3B3271A5CF89}"/>
              </a:ext>
            </a:extLst>
          </p:cNvPr>
          <p:cNvSpPr>
            <a:spLocks noChangeArrowheads="1"/>
          </p:cNvSpPr>
          <p:nvPr/>
        </p:nvSpPr>
        <p:spPr bwMode="auto">
          <a:xfrm>
            <a:off x="9217317"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80" name="Rectangle 27">
            <a:extLst>
              <a:ext uri="{FF2B5EF4-FFF2-40B4-BE49-F238E27FC236}">
                <a16:creationId xmlns:a16="http://schemas.microsoft.com/office/drawing/2014/main" id="{C58D8797-0DFE-7427-6004-6DEE10FB21CF}"/>
              </a:ext>
            </a:extLst>
          </p:cNvPr>
          <p:cNvSpPr>
            <a:spLocks noChangeArrowheads="1"/>
          </p:cNvSpPr>
          <p:nvPr/>
        </p:nvSpPr>
        <p:spPr bwMode="auto">
          <a:xfrm>
            <a:off x="9217317"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81" name="Rectangle 35">
            <a:extLst>
              <a:ext uri="{FF2B5EF4-FFF2-40B4-BE49-F238E27FC236}">
                <a16:creationId xmlns:a16="http://schemas.microsoft.com/office/drawing/2014/main" id="{D3C81332-C642-1D6D-0DEC-C7669F5AD81C}"/>
              </a:ext>
            </a:extLst>
          </p:cNvPr>
          <p:cNvSpPr>
            <a:spLocks noChangeArrowheads="1"/>
          </p:cNvSpPr>
          <p:nvPr/>
        </p:nvSpPr>
        <p:spPr bwMode="auto">
          <a:xfrm>
            <a:off x="9236367"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82" name="Rectangle 36">
            <a:extLst>
              <a:ext uri="{FF2B5EF4-FFF2-40B4-BE49-F238E27FC236}">
                <a16:creationId xmlns:a16="http://schemas.microsoft.com/office/drawing/2014/main" id="{0289598D-9AE9-E43C-802E-CAC0BF2E0AE5}"/>
              </a:ext>
            </a:extLst>
          </p:cNvPr>
          <p:cNvSpPr>
            <a:spLocks noChangeArrowheads="1"/>
          </p:cNvSpPr>
          <p:nvPr/>
        </p:nvSpPr>
        <p:spPr bwMode="auto">
          <a:xfrm>
            <a:off x="9296692"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83" name="Rectangle 45">
            <a:extLst>
              <a:ext uri="{FF2B5EF4-FFF2-40B4-BE49-F238E27FC236}">
                <a16:creationId xmlns:a16="http://schemas.microsoft.com/office/drawing/2014/main" id="{670D2487-0237-A1BF-2662-9FCC9D848D2C}"/>
              </a:ext>
            </a:extLst>
          </p:cNvPr>
          <p:cNvSpPr>
            <a:spLocks noChangeArrowheads="1"/>
          </p:cNvSpPr>
          <p:nvPr/>
        </p:nvSpPr>
        <p:spPr bwMode="auto">
          <a:xfrm>
            <a:off x="9345904" y="1976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59</a:t>
            </a:r>
            <a:endParaRPr lang="sv-SE" altLang="sv-SE" sz="1000">
              <a:latin typeface="Arial" charset="0"/>
            </a:endParaRPr>
          </a:p>
        </p:txBody>
      </p:sp>
      <p:sp>
        <p:nvSpPr>
          <p:cNvPr id="84" name="Rectangle 54">
            <a:extLst>
              <a:ext uri="{FF2B5EF4-FFF2-40B4-BE49-F238E27FC236}">
                <a16:creationId xmlns:a16="http://schemas.microsoft.com/office/drawing/2014/main" id="{0B134C04-98CA-F338-66E1-E8CD03884E9A}"/>
              </a:ext>
            </a:extLst>
          </p:cNvPr>
          <p:cNvSpPr>
            <a:spLocks noChangeArrowheads="1"/>
          </p:cNvSpPr>
          <p:nvPr/>
        </p:nvSpPr>
        <p:spPr bwMode="auto">
          <a:xfrm>
            <a:off x="9345904" y="25241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62</a:t>
            </a:r>
            <a:endParaRPr lang="sv-SE" altLang="sv-SE" sz="1000">
              <a:latin typeface="Arial" charset="0"/>
            </a:endParaRPr>
          </a:p>
        </p:txBody>
      </p:sp>
      <p:sp>
        <p:nvSpPr>
          <p:cNvPr id="85" name="Rectangle 63">
            <a:extLst>
              <a:ext uri="{FF2B5EF4-FFF2-40B4-BE49-F238E27FC236}">
                <a16:creationId xmlns:a16="http://schemas.microsoft.com/office/drawing/2014/main" id="{AF6CF4C5-14AD-7575-FC20-82408163C117}"/>
              </a:ext>
            </a:extLst>
          </p:cNvPr>
          <p:cNvSpPr>
            <a:spLocks noChangeArrowheads="1"/>
          </p:cNvSpPr>
          <p:nvPr/>
        </p:nvSpPr>
        <p:spPr bwMode="auto">
          <a:xfrm>
            <a:off x="9345904" y="30718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54</a:t>
            </a:r>
            <a:endParaRPr lang="sv-SE" altLang="sv-SE" sz="1000">
              <a:latin typeface="Arial" charset="0"/>
            </a:endParaRPr>
          </a:p>
        </p:txBody>
      </p:sp>
      <p:sp>
        <p:nvSpPr>
          <p:cNvPr id="86" name="Rectangle 72">
            <a:extLst>
              <a:ext uri="{FF2B5EF4-FFF2-40B4-BE49-F238E27FC236}">
                <a16:creationId xmlns:a16="http://schemas.microsoft.com/office/drawing/2014/main" id="{67E3CCC2-19E7-907E-2F30-046CE487F986}"/>
              </a:ext>
            </a:extLst>
          </p:cNvPr>
          <p:cNvSpPr>
            <a:spLocks noChangeArrowheads="1"/>
          </p:cNvSpPr>
          <p:nvPr/>
        </p:nvSpPr>
        <p:spPr bwMode="auto">
          <a:xfrm>
            <a:off x="9345904" y="36195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66</a:t>
            </a:r>
            <a:endParaRPr lang="sv-SE" altLang="sv-SE" sz="1000">
              <a:latin typeface="Arial" charset="0"/>
            </a:endParaRPr>
          </a:p>
        </p:txBody>
      </p:sp>
      <p:sp>
        <p:nvSpPr>
          <p:cNvPr id="87" name="Rectangle 81">
            <a:extLst>
              <a:ext uri="{FF2B5EF4-FFF2-40B4-BE49-F238E27FC236}">
                <a16:creationId xmlns:a16="http://schemas.microsoft.com/office/drawing/2014/main" id="{4D5E6A9E-4F9A-8A66-DD1B-5045C189DBA5}"/>
              </a:ext>
            </a:extLst>
          </p:cNvPr>
          <p:cNvSpPr>
            <a:spLocks noChangeArrowheads="1"/>
          </p:cNvSpPr>
          <p:nvPr/>
        </p:nvSpPr>
        <p:spPr bwMode="auto">
          <a:xfrm>
            <a:off x="9345904"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60</a:t>
            </a:r>
            <a:endParaRPr lang="sv-SE" altLang="sv-SE" sz="1000">
              <a:latin typeface="Arial" charset="0"/>
            </a:endParaRPr>
          </a:p>
        </p:txBody>
      </p:sp>
      <p:sp>
        <p:nvSpPr>
          <p:cNvPr id="88" name="Rectangle 26">
            <a:extLst>
              <a:ext uri="{FF2B5EF4-FFF2-40B4-BE49-F238E27FC236}">
                <a16:creationId xmlns:a16="http://schemas.microsoft.com/office/drawing/2014/main" id="{57BDF31E-71CC-A546-8098-060F77034EF1}"/>
              </a:ext>
            </a:extLst>
          </p:cNvPr>
          <p:cNvSpPr>
            <a:spLocks noChangeArrowheads="1"/>
          </p:cNvSpPr>
          <p:nvPr/>
        </p:nvSpPr>
        <p:spPr bwMode="auto">
          <a:xfrm>
            <a:off x="9691790" y="1747840"/>
            <a:ext cx="366347"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v-SE" sz="1000"/>
          </a:p>
        </p:txBody>
      </p:sp>
      <p:sp>
        <p:nvSpPr>
          <p:cNvPr id="89" name="Rectangle 27">
            <a:extLst>
              <a:ext uri="{FF2B5EF4-FFF2-40B4-BE49-F238E27FC236}">
                <a16:creationId xmlns:a16="http://schemas.microsoft.com/office/drawing/2014/main" id="{5CF9449B-D476-DCE9-E2F7-6134CB476DC5}"/>
              </a:ext>
            </a:extLst>
          </p:cNvPr>
          <p:cNvSpPr>
            <a:spLocks noChangeArrowheads="1"/>
          </p:cNvSpPr>
          <p:nvPr/>
        </p:nvSpPr>
        <p:spPr bwMode="auto">
          <a:xfrm>
            <a:off x="9691790" y="1747840"/>
            <a:ext cx="366347" cy="3482975"/>
          </a:xfrm>
          <a:prstGeom prst="rect">
            <a:avLst/>
          </a:prstGeom>
          <a:noFill/>
          <a:ln w="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sv-SE" sz="1000"/>
          </a:p>
        </p:txBody>
      </p:sp>
      <p:sp>
        <p:nvSpPr>
          <p:cNvPr id="90" name="Rectangle 35">
            <a:extLst>
              <a:ext uri="{FF2B5EF4-FFF2-40B4-BE49-F238E27FC236}">
                <a16:creationId xmlns:a16="http://schemas.microsoft.com/office/drawing/2014/main" id="{3F6D2DE5-F4C7-D733-5E83-4AD06762CFCB}"/>
              </a:ext>
            </a:extLst>
          </p:cNvPr>
          <p:cNvSpPr>
            <a:spLocks noChangeArrowheads="1"/>
          </p:cNvSpPr>
          <p:nvPr/>
        </p:nvSpPr>
        <p:spPr bwMode="auto">
          <a:xfrm>
            <a:off x="9709375" y="1398590"/>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900">
                <a:solidFill>
                  <a:srgbClr val="000000"/>
                </a:solidFill>
              </a:rPr>
              <a:t>Hösten </a:t>
            </a:r>
            <a:endParaRPr lang="sv-SE" sz="900"/>
          </a:p>
        </p:txBody>
      </p:sp>
      <p:sp>
        <p:nvSpPr>
          <p:cNvPr id="91" name="Rectangle 36">
            <a:extLst>
              <a:ext uri="{FF2B5EF4-FFF2-40B4-BE49-F238E27FC236}">
                <a16:creationId xmlns:a16="http://schemas.microsoft.com/office/drawing/2014/main" id="{D3CA74E0-7EF7-FF71-0C1C-FA268D1E3E1E}"/>
              </a:ext>
            </a:extLst>
          </p:cNvPr>
          <p:cNvSpPr>
            <a:spLocks noChangeArrowheads="1"/>
          </p:cNvSpPr>
          <p:nvPr/>
        </p:nvSpPr>
        <p:spPr bwMode="auto">
          <a:xfrm>
            <a:off x="9765059" y="1517652"/>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900">
                <a:solidFill>
                  <a:srgbClr val="000000"/>
                </a:solidFill>
              </a:rPr>
              <a:t>2011</a:t>
            </a:r>
            <a:endParaRPr lang="sv-SE" sz="900"/>
          </a:p>
        </p:txBody>
      </p:sp>
      <p:sp>
        <p:nvSpPr>
          <p:cNvPr id="92" name="Rectangle 45">
            <a:extLst>
              <a:ext uri="{FF2B5EF4-FFF2-40B4-BE49-F238E27FC236}">
                <a16:creationId xmlns:a16="http://schemas.microsoft.com/office/drawing/2014/main" id="{D71C89C0-C813-65B9-9320-96DC76F47561}"/>
              </a:ext>
            </a:extLst>
          </p:cNvPr>
          <p:cNvSpPr>
            <a:spLocks noChangeArrowheads="1"/>
          </p:cNvSpPr>
          <p:nvPr/>
        </p:nvSpPr>
        <p:spPr bwMode="auto">
          <a:xfrm>
            <a:off x="9810485" y="1976439"/>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000">
                <a:solidFill>
                  <a:srgbClr val="000000"/>
                </a:solidFill>
              </a:rPr>
              <a:t>57</a:t>
            </a:r>
            <a:endParaRPr lang="sv-SE" sz="1000"/>
          </a:p>
        </p:txBody>
      </p:sp>
      <p:sp>
        <p:nvSpPr>
          <p:cNvPr id="93" name="Rectangle 54">
            <a:extLst>
              <a:ext uri="{FF2B5EF4-FFF2-40B4-BE49-F238E27FC236}">
                <a16:creationId xmlns:a16="http://schemas.microsoft.com/office/drawing/2014/main" id="{BE247674-E037-3E64-BCB8-6D94FE9D081F}"/>
              </a:ext>
            </a:extLst>
          </p:cNvPr>
          <p:cNvSpPr>
            <a:spLocks noChangeArrowheads="1"/>
          </p:cNvSpPr>
          <p:nvPr/>
        </p:nvSpPr>
        <p:spPr bwMode="auto">
          <a:xfrm>
            <a:off x="9810485" y="252412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000">
                <a:solidFill>
                  <a:srgbClr val="000000"/>
                </a:solidFill>
              </a:rPr>
              <a:t>61</a:t>
            </a:r>
            <a:endParaRPr lang="sv-SE" sz="1000"/>
          </a:p>
        </p:txBody>
      </p:sp>
      <p:sp>
        <p:nvSpPr>
          <p:cNvPr id="94" name="Rectangle 63">
            <a:extLst>
              <a:ext uri="{FF2B5EF4-FFF2-40B4-BE49-F238E27FC236}">
                <a16:creationId xmlns:a16="http://schemas.microsoft.com/office/drawing/2014/main" id="{56131E4B-42AE-89E0-3444-3286888F53A7}"/>
              </a:ext>
            </a:extLst>
          </p:cNvPr>
          <p:cNvSpPr>
            <a:spLocks noChangeArrowheads="1"/>
          </p:cNvSpPr>
          <p:nvPr/>
        </p:nvSpPr>
        <p:spPr bwMode="auto">
          <a:xfrm>
            <a:off x="9810485" y="307181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000">
                <a:solidFill>
                  <a:srgbClr val="000000"/>
                </a:solidFill>
              </a:rPr>
              <a:t>53</a:t>
            </a:r>
            <a:endParaRPr lang="sv-SE" sz="1000"/>
          </a:p>
        </p:txBody>
      </p:sp>
      <p:sp>
        <p:nvSpPr>
          <p:cNvPr id="95" name="Rectangle 72">
            <a:extLst>
              <a:ext uri="{FF2B5EF4-FFF2-40B4-BE49-F238E27FC236}">
                <a16:creationId xmlns:a16="http://schemas.microsoft.com/office/drawing/2014/main" id="{DBC0D61E-C985-51C1-C31E-32C323C04BF7}"/>
              </a:ext>
            </a:extLst>
          </p:cNvPr>
          <p:cNvSpPr>
            <a:spLocks noChangeArrowheads="1"/>
          </p:cNvSpPr>
          <p:nvPr/>
        </p:nvSpPr>
        <p:spPr bwMode="auto">
          <a:xfrm>
            <a:off x="9810485" y="361950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000">
                <a:solidFill>
                  <a:srgbClr val="000000"/>
                </a:solidFill>
              </a:rPr>
              <a:t>66</a:t>
            </a:r>
            <a:endParaRPr lang="sv-SE" sz="1000"/>
          </a:p>
        </p:txBody>
      </p:sp>
      <p:sp>
        <p:nvSpPr>
          <p:cNvPr id="96" name="Rectangle 81">
            <a:extLst>
              <a:ext uri="{FF2B5EF4-FFF2-40B4-BE49-F238E27FC236}">
                <a16:creationId xmlns:a16="http://schemas.microsoft.com/office/drawing/2014/main" id="{3B21F671-FEA4-4242-95DC-C1A525ADB318}"/>
              </a:ext>
            </a:extLst>
          </p:cNvPr>
          <p:cNvSpPr>
            <a:spLocks noChangeArrowheads="1"/>
          </p:cNvSpPr>
          <p:nvPr/>
        </p:nvSpPr>
        <p:spPr bwMode="auto">
          <a:xfrm>
            <a:off x="9810486"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v-SE" sz="1000">
                <a:solidFill>
                  <a:srgbClr val="000000"/>
                </a:solidFill>
              </a:rPr>
              <a:t>59</a:t>
            </a:r>
            <a:endParaRPr lang="sv-SE" sz="1000"/>
          </a:p>
        </p:txBody>
      </p:sp>
    </p:spTree>
    <p:extLst>
      <p:ext uri="{BB962C8B-B14F-4D97-AF65-F5344CB8AC3E}">
        <p14:creationId xmlns:p14="http://schemas.microsoft.com/office/powerpoint/2010/main" val="2451792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F1088F8-D58C-CFEE-2BE8-901980E6807F}"/>
              </a:ext>
            </a:extLst>
          </p:cNvPr>
          <p:cNvSpPr>
            <a:spLocks noChangeArrowheads="1"/>
          </p:cNvSpPr>
          <p:nvPr/>
        </p:nvSpPr>
        <p:spPr bwMode="auto">
          <a:xfrm>
            <a:off x="21129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664</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B9C5D93F-E480-6F70-2E18-DEA9AE22ECA0}"/>
              </a:ext>
            </a:extLst>
          </p:cNvPr>
          <p:cNvSpPr>
            <a:spLocks noChangeArrowheads="1"/>
          </p:cNvSpPr>
          <p:nvPr/>
        </p:nvSpPr>
        <p:spPr bwMode="auto">
          <a:xfrm>
            <a:off x="2044700" y="1001713"/>
            <a:ext cx="28956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SAMMANFATTNING</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E24F20A2-149C-EC1E-969D-4CE3AE775891}"/>
              </a:ext>
            </a:extLst>
          </p:cNvPr>
          <p:cNvSpPr>
            <a:spLocks noChangeArrowheads="1"/>
          </p:cNvSpPr>
          <p:nvPr/>
        </p:nvSpPr>
        <p:spPr bwMode="auto">
          <a:xfrm>
            <a:off x="20939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A4CA3499-8ED0-16E3-92DE-409EE82B886C}"/>
              </a:ext>
            </a:extLst>
          </p:cNvPr>
          <p:cNvSpPr>
            <a:spLocks noChangeArrowheads="1"/>
          </p:cNvSpPr>
          <p:nvPr/>
        </p:nvSpPr>
        <p:spPr bwMode="auto">
          <a:xfrm>
            <a:off x="2003425"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50E078C7-E120-77D9-F5D6-06C7F3871539}"/>
              </a:ext>
            </a:extLst>
          </p:cNvPr>
          <p:cNvSpPr>
            <a:spLocks noChangeShapeType="1"/>
          </p:cNvSpPr>
          <p:nvPr/>
        </p:nvSpPr>
        <p:spPr bwMode="auto">
          <a:xfrm>
            <a:off x="32083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F443E2F5-D1CE-C2FF-61CD-F933E72F56BA}"/>
              </a:ext>
            </a:extLst>
          </p:cNvPr>
          <p:cNvSpPr>
            <a:spLocks noChangeArrowheads="1"/>
          </p:cNvSpPr>
          <p:nvPr/>
        </p:nvSpPr>
        <p:spPr bwMode="auto">
          <a:xfrm>
            <a:off x="30892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3DB115C3-06D7-BC39-6717-D88C79EFEDA5}"/>
              </a:ext>
            </a:extLst>
          </p:cNvPr>
          <p:cNvSpPr>
            <a:spLocks noChangeShapeType="1"/>
          </p:cNvSpPr>
          <p:nvPr/>
        </p:nvSpPr>
        <p:spPr bwMode="auto">
          <a:xfrm>
            <a:off x="43322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78C39A30-FD29-0021-90AA-7D09F3CAB8CE}"/>
              </a:ext>
            </a:extLst>
          </p:cNvPr>
          <p:cNvSpPr>
            <a:spLocks noChangeArrowheads="1"/>
          </p:cNvSpPr>
          <p:nvPr/>
        </p:nvSpPr>
        <p:spPr bwMode="auto">
          <a:xfrm>
            <a:off x="42132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AF3D26BD-06B3-A219-7A39-26570D7F17BC}"/>
              </a:ext>
            </a:extLst>
          </p:cNvPr>
          <p:cNvSpPr>
            <a:spLocks noChangeShapeType="1"/>
          </p:cNvSpPr>
          <p:nvPr/>
        </p:nvSpPr>
        <p:spPr bwMode="auto">
          <a:xfrm>
            <a:off x="54562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C8CA2A08-6756-737B-ABB4-DFD8DA756596}"/>
              </a:ext>
            </a:extLst>
          </p:cNvPr>
          <p:cNvSpPr>
            <a:spLocks noChangeArrowheads="1"/>
          </p:cNvSpPr>
          <p:nvPr/>
        </p:nvSpPr>
        <p:spPr bwMode="auto">
          <a:xfrm>
            <a:off x="53371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2" name="Rectangle 16">
            <a:extLst>
              <a:ext uri="{FF2B5EF4-FFF2-40B4-BE49-F238E27FC236}">
                <a16:creationId xmlns:a16="http://schemas.microsoft.com/office/drawing/2014/main" id="{4373903D-AA80-A11C-A648-10496164E726}"/>
              </a:ext>
            </a:extLst>
          </p:cNvPr>
          <p:cNvSpPr>
            <a:spLocks noChangeArrowheads="1"/>
          </p:cNvSpPr>
          <p:nvPr/>
        </p:nvSpPr>
        <p:spPr bwMode="auto">
          <a:xfrm>
            <a:off x="64214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3" name="Line 17">
            <a:extLst>
              <a:ext uri="{FF2B5EF4-FFF2-40B4-BE49-F238E27FC236}">
                <a16:creationId xmlns:a16="http://schemas.microsoft.com/office/drawing/2014/main" id="{62DA157B-6F48-94C2-D6A9-67635FFEB860}"/>
              </a:ext>
            </a:extLst>
          </p:cNvPr>
          <p:cNvSpPr>
            <a:spLocks noChangeShapeType="1"/>
          </p:cNvSpPr>
          <p:nvPr/>
        </p:nvSpPr>
        <p:spPr bwMode="auto">
          <a:xfrm flipV="1">
            <a:off x="209391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4" name="Rectangle 18">
            <a:extLst>
              <a:ext uri="{FF2B5EF4-FFF2-40B4-BE49-F238E27FC236}">
                <a16:creationId xmlns:a16="http://schemas.microsoft.com/office/drawing/2014/main" id="{BBFA82D4-74DC-58C8-1BB1-6113DBE31872}"/>
              </a:ext>
            </a:extLst>
          </p:cNvPr>
          <p:cNvSpPr>
            <a:spLocks noChangeArrowheads="1"/>
          </p:cNvSpPr>
          <p:nvPr/>
        </p:nvSpPr>
        <p:spPr bwMode="auto">
          <a:xfrm>
            <a:off x="68199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5" name="Rectangle 19">
            <a:extLst>
              <a:ext uri="{FF2B5EF4-FFF2-40B4-BE49-F238E27FC236}">
                <a16:creationId xmlns:a16="http://schemas.microsoft.com/office/drawing/2014/main" id="{FDD89EC6-822D-001B-44A3-41261BA6B16C}"/>
              </a:ext>
            </a:extLst>
          </p:cNvPr>
          <p:cNvSpPr>
            <a:spLocks noChangeArrowheads="1"/>
          </p:cNvSpPr>
          <p:nvPr/>
        </p:nvSpPr>
        <p:spPr bwMode="auto">
          <a:xfrm>
            <a:off x="68199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6E1056A2-49E2-FC47-82CA-EE9EC14A2575}"/>
              </a:ext>
            </a:extLst>
          </p:cNvPr>
          <p:cNvSpPr>
            <a:spLocks noChangeArrowheads="1"/>
          </p:cNvSpPr>
          <p:nvPr/>
        </p:nvSpPr>
        <p:spPr bwMode="auto">
          <a:xfrm>
            <a:off x="73167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7" name="Rectangle 21">
            <a:extLst>
              <a:ext uri="{FF2B5EF4-FFF2-40B4-BE49-F238E27FC236}">
                <a16:creationId xmlns:a16="http://schemas.microsoft.com/office/drawing/2014/main" id="{9CDC31C8-B17A-A2E4-1D11-1D045E043AFD}"/>
              </a:ext>
            </a:extLst>
          </p:cNvPr>
          <p:cNvSpPr>
            <a:spLocks noChangeArrowheads="1"/>
          </p:cNvSpPr>
          <p:nvPr/>
        </p:nvSpPr>
        <p:spPr bwMode="auto">
          <a:xfrm>
            <a:off x="73167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8" name="Rectangle 22">
            <a:extLst>
              <a:ext uri="{FF2B5EF4-FFF2-40B4-BE49-F238E27FC236}">
                <a16:creationId xmlns:a16="http://schemas.microsoft.com/office/drawing/2014/main" id="{02273CF1-EDDA-1679-A159-8B09D1D03EC4}"/>
              </a:ext>
            </a:extLst>
          </p:cNvPr>
          <p:cNvSpPr>
            <a:spLocks noChangeArrowheads="1"/>
          </p:cNvSpPr>
          <p:nvPr/>
        </p:nvSpPr>
        <p:spPr bwMode="auto">
          <a:xfrm>
            <a:off x="78152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D6F2AF79-7143-F224-58E7-3507A25F5CA0}"/>
              </a:ext>
            </a:extLst>
          </p:cNvPr>
          <p:cNvSpPr>
            <a:spLocks noChangeArrowheads="1"/>
          </p:cNvSpPr>
          <p:nvPr/>
        </p:nvSpPr>
        <p:spPr bwMode="auto">
          <a:xfrm>
            <a:off x="78152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E0C24BF2-C639-66B9-2D25-D94F245BB282}"/>
              </a:ext>
            </a:extLst>
          </p:cNvPr>
          <p:cNvSpPr>
            <a:spLocks noChangeArrowheads="1"/>
          </p:cNvSpPr>
          <p:nvPr/>
        </p:nvSpPr>
        <p:spPr bwMode="auto">
          <a:xfrm>
            <a:off x="831215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4258BB86-CB73-A9F6-EB9B-D4C11E60F0E5}"/>
              </a:ext>
            </a:extLst>
          </p:cNvPr>
          <p:cNvSpPr>
            <a:spLocks noChangeArrowheads="1"/>
          </p:cNvSpPr>
          <p:nvPr/>
        </p:nvSpPr>
        <p:spPr bwMode="auto">
          <a:xfrm>
            <a:off x="831215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D9CC69C2-6F1C-5963-61FC-F57294AF3D37}"/>
              </a:ext>
            </a:extLst>
          </p:cNvPr>
          <p:cNvSpPr>
            <a:spLocks noChangeArrowheads="1"/>
          </p:cNvSpPr>
          <p:nvPr/>
        </p:nvSpPr>
        <p:spPr bwMode="auto">
          <a:xfrm>
            <a:off x="8810625"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2FA92797-A6B2-C4D1-DA80-67D5FE21BFEB}"/>
              </a:ext>
            </a:extLst>
          </p:cNvPr>
          <p:cNvSpPr>
            <a:spLocks noChangeArrowheads="1"/>
          </p:cNvSpPr>
          <p:nvPr/>
        </p:nvSpPr>
        <p:spPr bwMode="auto">
          <a:xfrm>
            <a:off x="8810625"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90EAD31A-2B45-5528-7CE0-6887833E71F1}"/>
              </a:ext>
            </a:extLst>
          </p:cNvPr>
          <p:cNvSpPr>
            <a:spLocks noChangeArrowheads="1"/>
          </p:cNvSpPr>
          <p:nvPr/>
        </p:nvSpPr>
        <p:spPr bwMode="auto">
          <a:xfrm>
            <a:off x="68992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D093EF0B-E6B8-0401-7BEA-9938BBCCDB43}"/>
              </a:ext>
            </a:extLst>
          </p:cNvPr>
          <p:cNvSpPr>
            <a:spLocks noChangeArrowheads="1"/>
          </p:cNvSpPr>
          <p:nvPr/>
        </p:nvSpPr>
        <p:spPr bwMode="auto">
          <a:xfrm>
            <a:off x="68294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F2B98CB7-240F-4CDE-EB3B-EE3AF4BE22AF}"/>
              </a:ext>
            </a:extLst>
          </p:cNvPr>
          <p:cNvSpPr>
            <a:spLocks noChangeArrowheads="1"/>
          </p:cNvSpPr>
          <p:nvPr/>
        </p:nvSpPr>
        <p:spPr bwMode="auto">
          <a:xfrm>
            <a:off x="7307263"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BEF8CB44-A1FF-27A2-9819-F40FF8316ABC}"/>
              </a:ext>
            </a:extLst>
          </p:cNvPr>
          <p:cNvSpPr>
            <a:spLocks noChangeArrowheads="1"/>
          </p:cNvSpPr>
          <p:nvPr/>
        </p:nvSpPr>
        <p:spPr bwMode="auto">
          <a:xfrm>
            <a:off x="7337425" y="1508125"/>
            <a:ext cx="3984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 *</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D2FD737B-18E6-1E80-94A2-D54C3A171032}"/>
              </a:ext>
            </a:extLst>
          </p:cNvPr>
          <p:cNvSpPr>
            <a:spLocks noChangeArrowheads="1"/>
          </p:cNvSpPr>
          <p:nvPr/>
        </p:nvSpPr>
        <p:spPr bwMode="auto">
          <a:xfrm>
            <a:off x="7237413" y="5627688"/>
            <a:ext cx="18526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*Responsivt – Högskolor/universitet </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F891DC3E-942E-D842-0E2A-830EAF6A1DB3}"/>
              </a:ext>
            </a:extLst>
          </p:cNvPr>
          <p:cNvSpPr>
            <a:spLocks noChangeArrowheads="1"/>
          </p:cNvSpPr>
          <p:nvPr/>
        </p:nvSpPr>
        <p:spPr bwMode="auto">
          <a:xfrm>
            <a:off x="7785100"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9D693155-FA66-32EE-EA38-8A6CF7A95DE1}"/>
              </a:ext>
            </a:extLst>
          </p:cNvPr>
          <p:cNvSpPr>
            <a:spLocks noChangeArrowheads="1"/>
          </p:cNvSpPr>
          <p:nvPr/>
        </p:nvSpPr>
        <p:spPr bwMode="auto">
          <a:xfrm>
            <a:off x="8332788"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5CF58A76-CFE8-3A52-C70F-328C77AFD2F5}"/>
              </a:ext>
            </a:extLst>
          </p:cNvPr>
          <p:cNvSpPr>
            <a:spLocks noChangeArrowheads="1"/>
          </p:cNvSpPr>
          <p:nvPr/>
        </p:nvSpPr>
        <p:spPr bwMode="auto">
          <a:xfrm>
            <a:off x="882967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87FD1F63-1D7C-3564-0F32-076BAC1C4474}"/>
              </a:ext>
            </a:extLst>
          </p:cNvPr>
          <p:cNvSpPr>
            <a:spLocks noChangeArrowheads="1"/>
          </p:cNvSpPr>
          <p:nvPr/>
        </p:nvSpPr>
        <p:spPr bwMode="auto">
          <a:xfrm>
            <a:off x="889000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FFC0447B-DE41-3250-68A4-8E3B69534CAF}"/>
              </a:ext>
            </a:extLst>
          </p:cNvPr>
          <p:cNvSpPr>
            <a:spLocks noChangeArrowheads="1"/>
          </p:cNvSpPr>
          <p:nvPr/>
        </p:nvSpPr>
        <p:spPr bwMode="auto">
          <a:xfrm>
            <a:off x="488950" y="1976438"/>
            <a:ext cx="14351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ANVÄNDARVÄNLIGHET</a:t>
            </a: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97D69C8C-7D61-2F07-1A6D-4AEC914F452F}"/>
              </a:ext>
            </a:extLst>
          </p:cNvPr>
          <p:cNvSpPr>
            <a:spLocks noChangeArrowheads="1"/>
          </p:cNvSpPr>
          <p:nvPr/>
        </p:nvSpPr>
        <p:spPr bwMode="auto">
          <a:xfrm>
            <a:off x="2093913" y="1797050"/>
            <a:ext cx="2865437"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460C4EF9-26E3-0126-2501-8B6521727DF6}"/>
              </a:ext>
            </a:extLst>
          </p:cNvPr>
          <p:cNvSpPr>
            <a:spLocks noChangeArrowheads="1"/>
          </p:cNvSpPr>
          <p:nvPr/>
        </p:nvSpPr>
        <p:spPr bwMode="auto">
          <a:xfrm>
            <a:off x="2093913" y="1797050"/>
            <a:ext cx="286543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BF5E0CFA-B281-2828-985D-219DC347E224}"/>
              </a:ext>
            </a:extLst>
          </p:cNvPr>
          <p:cNvSpPr>
            <a:spLocks noChangeArrowheads="1"/>
          </p:cNvSpPr>
          <p:nvPr/>
        </p:nvSpPr>
        <p:spPr bwMode="auto">
          <a:xfrm>
            <a:off x="5029200"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84CF4AC6-770F-F182-C156-D9B75A45D174}"/>
              </a:ext>
            </a:extLst>
          </p:cNvPr>
          <p:cNvSpPr>
            <a:spLocks noChangeArrowheads="1"/>
          </p:cNvSpPr>
          <p:nvPr/>
        </p:nvSpPr>
        <p:spPr bwMode="auto">
          <a:xfrm>
            <a:off x="695007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555D3D0F-F8E8-ECFA-1DBD-126BC808A04F}"/>
              </a:ext>
            </a:extLst>
          </p:cNvPr>
          <p:cNvSpPr>
            <a:spLocks noChangeArrowheads="1"/>
          </p:cNvSpPr>
          <p:nvPr/>
        </p:nvSpPr>
        <p:spPr bwMode="auto">
          <a:xfrm>
            <a:off x="74469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67</a:t>
            </a: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1FC9248F-0A94-F6EA-5102-AD9F22E4BC5F}"/>
              </a:ext>
            </a:extLst>
          </p:cNvPr>
          <p:cNvSpPr>
            <a:spLocks noChangeArrowheads="1"/>
          </p:cNvSpPr>
          <p:nvPr/>
        </p:nvSpPr>
        <p:spPr bwMode="auto">
          <a:xfrm>
            <a:off x="79438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B4578F55-6AE8-1D38-A34E-4782749E3631}"/>
              </a:ext>
            </a:extLst>
          </p:cNvPr>
          <p:cNvSpPr>
            <a:spLocks noChangeArrowheads="1"/>
          </p:cNvSpPr>
          <p:nvPr/>
        </p:nvSpPr>
        <p:spPr bwMode="auto">
          <a:xfrm>
            <a:off x="84423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94</a:t>
            </a: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1535C40C-7C7D-76D4-4F8A-BCACC13E8FB5}"/>
              </a:ext>
            </a:extLst>
          </p:cNvPr>
          <p:cNvSpPr>
            <a:spLocks noChangeArrowheads="1"/>
          </p:cNvSpPr>
          <p:nvPr/>
        </p:nvSpPr>
        <p:spPr bwMode="auto">
          <a:xfrm>
            <a:off x="89392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5319FF8A-B668-8E86-2519-81C0015C69A7}"/>
              </a:ext>
            </a:extLst>
          </p:cNvPr>
          <p:cNvSpPr>
            <a:spLocks noChangeArrowheads="1"/>
          </p:cNvSpPr>
          <p:nvPr/>
        </p:nvSpPr>
        <p:spPr bwMode="auto">
          <a:xfrm>
            <a:off x="1027113" y="2524125"/>
            <a:ext cx="8969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INFORMATION</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28F90899-8595-2459-AB47-3CBC84CCC532}"/>
              </a:ext>
            </a:extLst>
          </p:cNvPr>
          <p:cNvSpPr>
            <a:spLocks noChangeArrowheads="1"/>
          </p:cNvSpPr>
          <p:nvPr/>
        </p:nvSpPr>
        <p:spPr bwMode="auto">
          <a:xfrm>
            <a:off x="2093913" y="2344738"/>
            <a:ext cx="2954337"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6147D2CD-FDE5-7435-86AB-51E4ECE85D45}"/>
              </a:ext>
            </a:extLst>
          </p:cNvPr>
          <p:cNvSpPr>
            <a:spLocks noChangeArrowheads="1"/>
          </p:cNvSpPr>
          <p:nvPr/>
        </p:nvSpPr>
        <p:spPr bwMode="auto">
          <a:xfrm>
            <a:off x="2093913" y="2344738"/>
            <a:ext cx="2954337"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5E789D99-1AB2-8278-A9BB-32F5B20D88F2}"/>
              </a:ext>
            </a:extLst>
          </p:cNvPr>
          <p:cNvSpPr>
            <a:spLocks noChangeArrowheads="1"/>
          </p:cNvSpPr>
          <p:nvPr/>
        </p:nvSpPr>
        <p:spPr bwMode="auto">
          <a:xfrm>
            <a:off x="5118100" y="25225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4B3FAD31-1730-613C-33B7-9F8508DD449E}"/>
              </a:ext>
            </a:extLst>
          </p:cNvPr>
          <p:cNvSpPr>
            <a:spLocks noChangeArrowheads="1"/>
          </p:cNvSpPr>
          <p:nvPr/>
        </p:nvSpPr>
        <p:spPr bwMode="auto">
          <a:xfrm>
            <a:off x="695007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B67812EB-0AA1-60F6-9258-B05B7DB4D422}"/>
              </a:ext>
            </a:extLst>
          </p:cNvPr>
          <p:cNvSpPr>
            <a:spLocks noChangeArrowheads="1"/>
          </p:cNvSpPr>
          <p:nvPr/>
        </p:nvSpPr>
        <p:spPr bwMode="auto">
          <a:xfrm>
            <a:off x="744696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F52217D1-5A7C-2325-A582-AC2F33B50B07}"/>
              </a:ext>
            </a:extLst>
          </p:cNvPr>
          <p:cNvSpPr>
            <a:spLocks noChangeArrowheads="1"/>
          </p:cNvSpPr>
          <p:nvPr/>
        </p:nvSpPr>
        <p:spPr bwMode="auto">
          <a:xfrm>
            <a:off x="79438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05531217-47DA-CE19-5F4A-4066C0E30757}"/>
              </a:ext>
            </a:extLst>
          </p:cNvPr>
          <p:cNvSpPr>
            <a:spLocks noChangeArrowheads="1"/>
          </p:cNvSpPr>
          <p:nvPr/>
        </p:nvSpPr>
        <p:spPr bwMode="auto">
          <a:xfrm>
            <a:off x="844232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94</a:t>
            </a: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85CE9746-638D-B3F6-8A54-4B2EA7CE23B3}"/>
              </a:ext>
            </a:extLst>
          </p:cNvPr>
          <p:cNvSpPr>
            <a:spLocks noChangeArrowheads="1"/>
          </p:cNvSpPr>
          <p:nvPr/>
        </p:nvSpPr>
        <p:spPr bwMode="auto">
          <a:xfrm>
            <a:off x="893921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E4B205D4-A144-5A8F-3E04-881ACAE2951A}"/>
              </a:ext>
            </a:extLst>
          </p:cNvPr>
          <p:cNvSpPr>
            <a:spLocks noChangeArrowheads="1"/>
          </p:cNvSpPr>
          <p:nvPr/>
        </p:nvSpPr>
        <p:spPr bwMode="auto">
          <a:xfrm>
            <a:off x="1433513" y="3071813"/>
            <a:ext cx="490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DESIGN</a:t>
            </a: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5E9A6DEF-11D9-C2DB-B707-AD666656F474}"/>
              </a:ext>
            </a:extLst>
          </p:cNvPr>
          <p:cNvSpPr>
            <a:spLocks noChangeArrowheads="1"/>
          </p:cNvSpPr>
          <p:nvPr/>
        </p:nvSpPr>
        <p:spPr bwMode="auto">
          <a:xfrm>
            <a:off x="2093913" y="2892425"/>
            <a:ext cx="2825750"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5CDB98B9-6726-29D0-7BB6-89D8487E3C21}"/>
              </a:ext>
            </a:extLst>
          </p:cNvPr>
          <p:cNvSpPr>
            <a:spLocks noChangeArrowheads="1"/>
          </p:cNvSpPr>
          <p:nvPr/>
        </p:nvSpPr>
        <p:spPr bwMode="auto">
          <a:xfrm>
            <a:off x="2093913" y="2892425"/>
            <a:ext cx="28257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F3F21F39-59EB-3CB4-F32B-1772A3173199}"/>
              </a:ext>
            </a:extLst>
          </p:cNvPr>
          <p:cNvSpPr>
            <a:spLocks noChangeArrowheads="1"/>
          </p:cNvSpPr>
          <p:nvPr/>
        </p:nvSpPr>
        <p:spPr bwMode="auto">
          <a:xfrm>
            <a:off x="4979988" y="3070225"/>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6B7AD64D-0A4D-87B2-C080-23832DEEE6A7}"/>
              </a:ext>
            </a:extLst>
          </p:cNvPr>
          <p:cNvSpPr>
            <a:spLocks noChangeArrowheads="1"/>
          </p:cNvSpPr>
          <p:nvPr/>
        </p:nvSpPr>
        <p:spPr bwMode="auto">
          <a:xfrm>
            <a:off x="695007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F151EEB1-6A36-9FA7-9A73-934FE7C0347A}"/>
              </a:ext>
            </a:extLst>
          </p:cNvPr>
          <p:cNvSpPr>
            <a:spLocks noChangeArrowheads="1"/>
          </p:cNvSpPr>
          <p:nvPr/>
        </p:nvSpPr>
        <p:spPr bwMode="auto">
          <a:xfrm>
            <a:off x="744696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9265DADB-9F12-9B43-4A80-499ED8F44448}"/>
              </a:ext>
            </a:extLst>
          </p:cNvPr>
          <p:cNvSpPr>
            <a:spLocks noChangeArrowheads="1"/>
          </p:cNvSpPr>
          <p:nvPr/>
        </p:nvSpPr>
        <p:spPr bwMode="auto">
          <a:xfrm>
            <a:off x="794385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CB2343B1-3227-B548-E96D-5555FC291430}"/>
              </a:ext>
            </a:extLst>
          </p:cNvPr>
          <p:cNvSpPr>
            <a:spLocks noChangeArrowheads="1"/>
          </p:cNvSpPr>
          <p:nvPr/>
        </p:nvSpPr>
        <p:spPr bwMode="auto">
          <a:xfrm>
            <a:off x="844232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86</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437F3E51-4CC5-F6D0-65C2-DA31516A2166}"/>
              </a:ext>
            </a:extLst>
          </p:cNvPr>
          <p:cNvSpPr>
            <a:spLocks noChangeArrowheads="1"/>
          </p:cNvSpPr>
          <p:nvPr/>
        </p:nvSpPr>
        <p:spPr bwMode="auto">
          <a:xfrm>
            <a:off x="893921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3A524CEA-6E2A-6651-37D8-314C3D037CD5}"/>
              </a:ext>
            </a:extLst>
          </p:cNvPr>
          <p:cNvSpPr>
            <a:spLocks noChangeArrowheads="1"/>
          </p:cNvSpPr>
          <p:nvPr/>
        </p:nvSpPr>
        <p:spPr bwMode="auto">
          <a:xfrm>
            <a:off x="854075" y="4862513"/>
            <a:ext cx="10699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Web Service Index</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BD4EACE6-FA1A-762F-6979-262BB09DA2A8}"/>
              </a:ext>
            </a:extLst>
          </p:cNvPr>
          <p:cNvSpPr>
            <a:spLocks noChangeArrowheads="1"/>
          </p:cNvSpPr>
          <p:nvPr/>
        </p:nvSpPr>
        <p:spPr bwMode="auto">
          <a:xfrm>
            <a:off x="2093913" y="4683125"/>
            <a:ext cx="286543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340A6370-7D84-4727-50C3-3801169FFD3F}"/>
              </a:ext>
            </a:extLst>
          </p:cNvPr>
          <p:cNvSpPr>
            <a:spLocks noChangeArrowheads="1"/>
          </p:cNvSpPr>
          <p:nvPr/>
        </p:nvSpPr>
        <p:spPr bwMode="auto">
          <a:xfrm>
            <a:off x="2093913" y="4683125"/>
            <a:ext cx="286543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889538F1-D910-C770-194D-D2EFBEF447AB}"/>
              </a:ext>
            </a:extLst>
          </p:cNvPr>
          <p:cNvSpPr>
            <a:spLocks noChangeArrowheads="1"/>
          </p:cNvSpPr>
          <p:nvPr/>
        </p:nvSpPr>
        <p:spPr bwMode="auto">
          <a:xfrm>
            <a:off x="5029200" y="48625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E6F183ED-1E29-9AD9-35D2-0E7EAD651C91}"/>
              </a:ext>
            </a:extLst>
          </p:cNvPr>
          <p:cNvSpPr>
            <a:spLocks noChangeArrowheads="1"/>
          </p:cNvSpPr>
          <p:nvPr/>
        </p:nvSpPr>
        <p:spPr bwMode="auto">
          <a:xfrm>
            <a:off x="69500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2A3FA2EC-22DF-CFFD-F69A-067A3B182D45}"/>
              </a:ext>
            </a:extLst>
          </p:cNvPr>
          <p:cNvSpPr>
            <a:spLocks noChangeArrowheads="1"/>
          </p:cNvSpPr>
          <p:nvPr/>
        </p:nvSpPr>
        <p:spPr bwMode="auto">
          <a:xfrm>
            <a:off x="74469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48E38B37-8D27-B928-3552-8E4E77ABA38F}"/>
              </a:ext>
            </a:extLst>
          </p:cNvPr>
          <p:cNvSpPr>
            <a:spLocks noChangeArrowheads="1"/>
          </p:cNvSpPr>
          <p:nvPr/>
        </p:nvSpPr>
        <p:spPr bwMode="auto">
          <a:xfrm>
            <a:off x="79438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72</a:t>
            </a: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C17D6544-1E7B-FD82-4E84-DA8F7565554B}"/>
              </a:ext>
            </a:extLst>
          </p:cNvPr>
          <p:cNvSpPr>
            <a:spLocks noChangeArrowheads="1"/>
          </p:cNvSpPr>
          <p:nvPr/>
        </p:nvSpPr>
        <p:spPr bwMode="auto">
          <a:xfrm>
            <a:off x="84423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2DA2CB85-16BA-F12E-C8ED-AA7E57A457D0}"/>
              </a:ext>
            </a:extLst>
          </p:cNvPr>
          <p:cNvSpPr>
            <a:spLocks noChangeArrowheads="1"/>
          </p:cNvSpPr>
          <p:nvPr/>
        </p:nvSpPr>
        <p:spPr bwMode="auto">
          <a:xfrm>
            <a:off x="89392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69" name="textruta 68">
            <a:extLst>
              <a:ext uri="{FF2B5EF4-FFF2-40B4-BE49-F238E27FC236}">
                <a16:creationId xmlns:a16="http://schemas.microsoft.com/office/drawing/2014/main" id="{0DF90152-6EA2-01A0-581E-233F8E69E50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70" name="Rectangle 18">
            <a:extLst>
              <a:ext uri="{FF2B5EF4-FFF2-40B4-BE49-F238E27FC236}">
                <a16:creationId xmlns:a16="http://schemas.microsoft.com/office/drawing/2014/main" id="{E37FD19A-C6E8-1D7A-0795-55D3DE6DA7F5}"/>
              </a:ext>
            </a:extLst>
          </p:cNvPr>
          <p:cNvSpPr>
            <a:spLocks noChangeArrowheads="1"/>
          </p:cNvSpPr>
          <p:nvPr/>
        </p:nvSpPr>
        <p:spPr bwMode="auto">
          <a:xfrm>
            <a:off x="932630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19">
            <a:extLst>
              <a:ext uri="{FF2B5EF4-FFF2-40B4-BE49-F238E27FC236}">
                <a16:creationId xmlns:a16="http://schemas.microsoft.com/office/drawing/2014/main" id="{3D6B7C7D-DC90-4A09-BCF9-5512372A1658}"/>
              </a:ext>
            </a:extLst>
          </p:cNvPr>
          <p:cNvSpPr>
            <a:spLocks noChangeArrowheads="1"/>
          </p:cNvSpPr>
          <p:nvPr/>
        </p:nvSpPr>
        <p:spPr bwMode="auto">
          <a:xfrm>
            <a:off x="932630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29">
            <a:extLst>
              <a:ext uri="{FF2B5EF4-FFF2-40B4-BE49-F238E27FC236}">
                <a16:creationId xmlns:a16="http://schemas.microsoft.com/office/drawing/2014/main" id="{E023FC25-F4D4-3F39-9A43-78CDEAAAF0F3}"/>
              </a:ext>
            </a:extLst>
          </p:cNvPr>
          <p:cNvSpPr>
            <a:spLocks noChangeArrowheads="1"/>
          </p:cNvSpPr>
          <p:nvPr/>
        </p:nvSpPr>
        <p:spPr bwMode="auto">
          <a:xfrm>
            <a:off x="9335830" y="1508125"/>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dirty="0">
                <a:solidFill>
                  <a:srgbClr val="000000"/>
                </a:solidFill>
                <a:latin typeface="Arial" panose="020B0604020202020204" pitchFamily="34" charset="0"/>
              </a:rPr>
              <a:t>Desktop</a:t>
            </a:r>
            <a:endParaRPr lang="sv-SE" altLang="sv-SE" sz="1000" dirty="0">
              <a:latin typeface="Arial" panose="020B0604020202020204" pitchFamily="34" charset="0"/>
            </a:endParaRPr>
          </a:p>
        </p:txBody>
      </p:sp>
      <p:sp>
        <p:nvSpPr>
          <p:cNvPr id="73" name="Rectangle 41">
            <a:extLst>
              <a:ext uri="{FF2B5EF4-FFF2-40B4-BE49-F238E27FC236}">
                <a16:creationId xmlns:a16="http://schemas.microsoft.com/office/drawing/2014/main" id="{8DB18C3D-439D-34B7-0E38-B75B4ADB8A31}"/>
              </a:ext>
            </a:extLst>
          </p:cNvPr>
          <p:cNvSpPr>
            <a:spLocks noChangeArrowheads="1"/>
          </p:cNvSpPr>
          <p:nvPr/>
        </p:nvSpPr>
        <p:spPr bwMode="auto">
          <a:xfrm>
            <a:off x="945648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4" name="Rectangle 50">
            <a:extLst>
              <a:ext uri="{FF2B5EF4-FFF2-40B4-BE49-F238E27FC236}">
                <a16:creationId xmlns:a16="http://schemas.microsoft.com/office/drawing/2014/main" id="{E7F60C9D-10DB-4641-2D77-6E179F83B534}"/>
              </a:ext>
            </a:extLst>
          </p:cNvPr>
          <p:cNvSpPr>
            <a:spLocks noChangeArrowheads="1"/>
          </p:cNvSpPr>
          <p:nvPr/>
        </p:nvSpPr>
        <p:spPr bwMode="auto">
          <a:xfrm>
            <a:off x="945648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75" name="Rectangle 59">
            <a:extLst>
              <a:ext uri="{FF2B5EF4-FFF2-40B4-BE49-F238E27FC236}">
                <a16:creationId xmlns:a16="http://schemas.microsoft.com/office/drawing/2014/main" id="{78E4DA93-6DC2-6B66-F745-BC1ABB345F5E}"/>
              </a:ext>
            </a:extLst>
          </p:cNvPr>
          <p:cNvSpPr>
            <a:spLocks noChangeArrowheads="1"/>
          </p:cNvSpPr>
          <p:nvPr/>
        </p:nvSpPr>
        <p:spPr bwMode="auto">
          <a:xfrm>
            <a:off x="945648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77" name="Rectangle 77">
            <a:extLst>
              <a:ext uri="{FF2B5EF4-FFF2-40B4-BE49-F238E27FC236}">
                <a16:creationId xmlns:a16="http://schemas.microsoft.com/office/drawing/2014/main" id="{AE332D31-1B0F-B018-3F76-D60B1A5DC55A}"/>
              </a:ext>
            </a:extLst>
          </p:cNvPr>
          <p:cNvSpPr>
            <a:spLocks noChangeArrowheads="1"/>
          </p:cNvSpPr>
          <p:nvPr/>
        </p:nvSpPr>
        <p:spPr bwMode="auto">
          <a:xfrm>
            <a:off x="9456480" y="485298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68</a:t>
            </a:r>
            <a:endParaRPr lang="sv-SE" altLang="sv-SE" sz="1000" dirty="0">
              <a:latin typeface="Arial" panose="020B0604020202020204" pitchFamily="34" charset="0"/>
            </a:endParaRPr>
          </a:p>
        </p:txBody>
      </p:sp>
    </p:spTree>
    <p:extLst>
      <p:ext uri="{BB962C8B-B14F-4D97-AF65-F5344CB8AC3E}">
        <p14:creationId xmlns:p14="http://schemas.microsoft.com/office/powerpoint/2010/main" val="2177274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A0ABBCA-C689-0792-D54E-C9CD2656091D}"/>
              </a:ext>
            </a:extLst>
          </p:cNvPr>
          <p:cNvPicPr>
            <a:picLocks noChangeAspect="1"/>
          </p:cNvPicPr>
          <p:nvPr/>
        </p:nvPicPr>
        <p:blipFill>
          <a:blip r:embed="rId2"/>
          <a:stretch>
            <a:fillRect/>
          </a:stretch>
        </p:blipFill>
        <p:spPr>
          <a:xfrm>
            <a:off x="2828924" y="1491953"/>
            <a:ext cx="6335511" cy="3756322"/>
          </a:xfrm>
          <a:prstGeom prst="rect">
            <a:avLst/>
          </a:prstGeom>
        </p:spPr>
      </p:pic>
    </p:spTree>
    <p:extLst>
      <p:ext uri="{BB962C8B-B14F-4D97-AF65-F5344CB8AC3E}">
        <p14:creationId xmlns:p14="http://schemas.microsoft.com/office/powerpoint/2010/main" val="58752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7CCB7D2-E6D2-F220-3288-6F5BE186ECE8}"/>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2012</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3" name="Picture 2">
            <a:extLst>
              <a:ext uri="{FF2B5EF4-FFF2-40B4-BE49-F238E27FC236}">
                <a16:creationId xmlns:a16="http://schemas.microsoft.com/office/drawing/2014/main" id="{655C3888-CB0F-C4A4-E238-80FFC8CA3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71" b="4906"/>
          <a:stretch/>
        </p:blipFill>
        <p:spPr bwMode="auto">
          <a:xfrm>
            <a:off x="1945227" y="1439883"/>
            <a:ext cx="8072246" cy="3978234"/>
          </a:xfrm>
          <a:prstGeom prst="rect">
            <a:avLst/>
          </a:prstGeom>
          <a:noFill/>
          <a:ln>
            <a:noFill/>
          </a:ln>
          <a:effectLst>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539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390F5-26F1-4024-929F-EF97FEDDF82D}"/>
              </a:ext>
            </a:extLst>
          </p:cNvPr>
          <p:cNvSpPr>
            <a:spLocks noGrp="1"/>
          </p:cNvSpPr>
          <p:nvPr>
            <p:ph type="ctrTitle"/>
          </p:nvPr>
        </p:nvSpPr>
        <p:spPr>
          <a:xfrm>
            <a:off x="2274256" y="0"/>
            <a:ext cx="9144000" cy="2387600"/>
          </a:xfrm>
        </p:spPr>
        <p:txBody>
          <a:bodyPr>
            <a:normAutofit/>
          </a:bodyPr>
          <a:lstStyle/>
          <a:p>
            <a:pPr algn="l"/>
            <a:r>
              <a:rPr lang="sv-SE" sz="3600" dirty="0"/>
              <a:t>Sätt mål</a:t>
            </a:r>
            <a:br>
              <a:rPr lang="sv-SE" sz="3600" dirty="0"/>
            </a:br>
            <a:endParaRPr lang="sv-SE" sz="3600" dirty="0"/>
          </a:p>
        </p:txBody>
      </p:sp>
      <p:grpSp>
        <p:nvGrpSpPr>
          <p:cNvPr id="9" name="Grupp 8">
            <a:extLst>
              <a:ext uri="{FF2B5EF4-FFF2-40B4-BE49-F238E27FC236}">
                <a16:creationId xmlns:a16="http://schemas.microsoft.com/office/drawing/2014/main" id="{3A36C922-F560-4F7B-A6C9-8905ABBA4ECA}"/>
              </a:ext>
            </a:extLst>
          </p:cNvPr>
          <p:cNvGrpSpPr/>
          <p:nvPr/>
        </p:nvGrpSpPr>
        <p:grpSpPr>
          <a:xfrm>
            <a:off x="2883407" y="3545280"/>
            <a:ext cx="1752966" cy="1702575"/>
            <a:chOff x="4076944" y="4208975"/>
            <a:chExt cx="1147157" cy="773084"/>
          </a:xfrm>
        </p:grpSpPr>
        <p:sp>
          <p:nvSpPr>
            <p:cNvPr id="4" name="Ellips 3">
              <a:extLst>
                <a:ext uri="{FF2B5EF4-FFF2-40B4-BE49-F238E27FC236}">
                  <a16:creationId xmlns:a16="http://schemas.microsoft.com/office/drawing/2014/main" id="{F5ADAB46-4148-41A7-944E-A702C16F8ABC}"/>
                </a:ext>
              </a:extLst>
            </p:cNvPr>
            <p:cNvSpPr/>
            <p:nvPr/>
          </p:nvSpPr>
          <p:spPr>
            <a:xfrm>
              <a:off x="4076944" y="4208975"/>
              <a:ext cx="1147157" cy="773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0EEE3573-A1AE-4571-B89B-725CA9D026F3}"/>
                </a:ext>
              </a:extLst>
            </p:cNvPr>
            <p:cNvSpPr txBox="1"/>
            <p:nvPr/>
          </p:nvSpPr>
          <p:spPr>
            <a:xfrm>
              <a:off x="4134470" y="4460699"/>
              <a:ext cx="980902" cy="293478"/>
            </a:xfrm>
            <a:prstGeom prst="rect">
              <a:avLst/>
            </a:prstGeom>
            <a:noFill/>
          </p:spPr>
          <p:txBody>
            <a:bodyPr wrap="square" rtlCol="0">
              <a:spAutoFit/>
            </a:bodyPr>
            <a:lstStyle/>
            <a:p>
              <a:pPr algn="ctr"/>
              <a:r>
                <a:rPr lang="sv-SE" b="1" dirty="0">
                  <a:solidFill>
                    <a:schemeClr val="bg1"/>
                  </a:solidFill>
                </a:rPr>
                <a:t>Nuläget</a:t>
              </a:r>
            </a:p>
            <a:p>
              <a:pPr algn="ctr"/>
              <a:r>
                <a:rPr lang="sv-SE" dirty="0">
                  <a:solidFill>
                    <a:schemeClr val="bg1"/>
                  </a:solidFill>
                </a:rPr>
                <a:t>WSI = 66</a:t>
              </a:r>
            </a:p>
          </p:txBody>
        </p:sp>
      </p:grpSp>
      <p:grpSp>
        <p:nvGrpSpPr>
          <p:cNvPr id="10" name="Grupp 9">
            <a:extLst>
              <a:ext uri="{FF2B5EF4-FFF2-40B4-BE49-F238E27FC236}">
                <a16:creationId xmlns:a16="http://schemas.microsoft.com/office/drawing/2014/main" id="{0477E855-31EF-424F-9D68-33A3305005B2}"/>
              </a:ext>
            </a:extLst>
          </p:cNvPr>
          <p:cNvGrpSpPr/>
          <p:nvPr/>
        </p:nvGrpSpPr>
        <p:grpSpPr>
          <a:xfrm>
            <a:off x="6532847" y="544488"/>
            <a:ext cx="2775745" cy="2000248"/>
            <a:chOff x="6800520" y="2847108"/>
            <a:chExt cx="1463040" cy="1325880"/>
          </a:xfrm>
        </p:grpSpPr>
        <p:sp>
          <p:nvSpPr>
            <p:cNvPr id="6" name="Stjärna: 5 punkter 5">
              <a:extLst>
                <a:ext uri="{FF2B5EF4-FFF2-40B4-BE49-F238E27FC236}">
                  <a16:creationId xmlns:a16="http://schemas.microsoft.com/office/drawing/2014/main" id="{0EE35003-29D4-409F-A4E0-98DF28B095C3}"/>
                </a:ext>
              </a:extLst>
            </p:cNvPr>
            <p:cNvSpPr/>
            <p:nvPr/>
          </p:nvSpPr>
          <p:spPr>
            <a:xfrm>
              <a:off x="6800520" y="2847108"/>
              <a:ext cx="1463040" cy="1325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C0A2FEC2-D805-4AC2-A350-258B472D46A1}"/>
                </a:ext>
              </a:extLst>
            </p:cNvPr>
            <p:cNvSpPr txBox="1"/>
            <p:nvPr/>
          </p:nvSpPr>
          <p:spPr>
            <a:xfrm>
              <a:off x="7252324" y="3316264"/>
              <a:ext cx="881149" cy="428426"/>
            </a:xfrm>
            <a:prstGeom prst="rect">
              <a:avLst/>
            </a:prstGeom>
            <a:noFill/>
          </p:spPr>
          <p:txBody>
            <a:bodyPr wrap="square" rtlCol="0">
              <a:spAutoFit/>
            </a:bodyPr>
            <a:lstStyle/>
            <a:p>
              <a:r>
                <a:rPr lang="sv-SE" dirty="0">
                  <a:solidFill>
                    <a:schemeClr val="bg1"/>
                  </a:solidFill>
                </a:rPr>
                <a:t>Mål</a:t>
              </a:r>
            </a:p>
            <a:p>
              <a:r>
                <a:rPr lang="sv-SE" dirty="0">
                  <a:solidFill>
                    <a:schemeClr val="bg1"/>
                  </a:solidFill>
                </a:rPr>
                <a:t>WSI = 76</a:t>
              </a:r>
            </a:p>
          </p:txBody>
        </p:sp>
      </p:grpSp>
      <p:sp>
        <p:nvSpPr>
          <p:cNvPr id="3" name="Pil: höger 2">
            <a:extLst>
              <a:ext uri="{FF2B5EF4-FFF2-40B4-BE49-F238E27FC236}">
                <a16:creationId xmlns:a16="http://schemas.microsoft.com/office/drawing/2014/main" id="{C6D5AAC6-31A8-4910-A221-896BDA77475A}"/>
              </a:ext>
            </a:extLst>
          </p:cNvPr>
          <p:cNvSpPr/>
          <p:nvPr/>
        </p:nvSpPr>
        <p:spPr>
          <a:xfrm rot="19555249">
            <a:off x="4459311" y="3021812"/>
            <a:ext cx="2572841" cy="435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20001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F11857F-DD50-B22B-07C7-91D6548A86C5}"/>
              </a:ext>
            </a:extLst>
          </p:cNvPr>
          <p:cNvPicPr>
            <a:picLocks noChangeAspect="1"/>
          </p:cNvPicPr>
          <p:nvPr/>
        </p:nvPicPr>
        <p:blipFill>
          <a:blip r:embed="rId2"/>
          <a:stretch>
            <a:fillRect/>
          </a:stretch>
        </p:blipFill>
        <p:spPr>
          <a:xfrm>
            <a:off x="1662112" y="2281237"/>
            <a:ext cx="8867775" cy="2295525"/>
          </a:xfrm>
          <a:prstGeom prst="rect">
            <a:avLst/>
          </a:prstGeom>
        </p:spPr>
      </p:pic>
      <p:sp>
        <p:nvSpPr>
          <p:cNvPr id="3" name="Rektangel 2">
            <a:extLst>
              <a:ext uri="{FF2B5EF4-FFF2-40B4-BE49-F238E27FC236}">
                <a16:creationId xmlns:a16="http://schemas.microsoft.com/office/drawing/2014/main" id="{093A7897-B027-4244-0875-EC50DF79E6F5}"/>
              </a:ext>
            </a:extLst>
          </p:cNvPr>
          <p:cNvSpPr/>
          <p:nvPr/>
        </p:nvSpPr>
        <p:spPr>
          <a:xfrm>
            <a:off x="7589520" y="3947160"/>
            <a:ext cx="356616" cy="246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19CAB48-D84A-D29B-6B4B-F4EB1B62B9A3}"/>
              </a:ext>
            </a:extLst>
          </p:cNvPr>
          <p:cNvSpPr/>
          <p:nvPr/>
        </p:nvSpPr>
        <p:spPr>
          <a:xfrm>
            <a:off x="8180832" y="3947160"/>
            <a:ext cx="356616"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F9244DC-8F88-F101-2D11-B82AF9318A87}"/>
              </a:ext>
            </a:extLst>
          </p:cNvPr>
          <p:cNvSpPr/>
          <p:nvPr/>
        </p:nvSpPr>
        <p:spPr>
          <a:xfrm>
            <a:off x="8808720" y="3947160"/>
            <a:ext cx="356616"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4F7512B0-1640-59A5-4A4A-C2292E38BBA5}"/>
              </a:ext>
            </a:extLst>
          </p:cNvPr>
          <p:cNvSpPr/>
          <p:nvPr/>
        </p:nvSpPr>
        <p:spPr>
          <a:xfrm>
            <a:off x="9418320" y="3947160"/>
            <a:ext cx="356616" cy="24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A0629-9661-F00A-7F64-0F2AED5291F9}"/>
              </a:ext>
            </a:extLst>
          </p:cNvPr>
          <p:cNvSpPr/>
          <p:nvPr/>
        </p:nvSpPr>
        <p:spPr>
          <a:xfrm>
            <a:off x="10018776" y="3947160"/>
            <a:ext cx="356616" cy="246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747BCE19-25C7-E806-852D-095FF6515B0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Tree>
    <p:extLst>
      <p:ext uri="{BB962C8B-B14F-4D97-AF65-F5344CB8AC3E}">
        <p14:creationId xmlns:p14="http://schemas.microsoft.com/office/powerpoint/2010/main" val="601193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3EB13A2-0548-43E3-89FD-0405F3434B71}"/>
              </a:ext>
            </a:extLst>
          </p:cNvPr>
          <p:cNvPicPr>
            <a:picLocks noChangeAspect="1"/>
          </p:cNvPicPr>
          <p:nvPr/>
        </p:nvPicPr>
        <p:blipFill>
          <a:blip r:embed="rId2"/>
          <a:stretch>
            <a:fillRect/>
          </a:stretch>
        </p:blipFill>
        <p:spPr>
          <a:xfrm>
            <a:off x="1633537" y="2252662"/>
            <a:ext cx="8924925" cy="2352675"/>
          </a:xfrm>
          <a:prstGeom prst="rect">
            <a:avLst/>
          </a:prstGeom>
        </p:spPr>
      </p:pic>
      <p:sp>
        <p:nvSpPr>
          <p:cNvPr id="3" name="textruta 2">
            <a:extLst>
              <a:ext uri="{FF2B5EF4-FFF2-40B4-BE49-F238E27FC236}">
                <a16:creationId xmlns:a16="http://schemas.microsoft.com/office/drawing/2014/main" id="{DC7E0201-3B79-D2E2-1344-F4E9AD7ECF2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05AA0574-1B09-C6AC-7015-B0C84B674E74}"/>
              </a:ext>
            </a:extLst>
          </p:cNvPr>
          <p:cNvSpPr/>
          <p:nvPr/>
        </p:nvSpPr>
        <p:spPr>
          <a:xfrm>
            <a:off x="7626096" y="4014216"/>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D4329D8-11D8-1685-05C8-AC26F1E2CC2C}"/>
              </a:ext>
            </a:extLst>
          </p:cNvPr>
          <p:cNvSpPr/>
          <p:nvPr/>
        </p:nvSpPr>
        <p:spPr>
          <a:xfrm>
            <a:off x="8226552" y="4014216"/>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E832740-1AC3-BA61-8176-3F40FD9D0E7C}"/>
              </a:ext>
            </a:extLst>
          </p:cNvPr>
          <p:cNvSpPr/>
          <p:nvPr/>
        </p:nvSpPr>
        <p:spPr>
          <a:xfrm>
            <a:off x="8845296" y="4014216"/>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0DF296EA-002E-3C66-4FFF-9E9687EF030F}"/>
              </a:ext>
            </a:extLst>
          </p:cNvPr>
          <p:cNvSpPr/>
          <p:nvPr/>
        </p:nvSpPr>
        <p:spPr>
          <a:xfrm>
            <a:off x="9454896" y="4014216"/>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A555B65-C4BD-B4F1-B47E-78195AB62589}"/>
              </a:ext>
            </a:extLst>
          </p:cNvPr>
          <p:cNvSpPr/>
          <p:nvPr/>
        </p:nvSpPr>
        <p:spPr>
          <a:xfrm>
            <a:off x="10082784" y="4014216"/>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6A0747F-1432-E255-9849-FFCB428AE438}"/>
              </a:ext>
            </a:extLst>
          </p:cNvPr>
          <p:cNvSpPr/>
          <p:nvPr/>
        </p:nvSpPr>
        <p:spPr>
          <a:xfrm>
            <a:off x="5172456" y="4011168"/>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67035C04-3EBA-FB39-3010-99C049BB3DC0}"/>
              </a:ext>
            </a:extLst>
          </p:cNvPr>
          <p:cNvSpPr/>
          <p:nvPr/>
        </p:nvSpPr>
        <p:spPr>
          <a:xfrm>
            <a:off x="5800344" y="4026408"/>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1544052-CBF3-E6E1-848A-663B9A42186A}"/>
              </a:ext>
            </a:extLst>
          </p:cNvPr>
          <p:cNvSpPr/>
          <p:nvPr/>
        </p:nvSpPr>
        <p:spPr>
          <a:xfrm>
            <a:off x="6409944" y="4023360"/>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3E8A2B35-DF0B-C2AB-6A1B-6FC4D2C89195}"/>
              </a:ext>
            </a:extLst>
          </p:cNvPr>
          <p:cNvSpPr/>
          <p:nvPr/>
        </p:nvSpPr>
        <p:spPr>
          <a:xfrm>
            <a:off x="7010400" y="40111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8348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7E062C5-EDB0-A930-5BC6-0717B6C687F9}"/>
              </a:ext>
            </a:extLst>
          </p:cNvPr>
          <p:cNvPicPr>
            <a:picLocks noChangeAspect="1"/>
          </p:cNvPicPr>
          <p:nvPr/>
        </p:nvPicPr>
        <p:blipFill>
          <a:blip r:embed="rId2"/>
          <a:stretch>
            <a:fillRect/>
          </a:stretch>
        </p:blipFill>
        <p:spPr>
          <a:xfrm>
            <a:off x="2886075" y="2376487"/>
            <a:ext cx="6419850" cy="2105025"/>
          </a:xfrm>
          <a:prstGeom prst="rect">
            <a:avLst/>
          </a:prstGeom>
        </p:spPr>
      </p:pic>
      <p:sp>
        <p:nvSpPr>
          <p:cNvPr id="3" name="textruta 2">
            <a:extLst>
              <a:ext uri="{FF2B5EF4-FFF2-40B4-BE49-F238E27FC236}">
                <a16:creationId xmlns:a16="http://schemas.microsoft.com/office/drawing/2014/main" id="{0B93B82C-2E6E-CB43-BC99-9749244A966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1F529BE2-CFD8-D7BA-B0A0-6FA3E062B3B1}"/>
              </a:ext>
            </a:extLst>
          </p:cNvPr>
          <p:cNvSpPr/>
          <p:nvPr/>
        </p:nvSpPr>
        <p:spPr>
          <a:xfrm>
            <a:off x="5614416" y="407822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6DC1819-73E7-F7F6-9015-E39501F7335D}"/>
              </a:ext>
            </a:extLst>
          </p:cNvPr>
          <p:cNvSpPr/>
          <p:nvPr/>
        </p:nvSpPr>
        <p:spPr>
          <a:xfrm>
            <a:off x="6416040" y="4075176"/>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0968519-909C-311E-199C-7F01E7A52540}"/>
              </a:ext>
            </a:extLst>
          </p:cNvPr>
          <p:cNvSpPr/>
          <p:nvPr/>
        </p:nvSpPr>
        <p:spPr>
          <a:xfrm>
            <a:off x="7235952" y="4072128"/>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CCB4DE9-BA47-9C7C-9D9D-D507D24FEAFE}"/>
              </a:ext>
            </a:extLst>
          </p:cNvPr>
          <p:cNvSpPr/>
          <p:nvPr/>
        </p:nvSpPr>
        <p:spPr>
          <a:xfrm>
            <a:off x="7973568" y="407822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62E13D6-5B2B-36A5-E947-54066C78D685}"/>
              </a:ext>
            </a:extLst>
          </p:cNvPr>
          <p:cNvSpPr/>
          <p:nvPr/>
        </p:nvSpPr>
        <p:spPr>
          <a:xfrm>
            <a:off x="8711184" y="4075176"/>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5977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5F1499-0639-EED3-EEDB-D6297028D31B}"/>
              </a:ext>
            </a:extLst>
          </p:cNvPr>
          <p:cNvPicPr>
            <a:picLocks noChangeAspect="1"/>
          </p:cNvPicPr>
          <p:nvPr/>
        </p:nvPicPr>
        <p:blipFill>
          <a:blip r:embed="rId2"/>
          <a:stretch>
            <a:fillRect/>
          </a:stretch>
        </p:blipFill>
        <p:spPr>
          <a:xfrm>
            <a:off x="2952750" y="2405062"/>
            <a:ext cx="6286500" cy="2047875"/>
          </a:xfrm>
          <a:prstGeom prst="rect">
            <a:avLst/>
          </a:prstGeom>
        </p:spPr>
      </p:pic>
      <p:sp>
        <p:nvSpPr>
          <p:cNvPr id="3" name="textruta 2">
            <a:extLst>
              <a:ext uri="{FF2B5EF4-FFF2-40B4-BE49-F238E27FC236}">
                <a16:creationId xmlns:a16="http://schemas.microsoft.com/office/drawing/2014/main" id="{724CE4BD-1F88-5EEA-6DE9-E73069A4501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0094C935-F262-150B-AFB5-235D8E9974ED}"/>
              </a:ext>
            </a:extLst>
          </p:cNvPr>
          <p:cNvSpPr/>
          <p:nvPr/>
        </p:nvSpPr>
        <p:spPr>
          <a:xfrm>
            <a:off x="5340096" y="4026408"/>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CC99714-19E9-956F-3114-1CB87DEFDACE}"/>
              </a:ext>
            </a:extLst>
          </p:cNvPr>
          <p:cNvSpPr/>
          <p:nvPr/>
        </p:nvSpPr>
        <p:spPr>
          <a:xfrm>
            <a:off x="6169152" y="4026408"/>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9BE0E31-F1A8-580A-285E-686F12A7AF06}"/>
              </a:ext>
            </a:extLst>
          </p:cNvPr>
          <p:cNvSpPr/>
          <p:nvPr/>
        </p:nvSpPr>
        <p:spPr>
          <a:xfrm>
            <a:off x="7071360" y="4026408"/>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FD602B4-E76F-B6E4-0791-ED6EEDB10BB6}"/>
              </a:ext>
            </a:extLst>
          </p:cNvPr>
          <p:cNvSpPr/>
          <p:nvPr/>
        </p:nvSpPr>
        <p:spPr>
          <a:xfrm>
            <a:off x="7900416" y="4026408"/>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03BCB01-3466-2879-3A50-EF5876E436AB}"/>
              </a:ext>
            </a:extLst>
          </p:cNvPr>
          <p:cNvSpPr/>
          <p:nvPr/>
        </p:nvSpPr>
        <p:spPr>
          <a:xfrm>
            <a:off x="8647176" y="4026408"/>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5700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07FFED5-C532-A376-DC8E-BC18BC218996}"/>
              </a:ext>
            </a:extLst>
          </p:cNvPr>
          <p:cNvPicPr>
            <a:picLocks noChangeAspect="1"/>
          </p:cNvPicPr>
          <p:nvPr/>
        </p:nvPicPr>
        <p:blipFill>
          <a:blip r:embed="rId2"/>
          <a:stretch>
            <a:fillRect/>
          </a:stretch>
        </p:blipFill>
        <p:spPr>
          <a:xfrm>
            <a:off x="2185987" y="2409825"/>
            <a:ext cx="7820025" cy="2038350"/>
          </a:xfrm>
          <a:prstGeom prst="rect">
            <a:avLst/>
          </a:prstGeom>
        </p:spPr>
      </p:pic>
      <p:sp>
        <p:nvSpPr>
          <p:cNvPr id="3" name="textruta 2">
            <a:extLst>
              <a:ext uri="{FF2B5EF4-FFF2-40B4-BE49-F238E27FC236}">
                <a16:creationId xmlns:a16="http://schemas.microsoft.com/office/drawing/2014/main" id="{959014BD-20BF-E23B-4E8F-9CA5C3ED9BF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8597FC8B-6942-E1E3-F4FE-BE561F0570C4}"/>
              </a:ext>
            </a:extLst>
          </p:cNvPr>
          <p:cNvSpPr/>
          <p:nvPr/>
        </p:nvSpPr>
        <p:spPr>
          <a:xfrm>
            <a:off x="4919472" y="3986784"/>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C7064B0-6DA0-26DF-B1AE-1C9017B18252}"/>
              </a:ext>
            </a:extLst>
          </p:cNvPr>
          <p:cNvSpPr/>
          <p:nvPr/>
        </p:nvSpPr>
        <p:spPr>
          <a:xfrm>
            <a:off x="5702808" y="4002024"/>
            <a:ext cx="310896" cy="201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7E38D51-6033-45B5-D9B9-80F6742CF1A4}"/>
              </a:ext>
            </a:extLst>
          </p:cNvPr>
          <p:cNvSpPr/>
          <p:nvPr/>
        </p:nvSpPr>
        <p:spPr>
          <a:xfrm>
            <a:off x="6541008" y="3998976"/>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EB332-2306-2CDC-6A69-95B16B8BD528}"/>
              </a:ext>
            </a:extLst>
          </p:cNvPr>
          <p:cNvSpPr/>
          <p:nvPr/>
        </p:nvSpPr>
        <p:spPr>
          <a:xfrm>
            <a:off x="7260336" y="4005072"/>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EA81D74-6253-8897-A10C-4D549C4FD3BB}"/>
              </a:ext>
            </a:extLst>
          </p:cNvPr>
          <p:cNvSpPr/>
          <p:nvPr/>
        </p:nvSpPr>
        <p:spPr>
          <a:xfrm>
            <a:off x="8052816" y="3992880"/>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92F7510-3E37-497F-4356-4D6ED273F665}"/>
              </a:ext>
            </a:extLst>
          </p:cNvPr>
          <p:cNvSpPr/>
          <p:nvPr/>
        </p:nvSpPr>
        <p:spPr>
          <a:xfrm>
            <a:off x="8827008" y="3998976"/>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D989076-517F-4999-31BE-68CA834F3A8B}"/>
              </a:ext>
            </a:extLst>
          </p:cNvPr>
          <p:cNvSpPr/>
          <p:nvPr/>
        </p:nvSpPr>
        <p:spPr>
          <a:xfrm>
            <a:off x="9528048" y="3995928"/>
            <a:ext cx="310896"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1243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5E1572B-76AE-CD16-3471-50E21898B554}"/>
              </a:ext>
            </a:extLst>
          </p:cNvPr>
          <p:cNvPicPr>
            <a:picLocks noChangeAspect="1"/>
          </p:cNvPicPr>
          <p:nvPr/>
        </p:nvPicPr>
        <p:blipFill>
          <a:blip r:embed="rId2"/>
          <a:stretch>
            <a:fillRect/>
          </a:stretch>
        </p:blipFill>
        <p:spPr>
          <a:xfrm>
            <a:off x="2343150" y="2352675"/>
            <a:ext cx="7505700" cy="2152650"/>
          </a:xfrm>
          <a:prstGeom prst="rect">
            <a:avLst/>
          </a:prstGeom>
        </p:spPr>
      </p:pic>
      <p:sp>
        <p:nvSpPr>
          <p:cNvPr id="3" name="textruta 2">
            <a:extLst>
              <a:ext uri="{FF2B5EF4-FFF2-40B4-BE49-F238E27FC236}">
                <a16:creationId xmlns:a16="http://schemas.microsoft.com/office/drawing/2014/main" id="{BB3A6E08-9421-F0AB-8D90-E183697CF521}"/>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407B95A3-C477-CF14-3541-B1C03245F635}"/>
              </a:ext>
            </a:extLst>
          </p:cNvPr>
          <p:cNvSpPr/>
          <p:nvPr/>
        </p:nvSpPr>
        <p:spPr>
          <a:xfrm>
            <a:off x="4754880" y="4096512"/>
            <a:ext cx="338328"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76A7061-DFBC-4013-AD5B-A67F1E74203E}"/>
              </a:ext>
            </a:extLst>
          </p:cNvPr>
          <p:cNvSpPr/>
          <p:nvPr/>
        </p:nvSpPr>
        <p:spPr>
          <a:xfrm>
            <a:off x="6242304" y="4093464"/>
            <a:ext cx="338328" cy="201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7B8079F-A029-5A2A-6EFA-FE6C11BD8632}"/>
              </a:ext>
            </a:extLst>
          </p:cNvPr>
          <p:cNvSpPr/>
          <p:nvPr/>
        </p:nvSpPr>
        <p:spPr>
          <a:xfrm>
            <a:off x="7016496" y="4099560"/>
            <a:ext cx="338328"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1486C01-1DCD-BCEF-181F-FE5D023F945B}"/>
              </a:ext>
            </a:extLst>
          </p:cNvPr>
          <p:cNvSpPr/>
          <p:nvPr/>
        </p:nvSpPr>
        <p:spPr>
          <a:xfrm>
            <a:off x="7790688" y="4105656"/>
            <a:ext cx="338328" cy="201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EF5B65D-2DEB-50D1-9DAC-61C125ECF9F2}"/>
              </a:ext>
            </a:extLst>
          </p:cNvPr>
          <p:cNvSpPr/>
          <p:nvPr/>
        </p:nvSpPr>
        <p:spPr>
          <a:xfrm>
            <a:off x="8601456" y="4102608"/>
            <a:ext cx="338328" cy="20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F95AF19-DD7D-7B54-4051-51AE025804F7}"/>
              </a:ext>
            </a:extLst>
          </p:cNvPr>
          <p:cNvSpPr/>
          <p:nvPr/>
        </p:nvSpPr>
        <p:spPr>
          <a:xfrm>
            <a:off x="9357360" y="4108704"/>
            <a:ext cx="338328" cy="201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15089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ACB9B94-658B-5567-89C4-52FD40E079D5}"/>
              </a:ext>
            </a:extLst>
          </p:cNvPr>
          <p:cNvPicPr>
            <a:picLocks noChangeAspect="1"/>
          </p:cNvPicPr>
          <p:nvPr/>
        </p:nvPicPr>
        <p:blipFill>
          <a:blip r:embed="rId2"/>
          <a:stretch>
            <a:fillRect/>
          </a:stretch>
        </p:blipFill>
        <p:spPr>
          <a:xfrm>
            <a:off x="3267075" y="2519362"/>
            <a:ext cx="5657850" cy="1819275"/>
          </a:xfrm>
          <a:prstGeom prst="rect">
            <a:avLst/>
          </a:prstGeom>
        </p:spPr>
      </p:pic>
      <p:sp>
        <p:nvSpPr>
          <p:cNvPr id="3" name="textruta 2">
            <a:extLst>
              <a:ext uri="{FF2B5EF4-FFF2-40B4-BE49-F238E27FC236}">
                <a16:creationId xmlns:a16="http://schemas.microsoft.com/office/drawing/2014/main" id="{3A400C2B-B248-AF81-DE3F-69D4ECB7B22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D4DA7C19-BF8E-617B-4F93-45236F16828D}"/>
              </a:ext>
            </a:extLst>
          </p:cNvPr>
          <p:cNvSpPr/>
          <p:nvPr/>
        </p:nvSpPr>
        <p:spPr>
          <a:xfrm>
            <a:off x="5998464" y="3931920"/>
            <a:ext cx="1152144"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78FDC85-BC4C-2D02-8C82-004909BD8754}"/>
              </a:ext>
            </a:extLst>
          </p:cNvPr>
          <p:cNvSpPr/>
          <p:nvPr/>
        </p:nvSpPr>
        <p:spPr>
          <a:xfrm>
            <a:off x="7571232" y="3931920"/>
            <a:ext cx="1152144"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8584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902FDE5-D7D8-6DBF-41CE-20B68B1B71C3}"/>
              </a:ext>
            </a:extLst>
          </p:cNvPr>
          <p:cNvPicPr>
            <a:picLocks noChangeAspect="1"/>
          </p:cNvPicPr>
          <p:nvPr/>
        </p:nvPicPr>
        <p:blipFill>
          <a:blip r:embed="rId2"/>
          <a:stretch>
            <a:fillRect/>
          </a:stretch>
        </p:blipFill>
        <p:spPr>
          <a:xfrm>
            <a:off x="3471862" y="2424112"/>
            <a:ext cx="5248275" cy="2009775"/>
          </a:xfrm>
          <a:prstGeom prst="rect">
            <a:avLst/>
          </a:prstGeom>
        </p:spPr>
      </p:pic>
      <p:sp>
        <p:nvSpPr>
          <p:cNvPr id="3" name="textruta 2">
            <a:extLst>
              <a:ext uri="{FF2B5EF4-FFF2-40B4-BE49-F238E27FC236}">
                <a16:creationId xmlns:a16="http://schemas.microsoft.com/office/drawing/2014/main" id="{27063E55-886E-8BC8-4CB2-8A4D3C85F9C0}"/>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B1E09E69-C618-9938-500C-D655B91B1768}"/>
              </a:ext>
            </a:extLst>
          </p:cNvPr>
          <p:cNvSpPr/>
          <p:nvPr/>
        </p:nvSpPr>
        <p:spPr>
          <a:xfrm>
            <a:off x="5888736" y="4032504"/>
            <a:ext cx="1069848"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E02DB2F-6A87-286C-DB35-8F1B6EB66C9E}"/>
              </a:ext>
            </a:extLst>
          </p:cNvPr>
          <p:cNvSpPr/>
          <p:nvPr/>
        </p:nvSpPr>
        <p:spPr>
          <a:xfrm>
            <a:off x="7385304" y="4029456"/>
            <a:ext cx="1069848"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4429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6E5A146-5220-5A7D-CDA3-797A424BF955}"/>
              </a:ext>
            </a:extLst>
          </p:cNvPr>
          <p:cNvPicPr>
            <a:picLocks noChangeAspect="1"/>
          </p:cNvPicPr>
          <p:nvPr/>
        </p:nvPicPr>
        <p:blipFill>
          <a:blip r:embed="rId2"/>
          <a:stretch>
            <a:fillRect/>
          </a:stretch>
        </p:blipFill>
        <p:spPr>
          <a:xfrm>
            <a:off x="4019550" y="2476500"/>
            <a:ext cx="4152900" cy="1905000"/>
          </a:xfrm>
          <a:prstGeom prst="rect">
            <a:avLst/>
          </a:prstGeom>
        </p:spPr>
      </p:pic>
      <p:sp>
        <p:nvSpPr>
          <p:cNvPr id="3" name="textruta 2">
            <a:extLst>
              <a:ext uri="{FF2B5EF4-FFF2-40B4-BE49-F238E27FC236}">
                <a16:creationId xmlns:a16="http://schemas.microsoft.com/office/drawing/2014/main" id="{EB5D2486-6740-B108-1564-CA16545F5B9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6D50A0EA-69C3-7BEE-3D78-64116B2E41D5}"/>
              </a:ext>
            </a:extLst>
          </p:cNvPr>
          <p:cNvSpPr/>
          <p:nvPr/>
        </p:nvSpPr>
        <p:spPr>
          <a:xfrm>
            <a:off x="7543800" y="3931920"/>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86FB6E4-F08F-ABD8-61AC-DC17752A0F15}"/>
              </a:ext>
            </a:extLst>
          </p:cNvPr>
          <p:cNvSpPr/>
          <p:nvPr/>
        </p:nvSpPr>
        <p:spPr>
          <a:xfrm>
            <a:off x="6763512" y="3919728"/>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7094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760D8E7-581D-3877-4C0E-7BD76D740FE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2016</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3" name="Picture 2">
            <a:extLst>
              <a:ext uri="{FF2B5EF4-FFF2-40B4-BE49-F238E27FC236}">
                <a16:creationId xmlns:a16="http://schemas.microsoft.com/office/drawing/2014/main" id="{2553609E-280D-706F-D6F3-B8A050BF3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726" y="1387958"/>
            <a:ext cx="6524180" cy="408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544A5E89-CEAA-848C-EAEB-18CC81FB0D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5502" y="2396068"/>
            <a:ext cx="1422137" cy="25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411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385160F-5C7D-91FA-907B-7ACA4108E69A}"/>
              </a:ext>
            </a:extLst>
          </p:cNvPr>
          <p:cNvPicPr>
            <a:picLocks noChangeAspect="1"/>
          </p:cNvPicPr>
          <p:nvPr/>
        </p:nvPicPr>
        <p:blipFill>
          <a:blip r:embed="rId2"/>
          <a:stretch>
            <a:fillRect/>
          </a:stretch>
        </p:blipFill>
        <p:spPr>
          <a:xfrm>
            <a:off x="4219575" y="2424112"/>
            <a:ext cx="3752850" cy="2009775"/>
          </a:xfrm>
          <a:prstGeom prst="rect">
            <a:avLst/>
          </a:prstGeom>
        </p:spPr>
      </p:pic>
      <p:sp>
        <p:nvSpPr>
          <p:cNvPr id="3" name="textruta 2">
            <a:extLst>
              <a:ext uri="{FF2B5EF4-FFF2-40B4-BE49-F238E27FC236}">
                <a16:creationId xmlns:a16="http://schemas.microsoft.com/office/drawing/2014/main" id="{E44ED9F1-AC05-1D3E-9CB6-7E1C308EFA98}"/>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FD65E159-7123-659B-7184-54CC4318FA35}"/>
              </a:ext>
            </a:extLst>
          </p:cNvPr>
          <p:cNvSpPr/>
          <p:nvPr/>
        </p:nvSpPr>
        <p:spPr>
          <a:xfrm>
            <a:off x="6720840" y="402336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D830F51-F7AD-A6BD-A3DE-3C8E2BF7B8D7}"/>
              </a:ext>
            </a:extLst>
          </p:cNvPr>
          <p:cNvSpPr/>
          <p:nvPr/>
        </p:nvSpPr>
        <p:spPr>
          <a:xfrm>
            <a:off x="7458456" y="4023360"/>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2622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94CAFE3B-AA06-2B5C-D0CC-B2AE99B7D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672" y="1447800"/>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244566BC-4ABE-A08F-CF26-A41BEA0F65B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4" name="Bildobjekt 2">
            <a:extLst>
              <a:ext uri="{FF2B5EF4-FFF2-40B4-BE49-F238E27FC236}">
                <a16:creationId xmlns:a16="http://schemas.microsoft.com/office/drawing/2014/main" id="{1CBDD89A-51D0-80BC-3B49-150A09FB9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930275"/>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6813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48F92DC-A90B-7361-81E0-CF6B6AF1CFEF}"/>
              </a:ext>
            </a:extLst>
          </p:cNvPr>
          <p:cNvSpPr>
            <a:spLocks noChangeArrowheads="1"/>
          </p:cNvSpPr>
          <p:nvPr/>
        </p:nvSpPr>
        <p:spPr bwMode="auto">
          <a:xfrm>
            <a:off x="2801706" y="1602048"/>
            <a:ext cx="3482975" cy="199072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AE25C691-F2B9-63D7-E504-C88BDDF19318}"/>
              </a:ext>
            </a:extLst>
          </p:cNvPr>
          <p:cNvSpPr>
            <a:spLocks noChangeArrowheads="1"/>
          </p:cNvSpPr>
          <p:nvPr/>
        </p:nvSpPr>
        <p:spPr bwMode="auto">
          <a:xfrm>
            <a:off x="2801706" y="1602048"/>
            <a:ext cx="3482975" cy="199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9A454537-01C6-44DC-69BE-0BE3F22D29E3}"/>
              </a:ext>
            </a:extLst>
          </p:cNvPr>
          <p:cNvSpPr>
            <a:spLocks noChangeArrowheads="1"/>
          </p:cNvSpPr>
          <p:nvPr/>
        </p:nvSpPr>
        <p:spPr bwMode="auto">
          <a:xfrm>
            <a:off x="6284681" y="1602048"/>
            <a:ext cx="3482975" cy="199072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18C909E1-C708-D618-F028-25334814D03F}"/>
              </a:ext>
            </a:extLst>
          </p:cNvPr>
          <p:cNvSpPr>
            <a:spLocks noChangeArrowheads="1"/>
          </p:cNvSpPr>
          <p:nvPr/>
        </p:nvSpPr>
        <p:spPr bwMode="auto">
          <a:xfrm>
            <a:off x="6284681" y="1602048"/>
            <a:ext cx="3482975" cy="199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6" name="Rectangle 10">
            <a:extLst>
              <a:ext uri="{FF2B5EF4-FFF2-40B4-BE49-F238E27FC236}">
                <a16:creationId xmlns:a16="http://schemas.microsoft.com/office/drawing/2014/main" id="{8058E1AF-BBA0-AAEE-EFE8-B275A8AF2FA0}"/>
              </a:ext>
            </a:extLst>
          </p:cNvPr>
          <p:cNvSpPr>
            <a:spLocks noChangeArrowheads="1"/>
          </p:cNvSpPr>
          <p:nvPr/>
        </p:nvSpPr>
        <p:spPr bwMode="auto">
          <a:xfrm>
            <a:off x="2801706" y="3592773"/>
            <a:ext cx="3482975" cy="1990725"/>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7" name="Rectangle 11">
            <a:extLst>
              <a:ext uri="{FF2B5EF4-FFF2-40B4-BE49-F238E27FC236}">
                <a16:creationId xmlns:a16="http://schemas.microsoft.com/office/drawing/2014/main" id="{A7A84D2D-3545-9490-F0DF-5B489CBF8D5C}"/>
              </a:ext>
            </a:extLst>
          </p:cNvPr>
          <p:cNvSpPr>
            <a:spLocks noChangeArrowheads="1"/>
          </p:cNvSpPr>
          <p:nvPr/>
        </p:nvSpPr>
        <p:spPr bwMode="auto">
          <a:xfrm>
            <a:off x="2801706" y="3592773"/>
            <a:ext cx="3482975" cy="199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8" name="Rectangle 12">
            <a:extLst>
              <a:ext uri="{FF2B5EF4-FFF2-40B4-BE49-F238E27FC236}">
                <a16:creationId xmlns:a16="http://schemas.microsoft.com/office/drawing/2014/main" id="{CBFC0B85-74AD-2A65-45FA-B6440E1AA7F8}"/>
              </a:ext>
            </a:extLst>
          </p:cNvPr>
          <p:cNvSpPr>
            <a:spLocks noChangeArrowheads="1"/>
          </p:cNvSpPr>
          <p:nvPr/>
        </p:nvSpPr>
        <p:spPr bwMode="auto">
          <a:xfrm>
            <a:off x="6284681" y="3592773"/>
            <a:ext cx="3482975" cy="19907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9" name="Rectangle 13">
            <a:extLst>
              <a:ext uri="{FF2B5EF4-FFF2-40B4-BE49-F238E27FC236}">
                <a16:creationId xmlns:a16="http://schemas.microsoft.com/office/drawing/2014/main" id="{1E48CF74-181C-2EC1-7873-EBC454980E7B}"/>
              </a:ext>
            </a:extLst>
          </p:cNvPr>
          <p:cNvSpPr>
            <a:spLocks noChangeArrowheads="1"/>
          </p:cNvSpPr>
          <p:nvPr/>
        </p:nvSpPr>
        <p:spPr bwMode="auto">
          <a:xfrm>
            <a:off x="6284681" y="3592773"/>
            <a:ext cx="3482975" cy="1990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10" name="Rectangle 14">
            <a:extLst>
              <a:ext uri="{FF2B5EF4-FFF2-40B4-BE49-F238E27FC236}">
                <a16:creationId xmlns:a16="http://schemas.microsoft.com/office/drawing/2014/main" id="{C88787D5-B939-A5B5-2A0E-64253914DEB8}"/>
              </a:ext>
            </a:extLst>
          </p:cNvPr>
          <p:cNvSpPr>
            <a:spLocks noChangeArrowheads="1"/>
          </p:cNvSpPr>
          <p:nvPr/>
        </p:nvSpPr>
        <p:spPr bwMode="auto">
          <a:xfrm>
            <a:off x="2852506" y="954348"/>
            <a:ext cx="23193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500">
                <a:solidFill>
                  <a:srgbClr val="000000"/>
                </a:solidFill>
                <a:latin typeface="Arial" panose="020B0604020202020204" pitchFamily="34" charset="0"/>
              </a:rPr>
              <a:t>TOTALBETYG</a:t>
            </a:r>
            <a:endParaRPr lang="sv-SE" altLang="sv-SE" sz="1000">
              <a:latin typeface="Arial" panose="020B0604020202020204" pitchFamily="34" charset="0"/>
            </a:endParaRPr>
          </a:p>
        </p:txBody>
      </p:sp>
      <p:sp>
        <p:nvSpPr>
          <p:cNvPr id="11" name="Rectangle 15">
            <a:extLst>
              <a:ext uri="{FF2B5EF4-FFF2-40B4-BE49-F238E27FC236}">
                <a16:creationId xmlns:a16="http://schemas.microsoft.com/office/drawing/2014/main" id="{14D67AF9-1E12-F4AE-C643-D6858BCBC92B}"/>
              </a:ext>
            </a:extLst>
          </p:cNvPr>
          <p:cNvSpPr>
            <a:spLocks noChangeArrowheads="1"/>
          </p:cNvSpPr>
          <p:nvPr/>
        </p:nvSpPr>
        <p:spPr bwMode="auto">
          <a:xfrm>
            <a:off x="2852506" y="1313123"/>
            <a:ext cx="2746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solidFill>
                  <a:srgbClr val="000000"/>
                </a:solidFill>
                <a:latin typeface="Arial" panose="020B0604020202020204" pitchFamily="34" charset="0"/>
              </a:rPr>
              <a:t>Prioriterade områden</a:t>
            </a:r>
            <a:endParaRPr lang="sv-SE" altLang="sv-SE" sz="1000">
              <a:latin typeface="Arial" panose="020B0604020202020204" pitchFamily="34" charset="0"/>
            </a:endParaRPr>
          </a:p>
        </p:txBody>
      </p:sp>
      <p:sp>
        <p:nvSpPr>
          <p:cNvPr id="12" name="Rectangle 16">
            <a:extLst>
              <a:ext uri="{FF2B5EF4-FFF2-40B4-BE49-F238E27FC236}">
                <a16:creationId xmlns:a16="http://schemas.microsoft.com/office/drawing/2014/main" id="{BDF3C542-247B-5649-29DD-F9E32EB47BE8}"/>
              </a:ext>
            </a:extLst>
          </p:cNvPr>
          <p:cNvSpPr>
            <a:spLocks noChangeArrowheads="1"/>
          </p:cNvSpPr>
          <p:nvPr/>
        </p:nvSpPr>
        <p:spPr bwMode="auto">
          <a:xfrm>
            <a:off x="2234969" y="1611573"/>
            <a:ext cx="508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1600" i="1">
                <a:solidFill>
                  <a:srgbClr val="000000"/>
                </a:solidFill>
                <a:latin typeface="Arial" panose="020B0604020202020204" pitchFamily="34" charset="0"/>
              </a:rPr>
              <a:t>Högt</a:t>
            </a:r>
            <a:endParaRPr lang="sv-SE" altLang="sv-SE" sz="1000">
              <a:latin typeface="Arial" panose="020B0604020202020204" pitchFamily="34" charset="0"/>
            </a:endParaRPr>
          </a:p>
        </p:txBody>
      </p:sp>
      <p:sp>
        <p:nvSpPr>
          <p:cNvPr id="13" name="Rectangle 17">
            <a:extLst>
              <a:ext uri="{FF2B5EF4-FFF2-40B4-BE49-F238E27FC236}">
                <a16:creationId xmlns:a16="http://schemas.microsoft.com/office/drawing/2014/main" id="{1267F973-F468-7F0D-36E3-9E0FE2098F6E}"/>
              </a:ext>
            </a:extLst>
          </p:cNvPr>
          <p:cNvSpPr>
            <a:spLocks noChangeArrowheads="1"/>
          </p:cNvSpPr>
          <p:nvPr/>
        </p:nvSpPr>
        <p:spPr bwMode="auto">
          <a:xfrm>
            <a:off x="2274656" y="5394586"/>
            <a:ext cx="4778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1600" i="1">
                <a:solidFill>
                  <a:srgbClr val="000000"/>
                </a:solidFill>
                <a:latin typeface="Arial" panose="020B0604020202020204" pitchFamily="34" charset="0"/>
              </a:rPr>
              <a:t>Lågt</a:t>
            </a:r>
            <a:endParaRPr lang="sv-SE" altLang="sv-SE" sz="1000">
              <a:latin typeface="Arial" panose="020B0604020202020204" pitchFamily="34" charset="0"/>
            </a:endParaRPr>
          </a:p>
        </p:txBody>
      </p:sp>
      <p:sp>
        <p:nvSpPr>
          <p:cNvPr id="14" name="Rectangle 18">
            <a:extLst>
              <a:ext uri="{FF2B5EF4-FFF2-40B4-BE49-F238E27FC236}">
                <a16:creationId xmlns:a16="http://schemas.microsoft.com/office/drawing/2014/main" id="{2374B0F1-BF44-E7C1-5874-77CD00048DF8}"/>
              </a:ext>
            </a:extLst>
          </p:cNvPr>
          <p:cNvSpPr>
            <a:spLocks noChangeArrowheads="1"/>
          </p:cNvSpPr>
          <p:nvPr/>
        </p:nvSpPr>
        <p:spPr bwMode="auto">
          <a:xfrm>
            <a:off x="2831869" y="5693036"/>
            <a:ext cx="4286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1600" i="1">
                <a:solidFill>
                  <a:srgbClr val="000000"/>
                </a:solidFill>
                <a:latin typeface="Arial" panose="020B0604020202020204" pitchFamily="34" charset="0"/>
              </a:rPr>
              <a:t>Låg</a:t>
            </a:r>
            <a:endParaRPr lang="sv-SE" altLang="sv-SE" sz="1000">
              <a:latin typeface="Arial" panose="020B0604020202020204" pitchFamily="34" charset="0"/>
            </a:endParaRPr>
          </a:p>
        </p:txBody>
      </p:sp>
      <p:sp>
        <p:nvSpPr>
          <p:cNvPr id="15" name="Rectangle 19">
            <a:extLst>
              <a:ext uri="{FF2B5EF4-FFF2-40B4-BE49-F238E27FC236}">
                <a16:creationId xmlns:a16="http://schemas.microsoft.com/office/drawing/2014/main" id="{CD2E6DCF-51A0-CEAD-7F23-8D8DE2A261EA}"/>
              </a:ext>
            </a:extLst>
          </p:cNvPr>
          <p:cNvSpPr>
            <a:spLocks noChangeArrowheads="1"/>
          </p:cNvSpPr>
          <p:nvPr/>
        </p:nvSpPr>
        <p:spPr bwMode="auto">
          <a:xfrm>
            <a:off x="9359669" y="5693036"/>
            <a:ext cx="457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1600" i="1">
                <a:solidFill>
                  <a:srgbClr val="000000"/>
                </a:solidFill>
                <a:latin typeface="Arial" panose="020B0604020202020204" pitchFamily="34" charset="0"/>
              </a:rPr>
              <a:t>Hög</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05F77288-3FAA-FED3-3BA6-D7D54B297AE7}"/>
              </a:ext>
            </a:extLst>
          </p:cNvPr>
          <p:cNvSpPr>
            <a:spLocks noChangeArrowheads="1"/>
          </p:cNvSpPr>
          <p:nvPr/>
        </p:nvSpPr>
        <p:spPr bwMode="auto">
          <a:xfrm>
            <a:off x="1757131" y="3194311"/>
            <a:ext cx="590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b="1" i="1">
                <a:solidFill>
                  <a:srgbClr val="FFC000"/>
                </a:solidFill>
                <a:latin typeface="Arial" panose="020B0604020202020204" pitchFamily="34" charset="0"/>
              </a:rPr>
              <a:t>Web</a:t>
            </a:r>
            <a:endParaRPr lang="sv-SE" altLang="sv-SE" sz="1000">
              <a:solidFill>
                <a:srgbClr val="FFC000"/>
              </a:solidFill>
              <a:latin typeface="Arial" panose="020B0604020202020204" pitchFamily="34" charset="0"/>
            </a:endParaRPr>
          </a:p>
        </p:txBody>
      </p:sp>
      <p:sp>
        <p:nvSpPr>
          <p:cNvPr id="17" name="Rectangle 21">
            <a:extLst>
              <a:ext uri="{FF2B5EF4-FFF2-40B4-BE49-F238E27FC236}">
                <a16:creationId xmlns:a16="http://schemas.microsoft.com/office/drawing/2014/main" id="{E2B00B42-0720-D5A0-D02F-C34D9CB46916}"/>
              </a:ext>
            </a:extLst>
          </p:cNvPr>
          <p:cNvSpPr>
            <a:spLocks noChangeArrowheads="1"/>
          </p:cNvSpPr>
          <p:nvPr/>
        </p:nvSpPr>
        <p:spPr bwMode="auto">
          <a:xfrm>
            <a:off x="1558694" y="3443548"/>
            <a:ext cx="1003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b="1" i="1">
                <a:solidFill>
                  <a:srgbClr val="FFC000"/>
                </a:solidFill>
                <a:latin typeface="Arial" panose="020B0604020202020204" pitchFamily="34" charset="0"/>
              </a:rPr>
              <a:t>Service</a:t>
            </a:r>
            <a:endParaRPr lang="sv-SE" altLang="sv-SE" sz="1000">
              <a:solidFill>
                <a:srgbClr val="FFC000"/>
              </a:solidFill>
              <a:latin typeface="Arial" panose="020B0604020202020204" pitchFamily="34" charset="0"/>
            </a:endParaRPr>
          </a:p>
        </p:txBody>
      </p:sp>
      <p:sp>
        <p:nvSpPr>
          <p:cNvPr id="18" name="Rectangle 22">
            <a:extLst>
              <a:ext uri="{FF2B5EF4-FFF2-40B4-BE49-F238E27FC236}">
                <a16:creationId xmlns:a16="http://schemas.microsoft.com/office/drawing/2014/main" id="{84FCB402-1008-9334-162C-B832C65124C9}"/>
              </a:ext>
            </a:extLst>
          </p:cNvPr>
          <p:cNvSpPr>
            <a:spLocks noChangeArrowheads="1"/>
          </p:cNvSpPr>
          <p:nvPr/>
        </p:nvSpPr>
        <p:spPr bwMode="auto">
          <a:xfrm>
            <a:off x="1687281" y="3692786"/>
            <a:ext cx="739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b="1" i="1">
                <a:solidFill>
                  <a:srgbClr val="FFC000"/>
                </a:solidFill>
                <a:latin typeface="Arial" panose="020B0604020202020204" pitchFamily="34" charset="0"/>
              </a:rPr>
              <a:t>Index</a:t>
            </a:r>
            <a:endParaRPr lang="sv-SE" altLang="sv-SE" sz="1000">
              <a:solidFill>
                <a:srgbClr val="FFC000"/>
              </a:solidFill>
              <a:latin typeface="Arial" panose="020B0604020202020204" pitchFamily="34" charset="0"/>
            </a:endParaRPr>
          </a:p>
        </p:txBody>
      </p:sp>
      <p:sp>
        <p:nvSpPr>
          <p:cNvPr id="19" name="Rectangle 23">
            <a:extLst>
              <a:ext uri="{FF2B5EF4-FFF2-40B4-BE49-F238E27FC236}">
                <a16:creationId xmlns:a16="http://schemas.microsoft.com/office/drawing/2014/main" id="{A38C055C-CB36-001C-B1C3-4E104B3F5775}"/>
              </a:ext>
            </a:extLst>
          </p:cNvPr>
          <p:cNvSpPr>
            <a:spLocks noChangeArrowheads="1"/>
          </p:cNvSpPr>
          <p:nvPr/>
        </p:nvSpPr>
        <p:spPr bwMode="auto">
          <a:xfrm>
            <a:off x="5617931" y="5732723"/>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b="1" i="1">
                <a:solidFill>
                  <a:srgbClr val="FFC000"/>
                </a:solidFill>
                <a:latin typeface="Arial" panose="020B0604020202020204" pitchFamily="34" charset="0"/>
              </a:rPr>
              <a:t>Betydelse</a:t>
            </a:r>
            <a:endParaRPr lang="sv-SE" altLang="sv-SE" sz="1000">
              <a:solidFill>
                <a:srgbClr val="FFC000"/>
              </a:solidFill>
              <a:latin typeface="Arial" panose="020B0604020202020204" pitchFamily="34" charset="0"/>
            </a:endParaRPr>
          </a:p>
        </p:txBody>
      </p:sp>
      <p:sp>
        <p:nvSpPr>
          <p:cNvPr id="20" name="Oval 24">
            <a:extLst>
              <a:ext uri="{FF2B5EF4-FFF2-40B4-BE49-F238E27FC236}">
                <a16:creationId xmlns:a16="http://schemas.microsoft.com/office/drawing/2014/main" id="{14452AE0-A1BB-D725-4C44-56AA4828ABFB}"/>
              </a:ext>
            </a:extLst>
          </p:cNvPr>
          <p:cNvSpPr>
            <a:spLocks noChangeArrowheads="1"/>
          </p:cNvSpPr>
          <p:nvPr/>
        </p:nvSpPr>
        <p:spPr bwMode="auto">
          <a:xfrm>
            <a:off x="6530744" y="2725998"/>
            <a:ext cx="79375" cy="79375"/>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C78CD63D-7E15-5DA6-75FB-5AC3D4C4C28A}"/>
              </a:ext>
            </a:extLst>
          </p:cNvPr>
          <p:cNvSpPr>
            <a:spLocks noChangeArrowheads="1"/>
          </p:cNvSpPr>
          <p:nvPr/>
        </p:nvSpPr>
        <p:spPr bwMode="auto">
          <a:xfrm>
            <a:off x="6659331" y="2635511"/>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solidFill>
                  <a:srgbClr val="000000"/>
                </a:solidFill>
                <a:latin typeface="Arial" panose="020B0604020202020204" pitchFamily="34" charset="0"/>
              </a:rPr>
              <a:t>Tydlighet</a:t>
            </a:r>
            <a:endParaRPr lang="sv-SE" altLang="sv-SE" sz="1000">
              <a:latin typeface="Arial" panose="020B0604020202020204" pitchFamily="34" charset="0"/>
            </a:endParaRPr>
          </a:p>
        </p:txBody>
      </p:sp>
      <p:sp>
        <p:nvSpPr>
          <p:cNvPr id="22" name="Oval 26">
            <a:extLst>
              <a:ext uri="{FF2B5EF4-FFF2-40B4-BE49-F238E27FC236}">
                <a16:creationId xmlns:a16="http://schemas.microsoft.com/office/drawing/2014/main" id="{BF807AC1-43AC-3503-F697-94000B745331}"/>
              </a:ext>
            </a:extLst>
          </p:cNvPr>
          <p:cNvSpPr>
            <a:spLocks noChangeArrowheads="1"/>
          </p:cNvSpPr>
          <p:nvPr/>
        </p:nvSpPr>
        <p:spPr bwMode="auto">
          <a:xfrm>
            <a:off x="6530744" y="1871923"/>
            <a:ext cx="79375" cy="80963"/>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8DE79DAD-264C-F330-1B0F-743C9C8F9C90}"/>
              </a:ext>
            </a:extLst>
          </p:cNvPr>
          <p:cNvSpPr>
            <a:spLocks noChangeArrowheads="1"/>
          </p:cNvSpPr>
          <p:nvPr/>
        </p:nvSpPr>
        <p:spPr bwMode="auto">
          <a:xfrm>
            <a:off x="6659331" y="1783023"/>
            <a:ext cx="1584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solidFill>
                  <a:srgbClr val="000000"/>
                </a:solidFill>
                <a:latin typeface="Arial" panose="020B0604020202020204" pitchFamily="34" charset="0"/>
              </a:rPr>
              <a:t>Nedladdning</a:t>
            </a:r>
            <a:endParaRPr lang="sv-SE" altLang="sv-SE" sz="1000">
              <a:latin typeface="Arial" panose="020B0604020202020204" pitchFamily="34" charset="0"/>
            </a:endParaRPr>
          </a:p>
        </p:txBody>
      </p:sp>
      <p:sp>
        <p:nvSpPr>
          <p:cNvPr id="24" name="Oval 28">
            <a:extLst>
              <a:ext uri="{FF2B5EF4-FFF2-40B4-BE49-F238E27FC236}">
                <a16:creationId xmlns:a16="http://schemas.microsoft.com/office/drawing/2014/main" id="{E5EA8675-447F-BD1F-41C4-5329126BFBDA}"/>
              </a:ext>
            </a:extLst>
          </p:cNvPr>
          <p:cNvSpPr>
            <a:spLocks noChangeArrowheads="1"/>
          </p:cNvSpPr>
          <p:nvPr/>
        </p:nvSpPr>
        <p:spPr bwMode="auto">
          <a:xfrm>
            <a:off x="6530744" y="2308486"/>
            <a:ext cx="79375" cy="79375"/>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63DFD759-7DC7-8460-CBB3-D171DA63854E}"/>
              </a:ext>
            </a:extLst>
          </p:cNvPr>
          <p:cNvSpPr>
            <a:spLocks noChangeArrowheads="1"/>
          </p:cNvSpPr>
          <p:nvPr/>
        </p:nvSpPr>
        <p:spPr bwMode="auto">
          <a:xfrm>
            <a:off x="6659331" y="2217998"/>
            <a:ext cx="1789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latin typeface="Arial" panose="020B0604020202020204" pitchFamily="34" charset="0"/>
              </a:rPr>
              <a:t>Anpassad info</a:t>
            </a:r>
            <a:endParaRPr lang="sv-SE" altLang="sv-SE" sz="1000">
              <a:latin typeface="Arial" panose="020B0604020202020204" pitchFamily="34" charset="0"/>
            </a:endParaRPr>
          </a:p>
        </p:txBody>
      </p:sp>
      <p:sp>
        <p:nvSpPr>
          <p:cNvPr id="26" name="Oval 28">
            <a:extLst>
              <a:ext uri="{FF2B5EF4-FFF2-40B4-BE49-F238E27FC236}">
                <a16:creationId xmlns:a16="http://schemas.microsoft.com/office/drawing/2014/main" id="{75288EF1-5665-C5F3-F665-35047504886F}"/>
              </a:ext>
            </a:extLst>
          </p:cNvPr>
          <p:cNvSpPr>
            <a:spLocks noChangeArrowheads="1"/>
          </p:cNvSpPr>
          <p:nvPr/>
        </p:nvSpPr>
        <p:spPr bwMode="auto">
          <a:xfrm>
            <a:off x="6530744" y="3832486"/>
            <a:ext cx="79375" cy="79375"/>
          </a:xfrm>
          <a:prstGeom prst="ellipse">
            <a:avLst/>
          </a:prstGeom>
          <a:solidFill>
            <a:srgbClr val="000000"/>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27" name="Rectangle 29">
            <a:extLst>
              <a:ext uri="{FF2B5EF4-FFF2-40B4-BE49-F238E27FC236}">
                <a16:creationId xmlns:a16="http://schemas.microsoft.com/office/drawing/2014/main" id="{5283448B-5EDA-B6A7-BA9B-18BE656C5865}"/>
              </a:ext>
            </a:extLst>
          </p:cNvPr>
          <p:cNvSpPr>
            <a:spLocks noChangeArrowheads="1"/>
          </p:cNvSpPr>
          <p:nvPr/>
        </p:nvSpPr>
        <p:spPr bwMode="auto">
          <a:xfrm>
            <a:off x="6659331" y="3741998"/>
            <a:ext cx="1333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solidFill>
                  <a:srgbClr val="000000"/>
                </a:solidFill>
                <a:latin typeface="Arial" panose="020B0604020202020204" pitchFamily="34" charset="0"/>
              </a:rPr>
              <a:t>Navigation</a:t>
            </a:r>
            <a:endParaRPr lang="sv-SE" altLang="sv-SE" sz="1000">
              <a:latin typeface="Arial" panose="020B0604020202020204" pitchFamily="34" charset="0"/>
            </a:endParaRPr>
          </a:p>
        </p:txBody>
      </p:sp>
      <p:sp>
        <p:nvSpPr>
          <p:cNvPr id="28" name="Oval 28">
            <a:extLst>
              <a:ext uri="{FF2B5EF4-FFF2-40B4-BE49-F238E27FC236}">
                <a16:creationId xmlns:a16="http://schemas.microsoft.com/office/drawing/2014/main" id="{6448047F-5AFE-87CF-CD2A-0374A152FAB9}"/>
              </a:ext>
            </a:extLst>
          </p:cNvPr>
          <p:cNvSpPr>
            <a:spLocks noChangeArrowheads="1"/>
          </p:cNvSpPr>
          <p:nvPr/>
        </p:nvSpPr>
        <p:spPr bwMode="auto">
          <a:xfrm>
            <a:off x="6530744" y="4242061"/>
            <a:ext cx="79375" cy="79375"/>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sv-SE" altLang="sv-SE" sz="1000">
              <a:latin typeface="Arial" panose="020B0604020202020204" pitchFamily="34" charset="0"/>
            </a:endParaRPr>
          </a:p>
        </p:txBody>
      </p:sp>
      <p:sp>
        <p:nvSpPr>
          <p:cNvPr id="29" name="Rectangle 29">
            <a:extLst>
              <a:ext uri="{FF2B5EF4-FFF2-40B4-BE49-F238E27FC236}">
                <a16:creationId xmlns:a16="http://schemas.microsoft.com/office/drawing/2014/main" id="{7582B0FB-C0D4-80D5-E9B0-5537D8388F3E}"/>
              </a:ext>
            </a:extLst>
          </p:cNvPr>
          <p:cNvSpPr>
            <a:spLocks noChangeArrowheads="1"/>
          </p:cNvSpPr>
          <p:nvPr/>
        </p:nvSpPr>
        <p:spPr bwMode="auto">
          <a:xfrm>
            <a:off x="6659331" y="4151573"/>
            <a:ext cx="879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sv-SE" sz="2200">
                <a:latin typeface="Arial" panose="020B0604020202020204" pitchFamily="34" charset="0"/>
              </a:rPr>
              <a:t>Design</a:t>
            </a:r>
            <a:endParaRPr lang="sv-SE" altLang="sv-SE" sz="1000">
              <a:latin typeface="Arial" panose="020B0604020202020204" pitchFamily="34" charset="0"/>
            </a:endParaRPr>
          </a:p>
        </p:txBody>
      </p:sp>
      <p:sp>
        <p:nvSpPr>
          <p:cNvPr id="30" name="textruta 29">
            <a:extLst>
              <a:ext uri="{FF2B5EF4-FFF2-40B4-BE49-F238E27FC236}">
                <a16:creationId xmlns:a16="http://schemas.microsoft.com/office/drawing/2014/main" id="{F9C897E6-ECD9-18F5-9643-FE7A901156B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Tree>
    <p:extLst>
      <p:ext uri="{BB962C8B-B14F-4D97-AF65-F5344CB8AC3E}">
        <p14:creationId xmlns:p14="http://schemas.microsoft.com/office/powerpoint/2010/main" val="947044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012E722-EA9F-A4A1-0986-D79E5B5F009A}"/>
              </a:ext>
            </a:extLst>
          </p:cNvPr>
          <p:cNvSpPr>
            <a:spLocks noChangeArrowheads="1"/>
          </p:cNvSpPr>
          <p:nvPr/>
        </p:nvSpPr>
        <p:spPr bwMode="auto">
          <a:xfrm>
            <a:off x="18970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656</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A5689B02-6742-E4A2-32C5-FEF4840BDF05}"/>
              </a:ext>
            </a:extLst>
          </p:cNvPr>
          <p:cNvSpPr>
            <a:spLocks noChangeArrowheads="1"/>
          </p:cNvSpPr>
          <p:nvPr/>
        </p:nvSpPr>
        <p:spPr bwMode="auto">
          <a:xfrm>
            <a:off x="1828800" y="1001713"/>
            <a:ext cx="34528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ANVÄNDARVÄNLIGHET</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8EFB3128-5BB2-13E9-9CC2-3DD73DFD38FD}"/>
              </a:ext>
            </a:extLst>
          </p:cNvPr>
          <p:cNvSpPr>
            <a:spLocks noChangeArrowheads="1"/>
          </p:cNvSpPr>
          <p:nvPr/>
        </p:nvSpPr>
        <p:spPr bwMode="auto">
          <a:xfrm>
            <a:off x="18780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935A4622-61EC-3590-21F3-E76D21C1BACB}"/>
              </a:ext>
            </a:extLst>
          </p:cNvPr>
          <p:cNvSpPr>
            <a:spLocks noChangeArrowheads="1"/>
          </p:cNvSpPr>
          <p:nvPr/>
        </p:nvSpPr>
        <p:spPr bwMode="auto">
          <a:xfrm>
            <a:off x="17383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6D414176-B4D9-ABCE-AF65-4D8E08368003}"/>
              </a:ext>
            </a:extLst>
          </p:cNvPr>
          <p:cNvSpPr>
            <a:spLocks noChangeShapeType="1"/>
          </p:cNvSpPr>
          <p:nvPr/>
        </p:nvSpPr>
        <p:spPr bwMode="auto">
          <a:xfrm>
            <a:off x="26241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47C6DCAB-76CE-9FB4-C871-85827D027E23}"/>
              </a:ext>
            </a:extLst>
          </p:cNvPr>
          <p:cNvSpPr>
            <a:spLocks noChangeArrowheads="1"/>
          </p:cNvSpPr>
          <p:nvPr/>
        </p:nvSpPr>
        <p:spPr bwMode="auto">
          <a:xfrm>
            <a:off x="2484438"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42E87172-4DAC-8FF5-F078-ABD576ECAE7E}"/>
              </a:ext>
            </a:extLst>
          </p:cNvPr>
          <p:cNvSpPr>
            <a:spLocks noChangeShapeType="1"/>
          </p:cNvSpPr>
          <p:nvPr/>
        </p:nvSpPr>
        <p:spPr bwMode="auto">
          <a:xfrm>
            <a:off x="33702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5960ED8D-2F6B-E912-EDE9-82FEDFB8DF66}"/>
              </a:ext>
            </a:extLst>
          </p:cNvPr>
          <p:cNvSpPr>
            <a:spLocks noChangeArrowheads="1"/>
          </p:cNvSpPr>
          <p:nvPr/>
        </p:nvSpPr>
        <p:spPr bwMode="auto">
          <a:xfrm>
            <a:off x="3281363"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56ED5145-EE6C-D0D3-F791-D646B95C616A}"/>
              </a:ext>
            </a:extLst>
          </p:cNvPr>
          <p:cNvSpPr>
            <a:spLocks noChangeShapeType="1"/>
          </p:cNvSpPr>
          <p:nvPr/>
        </p:nvSpPr>
        <p:spPr bwMode="auto">
          <a:xfrm>
            <a:off x="41163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94BCC2DC-8FED-07F1-F1E9-FDE88D5480AC}"/>
              </a:ext>
            </a:extLst>
          </p:cNvPr>
          <p:cNvSpPr>
            <a:spLocks noChangeArrowheads="1"/>
          </p:cNvSpPr>
          <p:nvPr/>
        </p:nvSpPr>
        <p:spPr bwMode="auto">
          <a:xfrm>
            <a:off x="39973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AE5EF3D2-DEE8-70E5-2B85-2322633EDAB7}"/>
              </a:ext>
            </a:extLst>
          </p:cNvPr>
          <p:cNvSpPr>
            <a:spLocks noChangeShapeType="1"/>
          </p:cNvSpPr>
          <p:nvPr/>
        </p:nvSpPr>
        <p:spPr bwMode="auto">
          <a:xfrm>
            <a:off x="48625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A8AD42E2-D045-01F8-2B04-A60457D5BCD4}"/>
              </a:ext>
            </a:extLst>
          </p:cNvPr>
          <p:cNvSpPr>
            <a:spLocks noChangeArrowheads="1"/>
          </p:cNvSpPr>
          <p:nvPr/>
        </p:nvSpPr>
        <p:spPr bwMode="auto">
          <a:xfrm>
            <a:off x="47434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92DFCF60-005E-AAD4-89DB-008F89DAAB3C}"/>
              </a:ext>
            </a:extLst>
          </p:cNvPr>
          <p:cNvSpPr>
            <a:spLocks noChangeShapeType="1"/>
          </p:cNvSpPr>
          <p:nvPr/>
        </p:nvSpPr>
        <p:spPr bwMode="auto">
          <a:xfrm>
            <a:off x="56086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DA3B5788-B80B-0115-B690-0039ECF834EA}"/>
              </a:ext>
            </a:extLst>
          </p:cNvPr>
          <p:cNvSpPr>
            <a:spLocks noChangeArrowheads="1"/>
          </p:cNvSpPr>
          <p:nvPr/>
        </p:nvSpPr>
        <p:spPr bwMode="auto">
          <a:xfrm>
            <a:off x="54895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E3FCB864-4DD9-4567-C639-9BC6B47310D9}"/>
              </a:ext>
            </a:extLst>
          </p:cNvPr>
          <p:cNvSpPr>
            <a:spLocks noChangeArrowheads="1"/>
          </p:cNvSpPr>
          <p:nvPr/>
        </p:nvSpPr>
        <p:spPr bwMode="auto">
          <a:xfrm>
            <a:off x="62055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2FD01CCC-ED85-B06F-E9AB-C380EC7453F9}"/>
              </a:ext>
            </a:extLst>
          </p:cNvPr>
          <p:cNvSpPr>
            <a:spLocks noChangeShapeType="1"/>
          </p:cNvSpPr>
          <p:nvPr/>
        </p:nvSpPr>
        <p:spPr bwMode="auto">
          <a:xfrm flipV="1">
            <a:off x="337026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4A1697BA-EF59-DD9E-8290-7613FFD610F6}"/>
              </a:ext>
            </a:extLst>
          </p:cNvPr>
          <p:cNvSpPr>
            <a:spLocks noChangeArrowheads="1"/>
          </p:cNvSpPr>
          <p:nvPr/>
        </p:nvSpPr>
        <p:spPr bwMode="auto">
          <a:xfrm>
            <a:off x="1878013"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97D034CC-0F2F-3EAD-ACC7-B0820EE3B3F8}"/>
              </a:ext>
            </a:extLst>
          </p:cNvPr>
          <p:cNvSpPr>
            <a:spLocks noChangeArrowheads="1"/>
          </p:cNvSpPr>
          <p:nvPr/>
        </p:nvSpPr>
        <p:spPr bwMode="auto">
          <a:xfrm>
            <a:off x="1978025"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B4333600-9A84-CE1E-D766-5B634423F0D5}"/>
              </a:ext>
            </a:extLst>
          </p:cNvPr>
          <p:cNvSpPr>
            <a:spLocks noChangeArrowheads="1"/>
          </p:cNvSpPr>
          <p:nvPr/>
        </p:nvSpPr>
        <p:spPr bwMode="auto">
          <a:xfrm>
            <a:off x="19780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90DDEAC7-0BA7-3A01-E364-F53F762E2EBB}"/>
              </a:ext>
            </a:extLst>
          </p:cNvPr>
          <p:cNvSpPr>
            <a:spLocks noChangeArrowheads="1"/>
          </p:cNvSpPr>
          <p:nvPr/>
        </p:nvSpPr>
        <p:spPr bwMode="auto">
          <a:xfrm>
            <a:off x="3340100"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0C01CF0A-28EB-7914-0184-6F4BB558A57F}"/>
              </a:ext>
            </a:extLst>
          </p:cNvPr>
          <p:cNvSpPr>
            <a:spLocks noChangeArrowheads="1"/>
          </p:cNvSpPr>
          <p:nvPr/>
        </p:nvSpPr>
        <p:spPr bwMode="auto">
          <a:xfrm>
            <a:off x="3340100"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7B444535-7CEA-FD2B-0DEE-AD1674A197A9}"/>
              </a:ext>
            </a:extLst>
          </p:cNvPr>
          <p:cNvSpPr>
            <a:spLocks noChangeArrowheads="1"/>
          </p:cNvSpPr>
          <p:nvPr/>
        </p:nvSpPr>
        <p:spPr bwMode="auto">
          <a:xfrm>
            <a:off x="5260975"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7AA6DF5C-E4F8-4485-DD41-A64B521D7C2A}"/>
              </a:ext>
            </a:extLst>
          </p:cNvPr>
          <p:cNvSpPr>
            <a:spLocks noChangeArrowheads="1"/>
          </p:cNvSpPr>
          <p:nvPr/>
        </p:nvSpPr>
        <p:spPr bwMode="auto">
          <a:xfrm>
            <a:off x="526097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4891ABA5-C400-B6FF-B680-86B99782DE9E}"/>
              </a:ext>
            </a:extLst>
          </p:cNvPr>
          <p:cNvSpPr>
            <a:spLocks noChangeArrowheads="1"/>
          </p:cNvSpPr>
          <p:nvPr/>
        </p:nvSpPr>
        <p:spPr bwMode="auto">
          <a:xfrm>
            <a:off x="6753225"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379F77B4-FC71-C746-E7D5-B119FAA1DE7C}"/>
              </a:ext>
            </a:extLst>
          </p:cNvPr>
          <p:cNvSpPr>
            <a:spLocks noChangeArrowheads="1"/>
          </p:cNvSpPr>
          <p:nvPr/>
        </p:nvSpPr>
        <p:spPr bwMode="auto">
          <a:xfrm>
            <a:off x="67532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21EAC5A8-434E-F038-FBA6-CE8A58AD50F0}"/>
              </a:ext>
            </a:extLst>
          </p:cNvPr>
          <p:cNvSpPr>
            <a:spLocks noChangeArrowheads="1"/>
          </p:cNvSpPr>
          <p:nvPr/>
        </p:nvSpPr>
        <p:spPr bwMode="auto">
          <a:xfrm>
            <a:off x="2195513"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5C0676A8-4622-1661-20B2-D37283A2D9A1}"/>
              </a:ext>
            </a:extLst>
          </p:cNvPr>
          <p:cNvSpPr>
            <a:spLocks noChangeArrowheads="1"/>
          </p:cNvSpPr>
          <p:nvPr/>
        </p:nvSpPr>
        <p:spPr bwMode="auto">
          <a:xfrm>
            <a:off x="3559175"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2B660114-80F2-A5F5-AB95-0B8528D5371B}"/>
              </a:ext>
            </a:extLst>
          </p:cNvPr>
          <p:cNvSpPr>
            <a:spLocks noChangeArrowheads="1"/>
          </p:cNvSpPr>
          <p:nvPr/>
        </p:nvSpPr>
        <p:spPr bwMode="auto">
          <a:xfrm>
            <a:off x="5480050"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6AB6BB6F-88B4-8546-FD5F-CAA776716A56}"/>
              </a:ext>
            </a:extLst>
          </p:cNvPr>
          <p:cNvSpPr>
            <a:spLocks noChangeArrowheads="1"/>
          </p:cNvSpPr>
          <p:nvPr/>
        </p:nvSpPr>
        <p:spPr bwMode="auto">
          <a:xfrm>
            <a:off x="6972300"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29A7B067-953D-1473-5859-45CAC8D044B8}"/>
              </a:ext>
            </a:extLst>
          </p:cNvPr>
          <p:cNvSpPr>
            <a:spLocks noChangeArrowheads="1"/>
          </p:cNvSpPr>
          <p:nvPr/>
        </p:nvSpPr>
        <p:spPr bwMode="auto">
          <a:xfrm>
            <a:off x="66040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16280244-424A-42B0-B1FC-8AF3BE2B8B87}"/>
              </a:ext>
            </a:extLst>
          </p:cNvPr>
          <p:cNvSpPr>
            <a:spLocks noChangeArrowheads="1"/>
          </p:cNvSpPr>
          <p:nvPr/>
        </p:nvSpPr>
        <p:spPr bwMode="auto">
          <a:xfrm>
            <a:off x="66040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9F2EB729-004E-71E8-3180-B9D3750207C3}"/>
              </a:ext>
            </a:extLst>
          </p:cNvPr>
          <p:cNvSpPr>
            <a:spLocks noChangeArrowheads="1"/>
          </p:cNvSpPr>
          <p:nvPr/>
        </p:nvSpPr>
        <p:spPr bwMode="auto">
          <a:xfrm>
            <a:off x="71008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45097151-612F-DC34-7623-39AE41F530C5}"/>
              </a:ext>
            </a:extLst>
          </p:cNvPr>
          <p:cNvSpPr>
            <a:spLocks noChangeArrowheads="1"/>
          </p:cNvSpPr>
          <p:nvPr/>
        </p:nvSpPr>
        <p:spPr bwMode="auto">
          <a:xfrm>
            <a:off x="71008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6B9F3D3E-E532-4320-1AD3-111C1585C8F3}"/>
              </a:ext>
            </a:extLst>
          </p:cNvPr>
          <p:cNvSpPr>
            <a:spLocks noChangeArrowheads="1"/>
          </p:cNvSpPr>
          <p:nvPr/>
        </p:nvSpPr>
        <p:spPr bwMode="auto">
          <a:xfrm>
            <a:off x="75993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C9C60190-5F31-1863-F76D-1EC86938D61F}"/>
              </a:ext>
            </a:extLst>
          </p:cNvPr>
          <p:cNvSpPr>
            <a:spLocks noChangeArrowheads="1"/>
          </p:cNvSpPr>
          <p:nvPr/>
        </p:nvSpPr>
        <p:spPr bwMode="auto">
          <a:xfrm>
            <a:off x="75993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5F750478-316B-36E4-E790-85FDD23911CE}"/>
              </a:ext>
            </a:extLst>
          </p:cNvPr>
          <p:cNvSpPr>
            <a:spLocks noChangeArrowheads="1"/>
          </p:cNvSpPr>
          <p:nvPr/>
        </p:nvSpPr>
        <p:spPr bwMode="auto">
          <a:xfrm>
            <a:off x="809625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938D8903-79E7-3251-0B26-8A652A176871}"/>
              </a:ext>
            </a:extLst>
          </p:cNvPr>
          <p:cNvSpPr>
            <a:spLocks noChangeArrowheads="1"/>
          </p:cNvSpPr>
          <p:nvPr/>
        </p:nvSpPr>
        <p:spPr bwMode="auto">
          <a:xfrm>
            <a:off x="809625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CAA44BB5-9D5B-F794-8B47-D595DC24DBA1}"/>
              </a:ext>
            </a:extLst>
          </p:cNvPr>
          <p:cNvSpPr>
            <a:spLocks noChangeArrowheads="1"/>
          </p:cNvSpPr>
          <p:nvPr/>
        </p:nvSpPr>
        <p:spPr bwMode="auto">
          <a:xfrm>
            <a:off x="8594725"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EB077F03-48C5-B439-F0E9-E46A1692506A}"/>
              </a:ext>
            </a:extLst>
          </p:cNvPr>
          <p:cNvSpPr>
            <a:spLocks noChangeArrowheads="1"/>
          </p:cNvSpPr>
          <p:nvPr/>
        </p:nvSpPr>
        <p:spPr bwMode="auto">
          <a:xfrm>
            <a:off x="8594725"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70714768-52B7-7D09-FE3F-90626C74CBB6}"/>
              </a:ext>
            </a:extLst>
          </p:cNvPr>
          <p:cNvSpPr>
            <a:spLocks noChangeArrowheads="1"/>
          </p:cNvSpPr>
          <p:nvPr/>
        </p:nvSpPr>
        <p:spPr bwMode="auto">
          <a:xfrm>
            <a:off x="66833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1BF35035-7005-E329-6375-0F189EB8EFC3}"/>
              </a:ext>
            </a:extLst>
          </p:cNvPr>
          <p:cNvSpPr>
            <a:spLocks noChangeArrowheads="1"/>
          </p:cNvSpPr>
          <p:nvPr/>
        </p:nvSpPr>
        <p:spPr bwMode="auto">
          <a:xfrm>
            <a:off x="66135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4C4808D2-0FD6-E9B1-D4F0-F7C06AB55155}"/>
              </a:ext>
            </a:extLst>
          </p:cNvPr>
          <p:cNvSpPr>
            <a:spLocks noChangeArrowheads="1"/>
          </p:cNvSpPr>
          <p:nvPr/>
        </p:nvSpPr>
        <p:spPr bwMode="auto">
          <a:xfrm>
            <a:off x="7091363"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CB9790DD-0669-6F9D-FD3B-BC0D05133CD4}"/>
              </a:ext>
            </a:extLst>
          </p:cNvPr>
          <p:cNvSpPr>
            <a:spLocks noChangeArrowheads="1"/>
          </p:cNvSpPr>
          <p:nvPr/>
        </p:nvSpPr>
        <p:spPr bwMode="auto">
          <a:xfrm>
            <a:off x="7161213"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DCF6BD27-4881-FF67-BBE3-61147E2038D7}"/>
              </a:ext>
            </a:extLst>
          </p:cNvPr>
          <p:cNvSpPr>
            <a:spLocks noChangeArrowheads="1"/>
          </p:cNvSpPr>
          <p:nvPr/>
        </p:nvSpPr>
        <p:spPr bwMode="auto">
          <a:xfrm>
            <a:off x="7569200"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B0433C7F-6B2A-CE87-15E9-A6BA3DD7AA58}"/>
              </a:ext>
            </a:extLst>
          </p:cNvPr>
          <p:cNvSpPr>
            <a:spLocks noChangeArrowheads="1"/>
          </p:cNvSpPr>
          <p:nvPr/>
        </p:nvSpPr>
        <p:spPr bwMode="auto">
          <a:xfrm>
            <a:off x="8116888"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F373E8E9-E1DD-6D83-103C-440B1E6EF35F}"/>
              </a:ext>
            </a:extLst>
          </p:cNvPr>
          <p:cNvSpPr>
            <a:spLocks noChangeArrowheads="1"/>
          </p:cNvSpPr>
          <p:nvPr/>
        </p:nvSpPr>
        <p:spPr bwMode="auto">
          <a:xfrm>
            <a:off x="861377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5796B070-0EC0-5333-8F1D-2C3C3C22D0F3}"/>
              </a:ext>
            </a:extLst>
          </p:cNvPr>
          <p:cNvSpPr>
            <a:spLocks noChangeArrowheads="1"/>
          </p:cNvSpPr>
          <p:nvPr/>
        </p:nvSpPr>
        <p:spPr bwMode="auto">
          <a:xfrm>
            <a:off x="867410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4D2D3CD4-717D-5CF5-6B8D-EAACB11DCAF6}"/>
              </a:ext>
            </a:extLst>
          </p:cNvPr>
          <p:cNvSpPr>
            <a:spLocks noChangeArrowheads="1"/>
          </p:cNvSpPr>
          <p:nvPr/>
        </p:nvSpPr>
        <p:spPr bwMode="auto">
          <a:xfrm>
            <a:off x="3041650" y="1797050"/>
            <a:ext cx="328613"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7EE3F103-4CB4-8458-1C18-609CBCC36CF5}"/>
              </a:ext>
            </a:extLst>
          </p:cNvPr>
          <p:cNvSpPr>
            <a:spLocks noChangeArrowheads="1"/>
          </p:cNvSpPr>
          <p:nvPr/>
        </p:nvSpPr>
        <p:spPr bwMode="auto">
          <a:xfrm>
            <a:off x="3041650" y="1797050"/>
            <a:ext cx="328613"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6123F80A-63E0-939C-B57D-7EFC9A0C6F75}"/>
              </a:ext>
            </a:extLst>
          </p:cNvPr>
          <p:cNvSpPr>
            <a:spLocks noChangeArrowheads="1"/>
          </p:cNvSpPr>
          <p:nvPr/>
        </p:nvSpPr>
        <p:spPr bwMode="auto">
          <a:xfrm>
            <a:off x="2743200" y="1797050"/>
            <a:ext cx="298450"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A217539B-C8EF-2D1C-DC65-CE4EBF3FED1B}"/>
              </a:ext>
            </a:extLst>
          </p:cNvPr>
          <p:cNvSpPr>
            <a:spLocks noChangeArrowheads="1"/>
          </p:cNvSpPr>
          <p:nvPr/>
        </p:nvSpPr>
        <p:spPr bwMode="auto">
          <a:xfrm>
            <a:off x="2743200" y="1797050"/>
            <a:ext cx="2984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2E81B31A-6E1C-A0D9-3FD7-60B7CDA992E4}"/>
              </a:ext>
            </a:extLst>
          </p:cNvPr>
          <p:cNvSpPr>
            <a:spLocks noChangeArrowheads="1"/>
          </p:cNvSpPr>
          <p:nvPr/>
        </p:nvSpPr>
        <p:spPr bwMode="auto">
          <a:xfrm>
            <a:off x="3370263" y="1797050"/>
            <a:ext cx="895350"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C492B827-C12C-C4D6-8D08-0DDA3EA02D05}"/>
              </a:ext>
            </a:extLst>
          </p:cNvPr>
          <p:cNvSpPr>
            <a:spLocks noChangeArrowheads="1"/>
          </p:cNvSpPr>
          <p:nvPr/>
        </p:nvSpPr>
        <p:spPr bwMode="auto">
          <a:xfrm>
            <a:off x="3370263" y="1797050"/>
            <a:ext cx="8953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D1A8ED22-2592-F893-F59C-91A34CF18E41}"/>
              </a:ext>
            </a:extLst>
          </p:cNvPr>
          <p:cNvSpPr>
            <a:spLocks noChangeArrowheads="1"/>
          </p:cNvSpPr>
          <p:nvPr/>
        </p:nvSpPr>
        <p:spPr bwMode="auto">
          <a:xfrm>
            <a:off x="4265613" y="1797050"/>
            <a:ext cx="925512"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4A73FBA7-46E8-304B-6341-532CFFB698E5}"/>
              </a:ext>
            </a:extLst>
          </p:cNvPr>
          <p:cNvSpPr>
            <a:spLocks noChangeArrowheads="1"/>
          </p:cNvSpPr>
          <p:nvPr/>
        </p:nvSpPr>
        <p:spPr bwMode="auto">
          <a:xfrm>
            <a:off x="4265613" y="1797050"/>
            <a:ext cx="92551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F85BFD13-D55B-E931-15CE-F3FF2D6A6642}"/>
              </a:ext>
            </a:extLst>
          </p:cNvPr>
          <p:cNvSpPr>
            <a:spLocks noChangeArrowheads="1"/>
          </p:cNvSpPr>
          <p:nvPr/>
        </p:nvSpPr>
        <p:spPr bwMode="auto">
          <a:xfrm>
            <a:off x="1093788" y="1966913"/>
            <a:ext cx="6111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Navigering</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77786FE3-38B2-F2B4-4AA9-D4057D969931}"/>
              </a:ext>
            </a:extLst>
          </p:cNvPr>
          <p:cNvSpPr>
            <a:spLocks noChangeArrowheads="1"/>
          </p:cNvSpPr>
          <p:nvPr/>
        </p:nvSpPr>
        <p:spPr bwMode="auto">
          <a:xfrm>
            <a:off x="2524125"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-21</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5C2FE662-A34C-502E-40EB-FFA39981FAA6}"/>
              </a:ext>
            </a:extLst>
          </p:cNvPr>
          <p:cNvSpPr>
            <a:spLocks noChangeArrowheads="1"/>
          </p:cNvSpPr>
          <p:nvPr/>
        </p:nvSpPr>
        <p:spPr bwMode="auto">
          <a:xfrm>
            <a:off x="5260975"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A223FD61-56F1-1490-CE1A-4E41D5B65C3D}"/>
              </a:ext>
            </a:extLst>
          </p:cNvPr>
          <p:cNvSpPr>
            <a:spLocks noChangeArrowheads="1"/>
          </p:cNvSpPr>
          <p:nvPr/>
        </p:nvSpPr>
        <p:spPr bwMode="auto">
          <a:xfrm>
            <a:off x="673417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33C3C2E2-FDE7-408D-1B9E-9C5E9DBE2ADE}"/>
              </a:ext>
            </a:extLst>
          </p:cNvPr>
          <p:cNvSpPr>
            <a:spLocks noChangeArrowheads="1"/>
          </p:cNvSpPr>
          <p:nvPr/>
        </p:nvSpPr>
        <p:spPr bwMode="auto">
          <a:xfrm>
            <a:off x="72310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47</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92A737B7-BFCE-7548-3399-1AAFC612A254}"/>
              </a:ext>
            </a:extLst>
          </p:cNvPr>
          <p:cNvSpPr>
            <a:spLocks noChangeArrowheads="1"/>
          </p:cNvSpPr>
          <p:nvPr/>
        </p:nvSpPr>
        <p:spPr bwMode="auto">
          <a:xfrm>
            <a:off x="77279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DAB39490-542D-E2AA-E19D-6F9DCF156271}"/>
              </a:ext>
            </a:extLst>
          </p:cNvPr>
          <p:cNvSpPr>
            <a:spLocks noChangeArrowheads="1"/>
          </p:cNvSpPr>
          <p:nvPr/>
        </p:nvSpPr>
        <p:spPr bwMode="auto">
          <a:xfrm>
            <a:off x="82264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87</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213391F6-801B-8B14-922A-09641372AE02}"/>
              </a:ext>
            </a:extLst>
          </p:cNvPr>
          <p:cNvSpPr>
            <a:spLocks noChangeArrowheads="1"/>
          </p:cNvSpPr>
          <p:nvPr/>
        </p:nvSpPr>
        <p:spPr bwMode="auto">
          <a:xfrm>
            <a:off x="87233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34</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4056F341-E245-4A39-91E3-82740D972147}"/>
              </a:ext>
            </a:extLst>
          </p:cNvPr>
          <p:cNvSpPr>
            <a:spLocks noChangeArrowheads="1"/>
          </p:cNvSpPr>
          <p:nvPr/>
        </p:nvSpPr>
        <p:spPr bwMode="auto">
          <a:xfrm>
            <a:off x="3071813" y="2344738"/>
            <a:ext cx="298450" cy="496887"/>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BC442F4F-9FB0-6A14-142B-F7A214417F5C}"/>
              </a:ext>
            </a:extLst>
          </p:cNvPr>
          <p:cNvSpPr>
            <a:spLocks noChangeArrowheads="1"/>
          </p:cNvSpPr>
          <p:nvPr/>
        </p:nvSpPr>
        <p:spPr bwMode="auto">
          <a:xfrm>
            <a:off x="3071813" y="2344738"/>
            <a:ext cx="298450"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F2DBF512-64C9-4F84-AC24-76A15BD5020D}"/>
              </a:ext>
            </a:extLst>
          </p:cNvPr>
          <p:cNvSpPr>
            <a:spLocks noChangeArrowheads="1"/>
          </p:cNvSpPr>
          <p:nvPr/>
        </p:nvSpPr>
        <p:spPr bwMode="auto">
          <a:xfrm>
            <a:off x="2624138" y="2344738"/>
            <a:ext cx="447675" cy="496887"/>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F343E637-B250-CA84-416B-BD4F3C9060E4}"/>
              </a:ext>
            </a:extLst>
          </p:cNvPr>
          <p:cNvSpPr>
            <a:spLocks noChangeArrowheads="1"/>
          </p:cNvSpPr>
          <p:nvPr/>
        </p:nvSpPr>
        <p:spPr bwMode="auto">
          <a:xfrm>
            <a:off x="2624138" y="2344738"/>
            <a:ext cx="44767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19B9F227-4BD9-ACA7-4110-7390DB1D8FE6}"/>
              </a:ext>
            </a:extLst>
          </p:cNvPr>
          <p:cNvSpPr>
            <a:spLocks noChangeArrowheads="1"/>
          </p:cNvSpPr>
          <p:nvPr/>
        </p:nvSpPr>
        <p:spPr bwMode="auto">
          <a:xfrm>
            <a:off x="3370263" y="2344738"/>
            <a:ext cx="925512" cy="496887"/>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86803AAD-C63B-D014-29B5-CBFC91849E69}"/>
              </a:ext>
            </a:extLst>
          </p:cNvPr>
          <p:cNvSpPr>
            <a:spLocks noChangeArrowheads="1"/>
          </p:cNvSpPr>
          <p:nvPr/>
        </p:nvSpPr>
        <p:spPr bwMode="auto">
          <a:xfrm>
            <a:off x="3370263" y="2344738"/>
            <a:ext cx="925512"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B8B63787-0BBE-521B-A9C5-B114ABB1E86F}"/>
              </a:ext>
            </a:extLst>
          </p:cNvPr>
          <p:cNvSpPr>
            <a:spLocks noChangeArrowheads="1"/>
          </p:cNvSpPr>
          <p:nvPr/>
        </p:nvSpPr>
        <p:spPr bwMode="auto">
          <a:xfrm>
            <a:off x="4295775" y="2344738"/>
            <a:ext cx="806450"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0020211E-9825-4324-57E7-0ED46572CF89}"/>
              </a:ext>
            </a:extLst>
          </p:cNvPr>
          <p:cNvSpPr>
            <a:spLocks noChangeArrowheads="1"/>
          </p:cNvSpPr>
          <p:nvPr/>
        </p:nvSpPr>
        <p:spPr bwMode="auto">
          <a:xfrm>
            <a:off x="4295775" y="2344738"/>
            <a:ext cx="806450"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55F096A4-AD13-8B4B-F734-6C1DDD59F100}"/>
              </a:ext>
            </a:extLst>
          </p:cNvPr>
          <p:cNvSpPr>
            <a:spLocks noChangeArrowheads="1"/>
          </p:cNvSpPr>
          <p:nvPr/>
        </p:nvSpPr>
        <p:spPr bwMode="auto">
          <a:xfrm>
            <a:off x="1073150" y="2514600"/>
            <a:ext cx="6318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Sökverktyg</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A7B97416-5778-9776-E731-58767BA42F6E}"/>
              </a:ext>
            </a:extLst>
          </p:cNvPr>
          <p:cNvSpPr>
            <a:spLocks noChangeArrowheads="1"/>
          </p:cNvSpPr>
          <p:nvPr/>
        </p:nvSpPr>
        <p:spPr bwMode="auto">
          <a:xfrm>
            <a:off x="2405063" y="2522538"/>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8BB01011-EC54-E41D-459C-A572186DBA52}"/>
              </a:ext>
            </a:extLst>
          </p:cNvPr>
          <p:cNvSpPr>
            <a:spLocks noChangeArrowheads="1"/>
          </p:cNvSpPr>
          <p:nvPr/>
        </p:nvSpPr>
        <p:spPr bwMode="auto">
          <a:xfrm>
            <a:off x="5170488" y="25225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58</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0B146A61-5D74-CCC9-48E5-C31780D653B0}"/>
              </a:ext>
            </a:extLst>
          </p:cNvPr>
          <p:cNvSpPr>
            <a:spLocks noChangeArrowheads="1"/>
          </p:cNvSpPr>
          <p:nvPr/>
        </p:nvSpPr>
        <p:spPr bwMode="auto">
          <a:xfrm>
            <a:off x="673417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58</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26FD0F59-3FD8-5596-F4E2-558A02A4CFED}"/>
              </a:ext>
            </a:extLst>
          </p:cNvPr>
          <p:cNvSpPr>
            <a:spLocks noChangeArrowheads="1"/>
          </p:cNvSpPr>
          <p:nvPr/>
        </p:nvSpPr>
        <p:spPr bwMode="auto">
          <a:xfrm>
            <a:off x="723106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46</a:t>
            </a:r>
            <a:endParaRPr lang="sv-SE" altLang="sv-SE" sz="1000">
              <a:latin typeface="Arial" panose="020B0604020202020204" pitchFamily="34" charset="0"/>
            </a:endParaRPr>
          </a:p>
        </p:txBody>
      </p:sp>
      <p:sp>
        <p:nvSpPr>
          <p:cNvPr id="78" name="Rectangle 82">
            <a:extLst>
              <a:ext uri="{FF2B5EF4-FFF2-40B4-BE49-F238E27FC236}">
                <a16:creationId xmlns:a16="http://schemas.microsoft.com/office/drawing/2014/main" id="{9D015E30-A288-CD4A-7A87-38ADF24B24FE}"/>
              </a:ext>
            </a:extLst>
          </p:cNvPr>
          <p:cNvSpPr>
            <a:spLocks noChangeArrowheads="1"/>
          </p:cNvSpPr>
          <p:nvPr/>
        </p:nvSpPr>
        <p:spPr bwMode="auto">
          <a:xfrm>
            <a:off x="77279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60</a:t>
            </a:r>
            <a:endParaRPr lang="sv-SE" altLang="sv-SE" sz="1000">
              <a:latin typeface="Arial" panose="020B0604020202020204" pitchFamily="34" charset="0"/>
            </a:endParaRPr>
          </a:p>
        </p:txBody>
      </p:sp>
      <p:sp>
        <p:nvSpPr>
          <p:cNvPr id="79" name="Rectangle 83">
            <a:extLst>
              <a:ext uri="{FF2B5EF4-FFF2-40B4-BE49-F238E27FC236}">
                <a16:creationId xmlns:a16="http://schemas.microsoft.com/office/drawing/2014/main" id="{E61437C0-D354-D509-371F-AABD0562BC58}"/>
              </a:ext>
            </a:extLst>
          </p:cNvPr>
          <p:cNvSpPr>
            <a:spLocks noChangeArrowheads="1"/>
          </p:cNvSpPr>
          <p:nvPr/>
        </p:nvSpPr>
        <p:spPr bwMode="auto">
          <a:xfrm>
            <a:off x="822642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84</a:t>
            </a:r>
            <a:endParaRPr lang="sv-SE" altLang="sv-SE" sz="1000">
              <a:latin typeface="Arial" panose="020B0604020202020204" pitchFamily="34" charset="0"/>
            </a:endParaRPr>
          </a:p>
        </p:txBody>
      </p:sp>
      <p:sp>
        <p:nvSpPr>
          <p:cNvPr id="80" name="Rectangle 84">
            <a:extLst>
              <a:ext uri="{FF2B5EF4-FFF2-40B4-BE49-F238E27FC236}">
                <a16:creationId xmlns:a16="http://schemas.microsoft.com/office/drawing/2014/main" id="{3294DC57-638C-9049-8D76-101D1E606A54}"/>
              </a:ext>
            </a:extLst>
          </p:cNvPr>
          <p:cNvSpPr>
            <a:spLocks noChangeArrowheads="1"/>
          </p:cNvSpPr>
          <p:nvPr/>
        </p:nvSpPr>
        <p:spPr bwMode="auto">
          <a:xfrm>
            <a:off x="872331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34</a:t>
            </a:r>
            <a:endParaRPr lang="sv-SE" altLang="sv-SE" sz="1000">
              <a:latin typeface="Arial" panose="020B0604020202020204" pitchFamily="34" charset="0"/>
            </a:endParaRPr>
          </a:p>
        </p:txBody>
      </p:sp>
      <p:sp>
        <p:nvSpPr>
          <p:cNvPr id="81" name="Rectangle 85">
            <a:extLst>
              <a:ext uri="{FF2B5EF4-FFF2-40B4-BE49-F238E27FC236}">
                <a16:creationId xmlns:a16="http://schemas.microsoft.com/office/drawing/2014/main" id="{5C1DF00C-6BD2-D6C4-FBC1-87996A11DFBE}"/>
              </a:ext>
            </a:extLst>
          </p:cNvPr>
          <p:cNvSpPr>
            <a:spLocks noChangeArrowheads="1"/>
          </p:cNvSpPr>
          <p:nvPr/>
        </p:nvSpPr>
        <p:spPr bwMode="auto">
          <a:xfrm>
            <a:off x="3281363" y="2892425"/>
            <a:ext cx="88900"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2" name="Rectangle 86">
            <a:extLst>
              <a:ext uri="{FF2B5EF4-FFF2-40B4-BE49-F238E27FC236}">
                <a16:creationId xmlns:a16="http://schemas.microsoft.com/office/drawing/2014/main" id="{2DB80309-786B-D6F1-F1B5-62AF7D6F8F88}"/>
              </a:ext>
            </a:extLst>
          </p:cNvPr>
          <p:cNvSpPr>
            <a:spLocks noChangeArrowheads="1"/>
          </p:cNvSpPr>
          <p:nvPr/>
        </p:nvSpPr>
        <p:spPr bwMode="auto">
          <a:xfrm>
            <a:off x="3281363" y="2892425"/>
            <a:ext cx="8890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3" name="Rectangle 87">
            <a:extLst>
              <a:ext uri="{FF2B5EF4-FFF2-40B4-BE49-F238E27FC236}">
                <a16:creationId xmlns:a16="http://schemas.microsoft.com/office/drawing/2014/main" id="{79B45130-E448-A75A-F75D-5F1B211EFE57}"/>
              </a:ext>
            </a:extLst>
          </p:cNvPr>
          <p:cNvSpPr>
            <a:spLocks noChangeArrowheads="1"/>
          </p:cNvSpPr>
          <p:nvPr/>
        </p:nvSpPr>
        <p:spPr bwMode="auto">
          <a:xfrm>
            <a:off x="3190875" y="2892425"/>
            <a:ext cx="90488"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4" name="Rectangle 88">
            <a:extLst>
              <a:ext uri="{FF2B5EF4-FFF2-40B4-BE49-F238E27FC236}">
                <a16:creationId xmlns:a16="http://schemas.microsoft.com/office/drawing/2014/main" id="{15E3AC22-EAD5-25E9-411E-F73187E8D0EC}"/>
              </a:ext>
            </a:extLst>
          </p:cNvPr>
          <p:cNvSpPr>
            <a:spLocks noChangeArrowheads="1"/>
          </p:cNvSpPr>
          <p:nvPr/>
        </p:nvSpPr>
        <p:spPr bwMode="auto">
          <a:xfrm>
            <a:off x="3190875" y="2892425"/>
            <a:ext cx="90488"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5" name="Rectangle 89">
            <a:extLst>
              <a:ext uri="{FF2B5EF4-FFF2-40B4-BE49-F238E27FC236}">
                <a16:creationId xmlns:a16="http://schemas.microsoft.com/office/drawing/2014/main" id="{11B61AD2-9C5B-6B13-A491-856CE132D7AE}"/>
              </a:ext>
            </a:extLst>
          </p:cNvPr>
          <p:cNvSpPr>
            <a:spLocks noChangeArrowheads="1"/>
          </p:cNvSpPr>
          <p:nvPr/>
        </p:nvSpPr>
        <p:spPr bwMode="auto">
          <a:xfrm>
            <a:off x="3370263" y="2892425"/>
            <a:ext cx="865187"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6" name="Rectangle 90">
            <a:extLst>
              <a:ext uri="{FF2B5EF4-FFF2-40B4-BE49-F238E27FC236}">
                <a16:creationId xmlns:a16="http://schemas.microsoft.com/office/drawing/2014/main" id="{65C380C6-600B-4D16-AD77-72302B7209E6}"/>
              </a:ext>
            </a:extLst>
          </p:cNvPr>
          <p:cNvSpPr>
            <a:spLocks noChangeArrowheads="1"/>
          </p:cNvSpPr>
          <p:nvPr/>
        </p:nvSpPr>
        <p:spPr bwMode="auto">
          <a:xfrm>
            <a:off x="3370263" y="2892425"/>
            <a:ext cx="86518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7" name="Rectangle 91">
            <a:extLst>
              <a:ext uri="{FF2B5EF4-FFF2-40B4-BE49-F238E27FC236}">
                <a16:creationId xmlns:a16="http://schemas.microsoft.com/office/drawing/2014/main" id="{2640567D-02E3-045C-D08F-FFD1D0EF8240}"/>
              </a:ext>
            </a:extLst>
          </p:cNvPr>
          <p:cNvSpPr>
            <a:spLocks noChangeArrowheads="1"/>
          </p:cNvSpPr>
          <p:nvPr/>
        </p:nvSpPr>
        <p:spPr bwMode="auto">
          <a:xfrm>
            <a:off x="4235450" y="2892425"/>
            <a:ext cx="1552575"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8" name="Rectangle 92">
            <a:extLst>
              <a:ext uri="{FF2B5EF4-FFF2-40B4-BE49-F238E27FC236}">
                <a16:creationId xmlns:a16="http://schemas.microsoft.com/office/drawing/2014/main" id="{016999E2-D32B-6998-0771-1519C9B6D3D5}"/>
              </a:ext>
            </a:extLst>
          </p:cNvPr>
          <p:cNvSpPr>
            <a:spLocks noChangeArrowheads="1"/>
          </p:cNvSpPr>
          <p:nvPr/>
        </p:nvSpPr>
        <p:spPr bwMode="auto">
          <a:xfrm>
            <a:off x="4235450" y="2892425"/>
            <a:ext cx="15525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9" name="Rectangle 93">
            <a:extLst>
              <a:ext uri="{FF2B5EF4-FFF2-40B4-BE49-F238E27FC236}">
                <a16:creationId xmlns:a16="http://schemas.microsoft.com/office/drawing/2014/main" id="{5B69753D-EAE2-40C0-C255-0689284349CD}"/>
              </a:ext>
            </a:extLst>
          </p:cNvPr>
          <p:cNvSpPr>
            <a:spLocks noChangeArrowheads="1"/>
          </p:cNvSpPr>
          <p:nvPr/>
        </p:nvSpPr>
        <p:spPr bwMode="auto">
          <a:xfrm>
            <a:off x="1216025" y="3060700"/>
            <a:ext cx="4889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Stabilitet</a:t>
            </a:r>
            <a:endParaRPr lang="sv-SE" altLang="sv-SE" sz="1000">
              <a:latin typeface="Arial" panose="020B0604020202020204" pitchFamily="34" charset="0"/>
            </a:endParaRPr>
          </a:p>
        </p:txBody>
      </p:sp>
      <p:sp>
        <p:nvSpPr>
          <p:cNvPr id="90" name="Rectangle 94">
            <a:extLst>
              <a:ext uri="{FF2B5EF4-FFF2-40B4-BE49-F238E27FC236}">
                <a16:creationId xmlns:a16="http://schemas.microsoft.com/office/drawing/2014/main" id="{71F7C530-8798-010F-6517-6C363BFFEF14}"/>
              </a:ext>
            </a:extLst>
          </p:cNvPr>
          <p:cNvSpPr>
            <a:spLocks noChangeArrowheads="1"/>
          </p:cNvSpPr>
          <p:nvPr/>
        </p:nvSpPr>
        <p:spPr bwMode="auto">
          <a:xfrm>
            <a:off x="3032125" y="3070225"/>
            <a:ext cx="1492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a:t>
            </a:r>
            <a:endParaRPr lang="sv-SE" altLang="sv-SE" sz="1000">
              <a:latin typeface="Arial" panose="020B0604020202020204" pitchFamily="34" charset="0"/>
            </a:endParaRPr>
          </a:p>
        </p:txBody>
      </p:sp>
      <p:sp>
        <p:nvSpPr>
          <p:cNvPr id="91" name="Rectangle 95">
            <a:extLst>
              <a:ext uri="{FF2B5EF4-FFF2-40B4-BE49-F238E27FC236}">
                <a16:creationId xmlns:a16="http://schemas.microsoft.com/office/drawing/2014/main" id="{1C346AD0-B2CB-07F6-9BB4-24D879E0D1AC}"/>
              </a:ext>
            </a:extLst>
          </p:cNvPr>
          <p:cNvSpPr>
            <a:spLocks noChangeArrowheads="1"/>
          </p:cNvSpPr>
          <p:nvPr/>
        </p:nvSpPr>
        <p:spPr bwMode="auto">
          <a:xfrm>
            <a:off x="5857875" y="307022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81</a:t>
            </a:r>
            <a:endParaRPr lang="sv-SE" altLang="sv-SE" sz="1000">
              <a:latin typeface="Arial" panose="020B0604020202020204" pitchFamily="34" charset="0"/>
            </a:endParaRPr>
          </a:p>
        </p:txBody>
      </p:sp>
      <p:sp>
        <p:nvSpPr>
          <p:cNvPr id="92" name="Rectangle 96">
            <a:extLst>
              <a:ext uri="{FF2B5EF4-FFF2-40B4-BE49-F238E27FC236}">
                <a16:creationId xmlns:a16="http://schemas.microsoft.com/office/drawing/2014/main" id="{539E8782-77D4-DC1F-D4AB-EB204B435FBE}"/>
              </a:ext>
            </a:extLst>
          </p:cNvPr>
          <p:cNvSpPr>
            <a:spLocks noChangeArrowheads="1"/>
          </p:cNvSpPr>
          <p:nvPr/>
        </p:nvSpPr>
        <p:spPr bwMode="auto">
          <a:xfrm>
            <a:off x="673417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81</a:t>
            </a:r>
            <a:endParaRPr lang="sv-SE" altLang="sv-SE" sz="1000">
              <a:latin typeface="Arial" panose="020B0604020202020204" pitchFamily="34" charset="0"/>
            </a:endParaRPr>
          </a:p>
        </p:txBody>
      </p:sp>
      <p:sp>
        <p:nvSpPr>
          <p:cNvPr id="93" name="Rectangle 97">
            <a:extLst>
              <a:ext uri="{FF2B5EF4-FFF2-40B4-BE49-F238E27FC236}">
                <a16:creationId xmlns:a16="http://schemas.microsoft.com/office/drawing/2014/main" id="{B47845C9-02BA-B95D-4EA6-0B387DFB29CA}"/>
              </a:ext>
            </a:extLst>
          </p:cNvPr>
          <p:cNvSpPr>
            <a:spLocks noChangeArrowheads="1"/>
          </p:cNvSpPr>
          <p:nvPr/>
        </p:nvSpPr>
        <p:spPr bwMode="auto">
          <a:xfrm>
            <a:off x="723106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94" name="Rectangle 98">
            <a:extLst>
              <a:ext uri="{FF2B5EF4-FFF2-40B4-BE49-F238E27FC236}">
                <a16:creationId xmlns:a16="http://schemas.microsoft.com/office/drawing/2014/main" id="{60AE28A0-F605-8584-CE7B-62A113391932}"/>
              </a:ext>
            </a:extLst>
          </p:cNvPr>
          <p:cNvSpPr>
            <a:spLocks noChangeArrowheads="1"/>
          </p:cNvSpPr>
          <p:nvPr/>
        </p:nvSpPr>
        <p:spPr bwMode="auto">
          <a:xfrm>
            <a:off x="772795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77</a:t>
            </a:r>
            <a:endParaRPr lang="sv-SE" altLang="sv-SE" sz="1000">
              <a:latin typeface="Arial" panose="020B0604020202020204" pitchFamily="34" charset="0"/>
            </a:endParaRPr>
          </a:p>
        </p:txBody>
      </p:sp>
      <p:sp>
        <p:nvSpPr>
          <p:cNvPr id="95" name="Rectangle 99">
            <a:extLst>
              <a:ext uri="{FF2B5EF4-FFF2-40B4-BE49-F238E27FC236}">
                <a16:creationId xmlns:a16="http://schemas.microsoft.com/office/drawing/2014/main" id="{B6584F2B-2BE2-BC41-4C3A-37AA5521A410}"/>
              </a:ext>
            </a:extLst>
          </p:cNvPr>
          <p:cNvSpPr>
            <a:spLocks noChangeArrowheads="1"/>
          </p:cNvSpPr>
          <p:nvPr/>
        </p:nvSpPr>
        <p:spPr bwMode="auto">
          <a:xfrm>
            <a:off x="822642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94</a:t>
            </a:r>
            <a:endParaRPr lang="sv-SE" altLang="sv-SE" sz="1000">
              <a:latin typeface="Arial" panose="020B0604020202020204" pitchFamily="34" charset="0"/>
            </a:endParaRPr>
          </a:p>
        </p:txBody>
      </p:sp>
      <p:sp>
        <p:nvSpPr>
          <p:cNvPr id="96" name="Rectangle 100">
            <a:extLst>
              <a:ext uri="{FF2B5EF4-FFF2-40B4-BE49-F238E27FC236}">
                <a16:creationId xmlns:a16="http://schemas.microsoft.com/office/drawing/2014/main" id="{849B5059-B31B-849B-2378-CDBBC3FAC247}"/>
              </a:ext>
            </a:extLst>
          </p:cNvPr>
          <p:cNvSpPr>
            <a:spLocks noChangeArrowheads="1"/>
          </p:cNvSpPr>
          <p:nvPr/>
        </p:nvSpPr>
        <p:spPr bwMode="auto">
          <a:xfrm>
            <a:off x="872331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97" name="Rectangle 101">
            <a:extLst>
              <a:ext uri="{FF2B5EF4-FFF2-40B4-BE49-F238E27FC236}">
                <a16:creationId xmlns:a16="http://schemas.microsoft.com/office/drawing/2014/main" id="{868F4571-1129-0509-0BA0-5671367C0977}"/>
              </a:ext>
            </a:extLst>
          </p:cNvPr>
          <p:cNvSpPr>
            <a:spLocks noChangeArrowheads="1"/>
          </p:cNvSpPr>
          <p:nvPr/>
        </p:nvSpPr>
        <p:spPr bwMode="auto">
          <a:xfrm>
            <a:off x="3281363" y="3438525"/>
            <a:ext cx="88900" cy="498475"/>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8" name="Rectangle 102">
            <a:extLst>
              <a:ext uri="{FF2B5EF4-FFF2-40B4-BE49-F238E27FC236}">
                <a16:creationId xmlns:a16="http://schemas.microsoft.com/office/drawing/2014/main" id="{4F069182-BE74-FE70-3579-7370D5382D81}"/>
              </a:ext>
            </a:extLst>
          </p:cNvPr>
          <p:cNvSpPr>
            <a:spLocks noChangeArrowheads="1"/>
          </p:cNvSpPr>
          <p:nvPr/>
        </p:nvSpPr>
        <p:spPr bwMode="auto">
          <a:xfrm>
            <a:off x="3281363" y="3438525"/>
            <a:ext cx="8890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9" name="Rectangle 103">
            <a:extLst>
              <a:ext uri="{FF2B5EF4-FFF2-40B4-BE49-F238E27FC236}">
                <a16:creationId xmlns:a16="http://schemas.microsoft.com/office/drawing/2014/main" id="{47BD36B2-CA4B-D5D6-3907-F233FA4C6217}"/>
              </a:ext>
            </a:extLst>
          </p:cNvPr>
          <p:cNvSpPr>
            <a:spLocks noChangeArrowheads="1"/>
          </p:cNvSpPr>
          <p:nvPr/>
        </p:nvSpPr>
        <p:spPr bwMode="auto">
          <a:xfrm>
            <a:off x="3221038" y="3438525"/>
            <a:ext cx="60325" cy="498475"/>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0" name="Rectangle 104">
            <a:extLst>
              <a:ext uri="{FF2B5EF4-FFF2-40B4-BE49-F238E27FC236}">
                <a16:creationId xmlns:a16="http://schemas.microsoft.com/office/drawing/2014/main" id="{097A3E37-BE42-A4CC-D963-9CE6ABE2A833}"/>
              </a:ext>
            </a:extLst>
          </p:cNvPr>
          <p:cNvSpPr>
            <a:spLocks noChangeArrowheads="1"/>
          </p:cNvSpPr>
          <p:nvPr/>
        </p:nvSpPr>
        <p:spPr bwMode="auto">
          <a:xfrm>
            <a:off x="3221038" y="3438525"/>
            <a:ext cx="6032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1" name="Rectangle 105">
            <a:extLst>
              <a:ext uri="{FF2B5EF4-FFF2-40B4-BE49-F238E27FC236}">
                <a16:creationId xmlns:a16="http://schemas.microsoft.com/office/drawing/2014/main" id="{9FD5EE95-68D5-D3AB-B1DE-DEB316CCB250}"/>
              </a:ext>
            </a:extLst>
          </p:cNvPr>
          <p:cNvSpPr>
            <a:spLocks noChangeArrowheads="1"/>
          </p:cNvSpPr>
          <p:nvPr/>
        </p:nvSpPr>
        <p:spPr bwMode="auto">
          <a:xfrm>
            <a:off x="3370263" y="3438525"/>
            <a:ext cx="895350" cy="498475"/>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2" name="Rectangle 106">
            <a:extLst>
              <a:ext uri="{FF2B5EF4-FFF2-40B4-BE49-F238E27FC236}">
                <a16:creationId xmlns:a16="http://schemas.microsoft.com/office/drawing/2014/main" id="{BB7D3E3E-C81F-CBDA-E83B-AF8E3A0EA110}"/>
              </a:ext>
            </a:extLst>
          </p:cNvPr>
          <p:cNvSpPr>
            <a:spLocks noChangeArrowheads="1"/>
          </p:cNvSpPr>
          <p:nvPr/>
        </p:nvSpPr>
        <p:spPr bwMode="auto">
          <a:xfrm>
            <a:off x="3370263" y="3438525"/>
            <a:ext cx="8953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3" name="Rectangle 107">
            <a:extLst>
              <a:ext uri="{FF2B5EF4-FFF2-40B4-BE49-F238E27FC236}">
                <a16:creationId xmlns:a16="http://schemas.microsoft.com/office/drawing/2014/main" id="{FDCAA355-E113-F098-C75C-5F228F1AB041}"/>
              </a:ext>
            </a:extLst>
          </p:cNvPr>
          <p:cNvSpPr>
            <a:spLocks noChangeArrowheads="1"/>
          </p:cNvSpPr>
          <p:nvPr/>
        </p:nvSpPr>
        <p:spPr bwMode="auto">
          <a:xfrm>
            <a:off x="4265613" y="3438525"/>
            <a:ext cx="1552575"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4" name="Rectangle 108">
            <a:extLst>
              <a:ext uri="{FF2B5EF4-FFF2-40B4-BE49-F238E27FC236}">
                <a16:creationId xmlns:a16="http://schemas.microsoft.com/office/drawing/2014/main" id="{FF920B50-9E48-73B5-F258-E4A0F790EC43}"/>
              </a:ext>
            </a:extLst>
          </p:cNvPr>
          <p:cNvSpPr>
            <a:spLocks noChangeArrowheads="1"/>
          </p:cNvSpPr>
          <p:nvPr/>
        </p:nvSpPr>
        <p:spPr bwMode="auto">
          <a:xfrm>
            <a:off x="4265613" y="3438525"/>
            <a:ext cx="155257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5" name="Rectangle 109">
            <a:extLst>
              <a:ext uri="{FF2B5EF4-FFF2-40B4-BE49-F238E27FC236}">
                <a16:creationId xmlns:a16="http://schemas.microsoft.com/office/drawing/2014/main" id="{0BAFCD57-F963-523C-6E39-488B78520F2B}"/>
              </a:ext>
            </a:extLst>
          </p:cNvPr>
          <p:cNvSpPr>
            <a:spLocks noChangeArrowheads="1"/>
          </p:cNvSpPr>
          <p:nvPr/>
        </p:nvSpPr>
        <p:spPr bwMode="auto">
          <a:xfrm>
            <a:off x="990600" y="3608388"/>
            <a:ext cx="7143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Nedladdning</a:t>
            </a:r>
            <a:endParaRPr lang="sv-SE" altLang="sv-SE" sz="1000">
              <a:latin typeface="Arial" panose="020B0604020202020204" pitchFamily="34" charset="0"/>
            </a:endParaRPr>
          </a:p>
        </p:txBody>
      </p:sp>
      <p:sp>
        <p:nvSpPr>
          <p:cNvPr id="106" name="Rectangle 110">
            <a:extLst>
              <a:ext uri="{FF2B5EF4-FFF2-40B4-BE49-F238E27FC236}">
                <a16:creationId xmlns:a16="http://schemas.microsoft.com/office/drawing/2014/main" id="{E4A39762-E916-A165-15C6-38F93FFD1FA9}"/>
              </a:ext>
            </a:extLst>
          </p:cNvPr>
          <p:cNvSpPr>
            <a:spLocks noChangeArrowheads="1"/>
          </p:cNvSpPr>
          <p:nvPr/>
        </p:nvSpPr>
        <p:spPr bwMode="auto">
          <a:xfrm>
            <a:off x="3062288" y="3617913"/>
            <a:ext cx="1492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a:t>
            </a:r>
            <a:endParaRPr lang="sv-SE" altLang="sv-SE" sz="1000">
              <a:latin typeface="Arial" panose="020B0604020202020204" pitchFamily="34" charset="0"/>
            </a:endParaRPr>
          </a:p>
        </p:txBody>
      </p:sp>
      <p:sp>
        <p:nvSpPr>
          <p:cNvPr id="107" name="Rectangle 111">
            <a:extLst>
              <a:ext uri="{FF2B5EF4-FFF2-40B4-BE49-F238E27FC236}">
                <a16:creationId xmlns:a16="http://schemas.microsoft.com/office/drawing/2014/main" id="{352D38E2-D942-B034-E5FD-76FB40FDCC12}"/>
              </a:ext>
            </a:extLst>
          </p:cNvPr>
          <p:cNvSpPr>
            <a:spLocks noChangeArrowheads="1"/>
          </p:cNvSpPr>
          <p:nvPr/>
        </p:nvSpPr>
        <p:spPr bwMode="auto">
          <a:xfrm>
            <a:off x="5888038" y="3617913"/>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82</a:t>
            </a:r>
            <a:endParaRPr lang="sv-SE" altLang="sv-SE" sz="1000">
              <a:latin typeface="Arial" panose="020B0604020202020204" pitchFamily="34" charset="0"/>
            </a:endParaRPr>
          </a:p>
        </p:txBody>
      </p:sp>
      <p:sp>
        <p:nvSpPr>
          <p:cNvPr id="108" name="Rectangle 112">
            <a:extLst>
              <a:ext uri="{FF2B5EF4-FFF2-40B4-BE49-F238E27FC236}">
                <a16:creationId xmlns:a16="http://schemas.microsoft.com/office/drawing/2014/main" id="{116F1148-E27C-045B-EBF0-C9E55502BEE1}"/>
              </a:ext>
            </a:extLst>
          </p:cNvPr>
          <p:cNvSpPr>
            <a:spLocks noChangeArrowheads="1"/>
          </p:cNvSpPr>
          <p:nvPr/>
        </p:nvSpPr>
        <p:spPr bwMode="auto">
          <a:xfrm>
            <a:off x="6734175"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82</a:t>
            </a:r>
            <a:endParaRPr lang="sv-SE" altLang="sv-SE" sz="1000">
              <a:latin typeface="Arial" panose="020B0604020202020204" pitchFamily="34" charset="0"/>
            </a:endParaRPr>
          </a:p>
        </p:txBody>
      </p:sp>
      <p:sp>
        <p:nvSpPr>
          <p:cNvPr id="109" name="Rectangle 113">
            <a:extLst>
              <a:ext uri="{FF2B5EF4-FFF2-40B4-BE49-F238E27FC236}">
                <a16:creationId xmlns:a16="http://schemas.microsoft.com/office/drawing/2014/main" id="{96FFBC82-9ED7-DB3A-83B0-31A3E55FA846}"/>
              </a:ext>
            </a:extLst>
          </p:cNvPr>
          <p:cNvSpPr>
            <a:spLocks noChangeArrowheads="1"/>
          </p:cNvSpPr>
          <p:nvPr/>
        </p:nvSpPr>
        <p:spPr bwMode="auto">
          <a:xfrm>
            <a:off x="7231063"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76</a:t>
            </a:r>
            <a:endParaRPr lang="sv-SE" altLang="sv-SE" sz="1000">
              <a:latin typeface="Arial" panose="020B0604020202020204" pitchFamily="34" charset="0"/>
            </a:endParaRPr>
          </a:p>
        </p:txBody>
      </p:sp>
      <p:sp>
        <p:nvSpPr>
          <p:cNvPr id="110" name="Rectangle 114">
            <a:extLst>
              <a:ext uri="{FF2B5EF4-FFF2-40B4-BE49-F238E27FC236}">
                <a16:creationId xmlns:a16="http://schemas.microsoft.com/office/drawing/2014/main" id="{447DD0C6-06BD-5E13-7C58-0FBD2FEEF3FF}"/>
              </a:ext>
            </a:extLst>
          </p:cNvPr>
          <p:cNvSpPr>
            <a:spLocks noChangeArrowheads="1"/>
          </p:cNvSpPr>
          <p:nvPr/>
        </p:nvSpPr>
        <p:spPr bwMode="auto">
          <a:xfrm>
            <a:off x="7727950"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78</a:t>
            </a:r>
            <a:endParaRPr lang="sv-SE" altLang="sv-SE" sz="1000">
              <a:latin typeface="Arial" panose="020B0604020202020204" pitchFamily="34" charset="0"/>
            </a:endParaRPr>
          </a:p>
        </p:txBody>
      </p:sp>
      <p:sp>
        <p:nvSpPr>
          <p:cNvPr id="111" name="Rectangle 115">
            <a:extLst>
              <a:ext uri="{FF2B5EF4-FFF2-40B4-BE49-F238E27FC236}">
                <a16:creationId xmlns:a16="http://schemas.microsoft.com/office/drawing/2014/main" id="{3882E692-EF6A-E12E-0847-681D09903D54}"/>
              </a:ext>
            </a:extLst>
          </p:cNvPr>
          <p:cNvSpPr>
            <a:spLocks noChangeArrowheads="1"/>
          </p:cNvSpPr>
          <p:nvPr/>
        </p:nvSpPr>
        <p:spPr bwMode="auto">
          <a:xfrm>
            <a:off x="8226425"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93</a:t>
            </a:r>
            <a:endParaRPr lang="sv-SE" altLang="sv-SE" sz="1000">
              <a:latin typeface="Arial" panose="020B0604020202020204" pitchFamily="34" charset="0"/>
            </a:endParaRPr>
          </a:p>
        </p:txBody>
      </p:sp>
      <p:sp>
        <p:nvSpPr>
          <p:cNvPr id="112" name="Rectangle 116">
            <a:extLst>
              <a:ext uri="{FF2B5EF4-FFF2-40B4-BE49-F238E27FC236}">
                <a16:creationId xmlns:a16="http://schemas.microsoft.com/office/drawing/2014/main" id="{184CB5CC-5646-FB13-1009-600B06DACD98}"/>
              </a:ext>
            </a:extLst>
          </p:cNvPr>
          <p:cNvSpPr>
            <a:spLocks noChangeArrowheads="1"/>
          </p:cNvSpPr>
          <p:nvPr/>
        </p:nvSpPr>
        <p:spPr bwMode="auto">
          <a:xfrm>
            <a:off x="8723313"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113" name="Rectangle 117">
            <a:extLst>
              <a:ext uri="{FF2B5EF4-FFF2-40B4-BE49-F238E27FC236}">
                <a16:creationId xmlns:a16="http://schemas.microsoft.com/office/drawing/2014/main" id="{C5150659-98AA-2008-4315-0675E7201195}"/>
              </a:ext>
            </a:extLst>
          </p:cNvPr>
          <p:cNvSpPr>
            <a:spLocks noChangeArrowheads="1"/>
          </p:cNvSpPr>
          <p:nvPr/>
        </p:nvSpPr>
        <p:spPr bwMode="auto">
          <a:xfrm>
            <a:off x="3011488" y="3986213"/>
            <a:ext cx="358775" cy="498475"/>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4" name="Rectangle 118">
            <a:extLst>
              <a:ext uri="{FF2B5EF4-FFF2-40B4-BE49-F238E27FC236}">
                <a16:creationId xmlns:a16="http://schemas.microsoft.com/office/drawing/2014/main" id="{E5C73835-4CF8-5FE2-EA09-5E880405D43C}"/>
              </a:ext>
            </a:extLst>
          </p:cNvPr>
          <p:cNvSpPr>
            <a:spLocks noChangeArrowheads="1"/>
          </p:cNvSpPr>
          <p:nvPr/>
        </p:nvSpPr>
        <p:spPr bwMode="auto">
          <a:xfrm>
            <a:off x="3011488" y="3986213"/>
            <a:ext cx="35877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5" name="Rectangle 119">
            <a:extLst>
              <a:ext uri="{FF2B5EF4-FFF2-40B4-BE49-F238E27FC236}">
                <a16:creationId xmlns:a16="http://schemas.microsoft.com/office/drawing/2014/main" id="{74837F6C-6622-7E47-A245-6AD61C0AFE57}"/>
              </a:ext>
            </a:extLst>
          </p:cNvPr>
          <p:cNvSpPr>
            <a:spLocks noChangeArrowheads="1"/>
          </p:cNvSpPr>
          <p:nvPr/>
        </p:nvSpPr>
        <p:spPr bwMode="auto">
          <a:xfrm>
            <a:off x="2713038" y="3986213"/>
            <a:ext cx="298450" cy="498475"/>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6" name="Rectangle 120">
            <a:extLst>
              <a:ext uri="{FF2B5EF4-FFF2-40B4-BE49-F238E27FC236}">
                <a16:creationId xmlns:a16="http://schemas.microsoft.com/office/drawing/2014/main" id="{72F2EE12-B816-A5D3-9CEF-4FFC346962C7}"/>
              </a:ext>
            </a:extLst>
          </p:cNvPr>
          <p:cNvSpPr>
            <a:spLocks noChangeArrowheads="1"/>
          </p:cNvSpPr>
          <p:nvPr/>
        </p:nvSpPr>
        <p:spPr bwMode="auto">
          <a:xfrm>
            <a:off x="2713038" y="3986213"/>
            <a:ext cx="2984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7" name="Rectangle 121">
            <a:extLst>
              <a:ext uri="{FF2B5EF4-FFF2-40B4-BE49-F238E27FC236}">
                <a16:creationId xmlns:a16="http://schemas.microsoft.com/office/drawing/2014/main" id="{01514B80-21AC-05DC-D9EC-6BF621995865}"/>
              </a:ext>
            </a:extLst>
          </p:cNvPr>
          <p:cNvSpPr>
            <a:spLocks noChangeArrowheads="1"/>
          </p:cNvSpPr>
          <p:nvPr/>
        </p:nvSpPr>
        <p:spPr bwMode="auto">
          <a:xfrm>
            <a:off x="3370263" y="3986213"/>
            <a:ext cx="895350" cy="498475"/>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8" name="Rectangle 122">
            <a:extLst>
              <a:ext uri="{FF2B5EF4-FFF2-40B4-BE49-F238E27FC236}">
                <a16:creationId xmlns:a16="http://schemas.microsoft.com/office/drawing/2014/main" id="{4F138B27-10D8-EE7F-5FCA-917D075475E8}"/>
              </a:ext>
            </a:extLst>
          </p:cNvPr>
          <p:cNvSpPr>
            <a:spLocks noChangeArrowheads="1"/>
          </p:cNvSpPr>
          <p:nvPr/>
        </p:nvSpPr>
        <p:spPr bwMode="auto">
          <a:xfrm>
            <a:off x="3370263" y="3986213"/>
            <a:ext cx="8953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9" name="Rectangle 123">
            <a:extLst>
              <a:ext uri="{FF2B5EF4-FFF2-40B4-BE49-F238E27FC236}">
                <a16:creationId xmlns:a16="http://schemas.microsoft.com/office/drawing/2014/main" id="{188D1D43-020F-DB8C-6932-3F77FFE1385B}"/>
              </a:ext>
            </a:extLst>
          </p:cNvPr>
          <p:cNvSpPr>
            <a:spLocks noChangeArrowheads="1"/>
          </p:cNvSpPr>
          <p:nvPr/>
        </p:nvSpPr>
        <p:spPr bwMode="auto">
          <a:xfrm>
            <a:off x="4265613" y="3986213"/>
            <a:ext cx="955675"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20" name="Rectangle 124">
            <a:extLst>
              <a:ext uri="{FF2B5EF4-FFF2-40B4-BE49-F238E27FC236}">
                <a16:creationId xmlns:a16="http://schemas.microsoft.com/office/drawing/2014/main" id="{B58AF1F7-C08B-1C4E-CEB6-A1BA0F408555}"/>
              </a:ext>
            </a:extLst>
          </p:cNvPr>
          <p:cNvSpPr>
            <a:spLocks noChangeArrowheads="1"/>
          </p:cNvSpPr>
          <p:nvPr/>
        </p:nvSpPr>
        <p:spPr bwMode="auto">
          <a:xfrm>
            <a:off x="4265613" y="3986213"/>
            <a:ext cx="95567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21" name="Rectangle 125">
            <a:extLst>
              <a:ext uri="{FF2B5EF4-FFF2-40B4-BE49-F238E27FC236}">
                <a16:creationId xmlns:a16="http://schemas.microsoft.com/office/drawing/2014/main" id="{D8B62045-9979-7346-7ACC-0F6ADA43A916}"/>
              </a:ext>
            </a:extLst>
          </p:cNvPr>
          <p:cNvSpPr>
            <a:spLocks noChangeArrowheads="1"/>
          </p:cNvSpPr>
          <p:nvPr/>
        </p:nvSpPr>
        <p:spPr bwMode="auto">
          <a:xfrm>
            <a:off x="704850" y="4156075"/>
            <a:ext cx="10001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Strukturförståelse</a:t>
            </a:r>
            <a:endParaRPr lang="sv-SE" altLang="sv-SE" sz="1000">
              <a:latin typeface="Arial" panose="020B0604020202020204" pitchFamily="34" charset="0"/>
            </a:endParaRPr>
          </a:p>
        </p:txBody>
      </p:sp>
      <p:sp>
        <p:nvSpPr>
          <p:cNvPr id="122" name="Rectangle 126">
            <a:extLst>
              <a:ext uri="{FF2B5EF4-FFF2-40B4-BE49-F238E27FC236}">
                <a16:creationId xmlns:a16="http://schemas.microsoft.com/office/drawing/2014/main" id="{26712897-E49B-E0E9-81A8-B5510A64097B}"/>
              </a:ext>
            </a:extLst>
          </p:cNvPr>
          <p:cNvSpPr>
            <a:spLocks noChangeArrowheads="1"/>
          </p:cNvSpPr>
          <p:nvPr/>
        </p:nvSpPr>
        <p:spPr bwMode="auto">
          <a:xfrm>
            <a:off x="2495550" y="416560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-22</a:t>
            </a:r>
            <a:endParaRPr lang="sv-SE" altLang="sv-SE" sz="1000">
              <a:latin typeface="Arial" panose="020B0604020202020204" pitchFamily="34" charset="0"/>
            </a:endParaRPr>
          </a:p>
        </p:txBody>
      </p:sp>
      <p:sp>
        <p:nvSpPr>
          <p:cNvPr id="123" name="Rectangle 127">
            <a:extLst>
              <a:ext uri="{FF2B5EF4-FFF2-40B4-BE49-F238E27FC236}">
                <a16:creationId xmlns:a16="http://schemas.microsoft.com/office/drawing/2014/main" id="{5B6B9541-2548-E242-FD5D-4996EC722639}"/>
              </a:ext>
            </a:extLst>
          </p:cNvPr>
          <p:cNvSpPr>
            <a:spLocks noChangeArrowheads="1"/>
          </p:cNvSpPr>
          <p:nvPr/>
        </p:nvSpPr>
        <p:spPr bwMode="auto">
          <a:xfrm>
            <a:off x="5291138" y="416560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62</a:t>
            </a:r>
            <a:endParaRPr lang="sv-SE" altLang="sv-SE" sz="1000">
              <a:latin typeface="Arial" panose="020B0604020202020204" pitchFamily="34" charset="0"/>
            </a:endParaRPr>
          </a:p>
        </p:txBody>
      </p:sp>
      <p:sp>
        <p:nvSpPr>
          <p:cNvPr id="124" name="Rectangle 128">
            <a:extLst>
              <a:ext uri="{FF2B5EF4-FFF2-40B4-BE49-F238E27FC236}">
                <a16:creationId xmlns:a16="http://schemas.microsoft.com/office/drawing/2014/main" id="{DF073F57-F7B6-8783-B89D-57240306CAF8}"/>
              </a:ext>
            </a:extLst>
          </p:cNvPr>
          <p:cNvSpPr>
            <a:spLocks noChangeArrowheads="1"/>
          </p:cNvSpPr>
          <p:nvPr/>
        </p:nvSpPr>
        <p:spPr bwMode="auto">
          <a:xfrm>
            <a:off x="6734175"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62</a:t>
            </a:r>
            <a:endParaRPr lang="sv-SE" altLang="sv-SE" sz="1000">
              <a:latin typeface="Arial" panose="020B0604020202020204" pitchFamily="34" charset="0"/>
            </a:endParaRPr>
          </a:p>
        </p:txBody>
      </p:sp>
      <p:sp>
        <p:nvSpPr>
          <p:cNvPr id="125" name="Rectangle 129">
            <a:extLst>
              <a:ext uri="{FF2B5EF4-FFF2-40B4-BE49-F238E27FC236}">
                <a16:creationId xmlns:a16="http://schemas.microsoft.com/office/drawing/2014/main" id="{D36C8AB4-2E2A-5C17-4989-BB1F91C5813B}"/>
              </a:ext>
            </a:extLst>
          </p:cNvPr>
          <p:cNvSpPr>
            <a:spLocks noChangeArrowheads="1"/>
          </p:cNvSpPr>
          <p:nvPr/>
        </p:nvSpPr>
        <p:spPr bwMode="auto">
          <a:xfrm>
            <a:off x="7231063"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49</a:t>
            </a:r>
            <a:endParaRPr lang="sv-SE" altLang="sv-SE" sz="1000">
              <a:latin typeface="Arial" panose="020B0604020202020204" pitchFamily="34" charset="0"/>
            </a:endParaRPr>
          </a:p>
        </p:txBody>
      </p:sp>
      <p:sp>
        <p:nvSpPr>
          <p:cNvPr id="126" name="Rectangle 130">
            <a:extLst>
              <a:ext uri="{FF2B5EF4-FFF2-40B4-BE49-F238E27FC236}">
                <a16:creationId xmlns:a16="http://schemas.microsoft.com/office/drawing/2014/main" id="{8C36C8A7-9C4E-BB40-2C5A-1AADDC763C2C}"/>
              </a:ext>
            </a:extLst>
          </p:cNvPr>
          <p:cNvSpPr>
            <a:spLocks noChangeArrowheads="1"/>
          </p:cNvSpPr>
          <p:nvPr/>
        </p:nvSpPr>
        <p:spPr bwMode="auto">
          <a:xfrm>
            <a:off x="7727950"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127" name="Rectangle 131">
            <a:extLst>
              <a:ext uri="{FF2B5EF4-FFF2-40B4-BE49-F238E27FC236}">
                <a16:creationId xmlns:a16="http://schemas.microsoft.com/office/drawing/2014/main" id="{6633BA2D-E5CE-5A13-CB1F-A1AFD7407029}"/>
              </a:ext>
            </a:extLst>
          </p:cNvPr>
          <p:cNvSpPr>
            <a:spLocks noChangeArrowheads="1"/>
          </p:cNvSpPr>
          <p:nvPr/>
        </p:nvSpPr>
        <p:spPr bwMode="auto">
          <a:xfrm>
            <a:off x="8226425"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86</a:t>
            </a:r>
            <a:endParaRPr lang="sv-SE" altLang="sv-SE" sz="1000">
              <a:latin typeface="Arial" panose="020B0604020202020204" pitchFamily="34" charset="0"/>
            </a:endParaRPr>
          </a:p>
        </p:txBody>
      </p:sp>
      <p:sp>
        <p:nvSpPr>
          <p:cNvPr id="128" name="Rectangle 132">
            <a:extLst>
              <a:ext uri="{FF2B5EF4-FFF2-40B4-BE49-F238E27FC236}">
                <a16:creationId xmlns:a16="http://schemas.microsoft.com/office/drawing/2014/main" id="{8F4EB284-83D7-5E6F-A402-656FB345BDE4}"/>
              </a:ext>
            </a:extLst>
          </p:cNvPr>
          <p:cNvSpPr>
            <a:spLocks noChangeArrowheads="1"/>
          </p:cNvSpPr>
          <p:nvPr/>
        </p:nvSpPr>
        <p:spPr bwMode="auto">
          <a:xfrm>
            <a:off x="8723313"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35</a:t>
            </a:r>
            <a:endParaRPr lang="sv-SE" altLang="sv-SE" sz="1000">
              <a:latin typeface="Arial" panose="020B0604020202020204" pitchFamily="34" charset="0"/>
            </a:endParaRPr>
          </a:p>
        </p:txBody>
      </p:sp>
      <p:sp>
        <p:nvSpPr>
          <p:cNvPr id="129" name="Rectangle 133">
            <a:extLst>
              <a:ext uri="{FF2B5EF4-FFF2-40B4-BE49-F238E27FC236}">
                <a16:creationId xmlns:a16="http://schemas.microsoft.com/office/drawing/2014/main" id="{B35CCB02-3A4A-4EC3-C03A-AA5668F15AA1}"/>
              </a:ext>
            </a:extLst>
          </p:cNvPr>
          <p:cNvSpPr>
            <a:spLocks noChangeArrowheads="1"/>
          </p:cNvSpPr>
          <p:nvPr/>
        </p:nvSpPr>
        <p:spPr bwMode="auto">
          <a:xfrm>
            <a:off x="1208088" y="4862513"/>
            <a:ext cx="496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130" name="Rectangle 134">
            <a:extLst>
              <a:ext uri="{FF2B5EF4-FFF2-40B4-BE49-F238E27FC236}">
                <a16:creationId xmlns:a16="http://schemas.microsoft.com/office/drawing/2014/main" id="{6FA7EDE3-EE32-A98F-D215-C245644B704E}"/>
              </a:ext>
            </a:extLst>
          </p:cNvPr>
          <p:cNvSpPr>
            <a:spLocks noChangeArrowheads="1"/>
          </p:cNvSpPr>
          <p:nvPr/>
        </p:nvSpPr>
        <p:spPr bwMode="auto">
          <a:xfrm>
            <a:off x="3370263" y="4683125"/>
            <a:ext cx="205898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31" name="Rectangle 135">
            <a:extLst>
              <a:ext uri="{FF2B5EF4-FFF2-40B4-BE49-F238E27FC236}">
                <a16:creationId xmlns:a16="http://schemas.microsoft.com/office/drawing/2014/main" id="{8CD3C88C-7C13-3F52-7A00-47035803A242}"/>
              </a:ext>
            </a:extLst>
          </p:cNvPr>
          <p:cNvSpPr>
            <a:spLocks noChangeArrowheads="1"/>
          </p:cNvSpPr>
          <p:nvPr/>
        </p:nvSpPr>
        <p:spPr bwMode="auto">
          <a:xfrm>
            <a:off x="3370263" y="4683125"/>
            <a:ext cx="205898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32" name="Rectangle 136">
            <a:extLst>
              <a:ext uri="{FF2B5EF4-FFF2-40B4-BE49-F238E27FC236}">
                <a16:creationId xmlns:a16="http://schemas.microsoft.com/office/drawing/2014/main" id="{63C5F55C-72DB-06FF-0738-B9CA10A7616A}"/>
              </a:ext>
            </a:extLst>
          </p:cNvPr>
          <p:cNvSpPr>
            <a:spLocks noChangeArrowheads="1"/>
          </p:cNvSpPr>
          <p:nvPr/>
        </p:nvSpPr>
        <p:spPr bwMode="auto">
          <a:xfrm>
            <a:off x="5499100"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133" name="Rectangle 137">
            <a:extLst>
              <a:ext uri="{FF2B5EF4-FFF2-40B4-BE49-F238E27FC236}">
                <a16:creationId xmlns:a16="http://schemas.microsoft.com/office/drawing/2014/main" id="{83B084CE-D980-D4BD-228D-8542E7811113}"/>
              </a:ext>
            </a:extLst>
          </p:cNvPr>
          <p:cNvSpPr>
            <a:spLocks noChangeArrowheads="1"/>
          </p:cNvSpPr>
          <p:nvPr/>
        </p:nvSpPr>
        <p:spPr bwMode="auto">
          <a:xfrm>
            <a:off x="67341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134" name="Rectangle 138">
            <a:extLst>
              <a:ext uri="{FF2B5EF4-FFF2-40B4-BE49-F238E27FC236}">
                <a16:creationId xmlns:a16="http://schemas.microsoft.com/office/drawing/2014/main" id="{D75FA345-367A-4B79-1452-14C152D81E88}"/>
              </a:ext>
            </a:extLst>
          </p:cNvPr>
          <p:cNvSpPr>
            <a:spLocks noChangeArrowheads="1"/>
          </p:cNvSpPr>
          <p:nvPr/>
        </p:nvSpPr>
        <p:spPr bwMode="auto">
          <a:xfrm>
            <a:off x="72310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59</a:t>
            </a:r>
            <a:endParaRPr lang="sv-SE" altLang="sv-SE" sz="1000">
              <a:latin typeface="Arial" panose="020B0604020202020204" pitchFamily="34" charset="0"/>
            </a:endParaRPr>
          </a:p>
        </p:txBody>
      </p:sp>
      <p:sp>
        <p:nvSpPr>
          <p:cNvPr id="135" name="Rectangle 139">
            <a:extLst>
              <a:ext uri="{FF2B5EF4-FFF2-40B4-BE49-F238E27FC236}">
                <a16:creationId xmlns:a16="http://schemas.microsoft.com/office/drawing/2014/main" id="{0EF2FA63-D976-B8BC-9BF3-3716FD23A198}"/>
              </a:ext>
            </a:extLst>
          </p:cNvPr>
          <p:cNvSpPr>
            <a:spLocks noChangeArrowheads="1"/>
          </p:cNvSpPr>
          <p:nvPr/>
        </p:nvSpPr>
        <p:spPr bwMode="auto">
          <a:xfrm>
            <a:off x="77279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136" name="Rectangle 140">
            <a:extLst>
              <a:ext uri="{FF2B5EF4-FFF2-40B4-BE49-F238E27FC236}">
                <a16:creationId xmlns:a16="http://schemas.microsoft.com/office/drawing/2014/main" id="{124E2CF1-B9F1-0ED0-25A3-50BBC555619B}"/>
              </a:ext>
            </a:extLst>
          </p:cNvPr>
          <p:cNvSpPr>
            <a:spLocks noChangeArrowheads="1"/>
          </p:cNvSpPr>
          <p:nvPr/>
        </p:nvSpPr>
        <p:spPr bwMode="auto">
          <a:xfrm>
            <a:off x="82264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89</a:t>
            </a:r>
            <a:endParaRPr lang="sv-SE" altLang="sv-SE" sz="1000">
              <a:latin typeface="Arial" panose="020B0604020202020204" pitchFamily="34" charset="0"/>
            </a:endParaRPr>
          </a:p>
        </p:txBody>
      </p:sp>
      <p:sp>
        <p:nvSpPr>
          <p:cNvPr id="137" name="Rectangle 141">
            <a:extLst>
              <a:ext uri="{FF2B5EF4-FFF2-40B4-BE49-F238E27FC236}">
                <a16:creationId xmlns:a16="http://schemas.microsoft.com/office/drawing/2014/main" id="{E1F6D472-A579-8C69-69C3-3D20EACFB705}"/>
              </a:ext>
            </a:extLst>
          </p:cNvPr>
          <p:cNvSpPr>
            <a:spLocks noChangeArrowheads="1"/>
          </p:cNvSpPr>
          <p:nvPr/>
        </p:nvSpPr>
        <p:spPr bwMode="auto">
          <a:xfrm>
            <a:off x="87233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47</a:t>
            </a:r>
            <a:endParaRPr lang="sv-SE" altLang="sv-SE" sz="1000">
              <a:latin typeface="Arial" panose="020B0604020202020204" pitchFamily="34" charset="0"/>
            </a:endParaRPr>
          </a:p>
        </p:txBody>
      </p:sp>
      <p:sp>
        <p:nvSpPr>
          <p:cNvPr id="138" name="textruta 137">
            <a:extLst>
              <a:ext uri="{FF2B5EF4-FFF2-40B4-BE49-F238E27FC236}">
                <a16:creationId xmlns:a16="http://schemas.microsoft.com/office/drawing/2014/main" id="{04EEF9E8-0DB6-938C-EA06-1F2DD13598A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139" name="Rectangle 43">
            <a:extLst>
              <a:ext uri="{FF2B5EF4-FFF2-40B4-BE49-F238E27FC236}">
                <a16:creationId xmlns:a16="http://schemas.microsoft.com/office/drawing/2014/main" id="{E5809E23-5CD3-842F-A427-B0C3DBEDE584}"/>
              </a:ext>
            </a:extLst>
          </p:cNvPr>
          <p:cNvSpPr>
            <a:spLocks noChangeArrowheads="1"/>
          </p:cNvSpPr>
          <p:nvPr/>
        </p:nvSpPr>
        <p:spPr bwMode="auto">
          <a:xfrm>
            <a:off x="9109053"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40" name="Rectangle 44">
            <a:extLst>
              <a:ext uri="{FF2B5EF4-FFF2-40B4-BE49-F238E27FC236}">
                <a16:creationId xmlns:a16="http://schemas.microsoft.com/office/drawing/2014/main" id="{1DAE183D-F890-519D-28F6-7183823EE215}"/>
              </a:ext>
            </a:extLst>
          </p:cNvPr>
          <p:cNvSpPr>
            <a:spLocks noChangeArrowheads="1"/>
          </p:cNvSpPr>
          <p:nvPr/>
        </p:nvSpPr>
        <p:spPr bwMode="auto">
          <a:xfrm>
            <a:off x="9109053"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41" name="Rectangle 51">
            <a:extLst>
              <a:ext uri="{FF2B5EF4-FFF2-40B4-BE49-F238E27FC236}">
                <a16:creationId xmlns:a16="http://schemas.microsoft.com/office/drawing/2014/main" id="{9D5FAE66-B501-DD54-2048-6543EBC65C60}"/>
              </a:ext>
            </a:extLst>
          </p:cNvPr>
          <p:cNvSpPr>
            <a:spLocks noChangeArrowheads="1"/>
          </p:cNvSpPr>
          <p:nvPr/>
        </p:nvSpPr>
        <p:spPr bwMode="auto">
          <a:xfrm>
            <a:off x="9128104"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142" name="Rectangle 52">
            <a:extLst>
              <a:ext uri="{FF2B5EF4-FFF2-40B4-BE49-F238E27FC236}">
                <a16:creationId xmlns:a16="http://schemas.microsoft.com/office/drawing/2014/main" id="{6CA82FE4-226F-0FBE-C8CB-AB12278B1A2B}"/>
              </a:ext>
            </a:extLst>
          </p:cNvPr>
          <p:cNvSpPr>
            <a:spLocks noChangeArrowheads="1"/>
          </p:cNvSpPr>
          <p:nvPr/>
        </p:nvSpPr>
        <p:spPr bwMode="auto">
          <a:xfrm>
            <a:off x="9188429"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143" name="Rectangle 68">
            <a:extLst>
              <a:ext uri="{FF2B5EF4-FFF2-40B4-BE49-F238E27FC236}">
                <a16:creationId xmlns:a16="http://schemas.microsoft.com/office/drawing/2014/main" id="{4CE4F308-851D-2FD7-F413-A95F2616F1B8}"/>
              </a:ext>
            </a:extLst>
          </p:cNvPr>
          <p:cNvSpPr>
            <a:spLocks noChangeArrowheads="1"/>
          </p:cNvSpPr>
          <p:nvPr/>
        </p:nvSpPr>
        <p:spPr bwMode="auto">
          <a:xfrm>
            <a:off x="9237641" y="1976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47</a:t>
            </a:r>
            <a:endParaRPr lang="sv-SE" altLang="sv-SE" sz="1000">
              <a:latin typeface="Arial" charset="0"/>
            </a:endParaRPr>
          </a:p>
        </p:txBody>
      </p:sp>
      <p:sp>
        <p:nvSpPr>
          <p:cNvPr id="144" name="Rectangle 84">
            <a:extLst>
              <a:ext uri="{FF2B5EF4-FFF2-40B4-BE49-F238E27FC236}">
                <a16:creationId xmlns:a16="http://schemas.microsoft.com/office/drawing/2014/main" id="{A9B32E53-AB8A-3569-A046-6D62C4BC4A0B}"/>
              </a:ext>
            </a:extLst>
          </p:cNvPr>
          <p:cNvSpPr>
            <a:spLocks noChangeArrowheads="1"/>
          </p:cNvSpPr>
          <p:nvPr/>
        </p:nvSpPr>
        <p:spPr bwMode="auto">
          <a:xfrm>
            <a:off x="9237641" y="25241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45</a:t>
            </a:r>
            <a:endParaRPr lang="sv-SE" altLang="sv-SE" sz="1000">
              <a:latin typeface="Arial" charset="0"/>
            </a:endParaRPr>
          </a:p>
        </p:txBody>
      </p:sp>
      <p:sp>
        <p:nvSpPr>
          <p:cNvPr id="145" name="Rectangle 100">
            <a:extLst>
              <a:ext uri="{FF2B5EF4-FFF2-40B4-BE49-F238E27FC236}">
                <a16:creationId xmlns:a16="http://schemas.microsoft.com/office/drawing/2014/main" id="{1974BF97-838B-6A4B-D57F-0B7179CE69C7}"/>
              </a:ext>
            </a:extLst>
          </p:cNvPr>
          <p:cNvSpPr>
            <a:spLocks noChangeArrowheads="1"/>
          </p:cNvSpPr>
          <p:nvPr/>
        </p:nvSpPr>
        <p:spPr bwMode="auto">
          <a:xfrm>
            <a:off x="9237641" y="30718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78</a:t>
            </a:r>
            <a:endParaRPr lang="sv-SE" altLang="sv-SE" sz="1000">
              <a:latin typeface="Arial" charset="0"/>
            </a:endParaRPr>
          </a:p>
        </p:txBody>
      </p:sp>
      <p:sp>
        <p:nvSpPr>
          <p:cNvPr id="146" name="Rectangle 116">
            <a:extLst>
              <a:ext uri="{FF2B5EF4-FFF2-40B4-BE49-F238E27FC236}">
                <a16:creationId xmlns:a16="http://schemas.microsoft.com/office/drawing/2014/main" id="{B522BF23-F66C-1FCC-385E-A37663A32AEB}"/>
              </a:ext>
            </a:extLst>
          </p:cNvPr>
          <p:cNvSpPr>
            <a:spLocks noChangeArrowheads="1"/>
          </p:cNvSpPr>
          <p:nvPr/>
        </p:nvSpPr>
        <p:spPr bwMode="auto">
          <a:xfrm>
            <a:off x="9237641" y="36195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76</a:t>
            </a:r>
            <a:endParaRPr lang="sv-SE" altLang="sv-SE" sz="1000">
              <a:latin typeface="Arial" charset="0"/>
            </a:endParaRPr>
          </a:p>
        </p:txBody>
      </p:sp>
      <p:sp>
        <p:nvSpPr>
          <p:cNvPr id="147" name="Rectangle 132">
            <a:extLst>
              <a:ext uri="{FF2B5EF4-FFF2-40B4-BE49-F238E27FC236}">
                <a16:creationId xmlns:a16="http://schemas.microsoft.com/office/drawing/2014/main" id="{369A99B0-CBE8-B378-FC6C-3C9AF1E920EF}"/>
              </a:ext>
            </a:extLst>
          </p:cNvPr>
          <p:cNvSpPr>
            <a:spLocks noChangeArrowheads="1"/>
          </p:cNvSpPr>
          <p:nvPr/>
        </p:nvSpPr>
        <p:spPr bwMode="auto">
          <a:xfrm>
            <a:off x="9237641" y="41656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46</a:t>
            </a:r>
            <a:endParaRPr lang="sv-SE" altLang="sv-SE" sz="1000">
              <a:latin typeface="Arial" charset="0"/>
            </a:endParaRPr>
          </a:p>
        </p:txBody>
      </p:sp>
      <p:sp>
        <p:nvSpPr>
          <p:cNvPr id="148" name="Rectangle 141">
            <a:extLst>
              <a:ext uri="{FF2B5EF4-FFF2-40B4-BE49-F238E27FC236}">
                <a16:creationId xmlns:a16="http://schemas.microsoft.com/office/drawing/2014/main" id="{5971243F-7C1A-94F9-41C4-B50D0DB0EEF6}"/>
              </a:ext>
            </a:extLst>
          </p:cNvPr>
          <p:cNvSpPr>
            <a:spLocks noChangeArrowheads="1"/>
          </p:cNvSpPr>
          <p:nvPr/>
        </p:nvSpPr>
        <p:spPr bwMode="auto">
          <a:xfrm>
            <a:off x="9237641"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59</a:t>
            </a:r>
            <a:endParaRPr lang="sv-SE" altLang="sv-SE" sz="1000">
              <a:latin typeface="Arial" charset="0"/>
            </a:endParaRPr>
          </a:p>
        </p:txBody>
      </p:sp>
    </p:spTree>
    <p:extLst>
      <p:ext uri="{BB962C8B-B14F-4D97-AF65-F5344CB8AC3E}">
        <p14:creationId xmlns:p14="http://schemas.microsoft.com/office/powerpoint/2010/main" val="3114779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8AEEE6B-C212-BD97-5D7F-647D05AC8B96}"/>
              </a:ext>
            </a:extLst>
          </p:cNvPr>
          <p:cNvSpPr>
            <a:spLocks noChangeArrowheads="1"/>
          </p:cNvSpPr>
          <p:nvPr/>
        </p:nvSpPr>
        <p:spPr bwMode="auto">
          <a:xfrm>
            <a:off x="1752600"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664</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51A8E11F-99D4-EFFC-AB63-C8D39EE980C9}"/>
              </a:ext>
            </a:extLst>
          </p:cNvPr>
          <p:cNvSpPr>
            <a:spLocks noChangeArrowheads="1"/>
          </p:cNvSpPr>
          <p:nvPr/>
        </p:nvSpPr>
        <p:spPr bwMode="auto">
          <a:xfrm>
            <a:off x="1684338" y="1001713"/>
            <a:ext cx="345281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ANVÄNDARVÄNLIGHET</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6036F57D-1857-E59A-312F-A70A761D638A}"/>
              </a:ext>
            </a:extLst>
          </p:cNvPr>
          <p:cNvSpPr>
            <a:spLocks noChangeArrowheads="1"/>
          </p:cNvSpPr>
          <p:nvPr/>
        </p:nvSpPr>
        <p:spPr bwMode="auto">
          <a:xfrm>
            <a:off x="1733550"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7CC07AA6-AF37-C3FA-A43D-B8CAB2F4E999}"/>
              </a:ext>
            </a:extLst>
          </p:cNvPr>
          <p:cNvSpPr>
            <a:spLocks noChangeArrowheads="1"/>
          </p:cNvSpPr>
          <p:nvPr/>
        </p:nvSpPr>
        <p:spPr bwMode="auto">
          <a:xfrm>
            <a:off x="1593850" y="5300663"/>
            <a:ext cx="3381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B4BC2812-EC57-AD41-C404-66C279BCD243}"/>
              </a:ext>
            </a:extLst>
          </p:cNvPr>
          <p:cNvSpPr>
            <a:spLocks noChangeShapeType="1"/>
          </p:cNvSpPr>
          <p:nvPr/>
        </p:nvSpPr>
        <p:spPr bwMode="auto">
          <a:xfrm>
            <a:off x="247967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1D6ABCE8-2A09-7CBF-A5F5-76AEF685ADEF}"/>
              </a:ext>
            </a:extLst>
          </p:cNvPr>
          <p:cNvSpPr>
            <a:spLocks noChangeArrowheads="1"/>
          </p:cNvSpPr>
          <p:nvPr/>
        </p:nvSpPr>
        <p:spPr bwMode="auto">
          <a:xfrm>
            <a:off x="2339975" y="5300663"/>
            <a:ext cx="3381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293E4F17-D72F-3D4C-5F2A-DFC227A0C16C}"/>
              </a:ext>
            </a:extLst>
          </p:cNvPr>
          <p:cNvSpPr>
            <a:spLocks noChangeShapeType="1"/>
          </p:cNvSpPr>
          <p:nvPr/>
        </p:nvSpPr>
        <p:spPr bwMode="auto">
          <a:xfrm>
            <a:off x="3225800"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9BB17E70-A200-A2A7-4850-4FC0FEC02B71}"/>
              </a:ext>
            </a:extLst>
          </p:cNvPr>
          <p:cNvSpPr>
            <a:spLocks noChangeArrowheads="1"/>
          </p:cNvSpPr>
          <p:nvPr/>
        </p:nvSpPr>
        <p:spPr bwMode="auto">
          <a:xfrm>
            <a:off x="3136900"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1487EE49-3006-40D3-018E-3CD60174869E}"/>
              </a:ext>
            </a:extLst>
          </p:cNvPr>
          <p:cNvSpPr>
            <a:spLocks noChangeShapeType="1"/>
          </p:cNvSpPr>
          <p:nvPr/>
        </p:nvSpPr>
        <p:spPr bwMode="auto">
          <a:xfrm>
            <a:off x="397192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5081DCE6-F462-B852-F52A-9A97A7800507}"/>
              </a:ext>
            </a:extLst>
          </p:cNvPr>
          <p:cNvSpPr>
            <a:spLocks noChangeArrowheads="1"/>
          </p:cNvSpPr>
          <p:nvPr/>
        </p:nvSpPr>
        <p:spPr bwMode="auto">
          <a:xfrm>
            <a:off x="3852863"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7AE23239-282F-A7FA-F0E2-9D5FD762FF8E}"/>
              </a:ext>
            </a:extLst>
          </p:cNvPr>
          <p:cNvSpPr>
            <a:spLocks noChangeShapeType="1"/>
          </p:cNvSpPr>
          <p:nvPr/>
        </p:nvSpPr>
        <p:spPr bwMode="auto">
          <a:xfrm>
            <a:off x="4718050"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E1D5287A-B4E8-DAD9-FE60-AAB178B8B1EB}"/>
              </a:ext>
            </a:extLst>
          </p:cNvPr>
          <p:cNvSpPr>
            <a:spLocks noChangeArrowheads="1"/>
          </p:cNvSpPr>
          <p:nvPr/>
        </p:nvSpPr>
        <p:spPr bwMode="auto">
          <a:xfrm>
            <a:off x="4598988"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0B2CC9AD-B20A-C391-5714-EC2D0C0EA8BA}"/>
              </a:ext>
            </a:extLst>
          </p:cNvPr>
          <p:cNvSpPr>
            <a:spLocks noChangeShapeType="1"/>
          </p:cNvSpPr>
          <p:nvPr/>
        </p:nvSpPr>
        <p:spPr bwMode="auto">
          <a:xfrm>
            <a:off x="5464175"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3A2D1204-BB1E-8D8F-8FDA-6AE1A4009C13}"/>
              </a:ext>
            </a:extLst>
          </p:cNvPr>
          <p:cNvSpPr>
            <a:spLocks noChangeArrowheads="1"/>
          </p:cNvSpPr>
          <p:nvPr/>
        </p:nvSpPr>
        <p:spPr bwMode="auto">
          <a:xfrm>
            <a:off x="5345113"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CFBE7709-0D7C-C490-DBB5-2F61226714FB}"/>
              </a:ext>
            </a:extLst>
          </p:cNvPr>
          <p:cNvSpPr>
            <a:spLocks noChangeArrowheads="1"/>
          </p:cNvSpPr>
          <p:nvPr/>
        </p:nvSpPr>
        <p:spPr bwMode="auto">
          <a:xfrm>
            <a:off x="6061075"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709F2DDC-6FF2-99BB-73DA-4ED1B9DF8320}"/>
              </a:ext>
            </a:extLst>
          </p:cNvPr>
          <p:cNvSpPr>
            <a:spLocks noChangeShapeType="1"/>
          </p:cNvSpPr>
          <p:nvPr/>
        </p:nvSpPr>
        <p:spPr bwMode="auto">
          <a:xfrm flipV="1">
            <a:off x="3225800"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604B2BBE-1150-4814-6852-53A69CD5F04C}"/>
              </a:ext>
            </a:extLst>
          </p:cNvPr>
          <p:cNvSpPr>
            <a:spLocks noChangeArrowheads="1"/>
          </p:cNvSpPr>
          <p:nvPr/>
        </p:nvSpPr>
        <p:spPr bwMode="auto">
          <a:xfrm>
            <a:off x="1733550" y="5578475"/>
            <a:ext cx="6119813"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D5A9CB12-8C7B-EDCE-5FC8-E3B18D1B1671}"/>
              </a:ext>
            </a:extLst>
          </p:cNvPr>
          <p:cNvSpPr>
            <a:spLocks noChangeArrowheads="1"/>
          </p:cNvSpPr>
          <p:nvPr/>
        </p:nvSpPr>
        <p:spPr bwMode="auto">
          <a:xfrm>
            <a:off x="1833563"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DDAED24F-0035-192D-3D64-68157750670F}"/>
              </a:ext>
            </a:extLst>
          </p:cNvPr>
          <p:cNvSpPr>
            <a:spLocks noChangeArrowheads="1"/>
          </p:cNvSpPr>
          <p:nvPr/>
        </p:nvSpPr>
        <p:spPr bwMode="auto">
          <a:xfrm>
            <a:off x="183356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A6E5F601-C1EF-52A0-440D-86B22C2D090F}"/>
              </a:ext>
            </a:extLst>
          </p:cNvPr>
          <p:cNvSpPr>
            <a:spLocks noChangeArrowheads="1"/>
          </p:cNvSpPr>
          <p:nvPr/>
        </p:nvSpPr>
        <p:spPr bwMode="auto">
          <a:xfrm>
            <a:off x="3195638" y="5648325"/>
            <a:ext cx="160337"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32434E47-95D5-FDB2-C333-99C567FD2599}"/>
              </a:ext>
            </a:extLst>
          </p:cNvPr>
          <p:cNvSpPr>
            <a:spLocks noChangeArrowheads="1"/>
          </p:cNvSpPr>
          <p:nvPr/>
        </p:nvSpPr>
        <p:spPr bwMode="auto">
          <a:xfrm>
            <a:off x="3195638" y="5648325"/>
            <a:ext cx="160337"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99FB4F19-9203-81FC-4353-FE43B3670EE6}"/>
              </a:ext>
            </a:extLst>
          </p:cNvPr>
          <p:cNvSpPr>
            <a:spLocks noChangeArrowheads="1"/>
          </p:cNvSpPr>
          <p:nvPr/>
        </p:nvSpPr>
        <p:spPr bwMode="auto">
          <a:xfrm>
            <a:off x="5116513"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EC69C565-8597-1799-2B0C-6FD3562ECE6A}"/>
              </a:ext>
            </a:extLst>
          </p:cNvPr>
          <p:cNvSpPr>
            <a:spLocks noChangeArrowheads="1"/>
          </p:cNvSpPr>
          <p:nvPr/>
        </p:nvSpPr>
        <p:spPr bwMode="auto">
          <a:xfrm>
            <a:off x="511651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388CF82A-B83F-3727-96E1-BFEFA817B722}"/>
              </a:ext>
            </a:extLst>
          </p:cNvPr>
          <p:cNvSpPr>
            <a:spLocks noChangeArrowheads="1"/>
          </p:cNvSpPr>
          <p:nvPr/>
        </p:nvSpPr>
        <p:spPr bwMode="auto">
          <a:xfrm>
            <a:off x="6608763"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7E3A03E7-B180-63DD-F25C-A8DAFCFD8A56}"/>
              </a:ext>
            </a:extLst>
          </p:cNvPr>
          <p:cNvSpPr>
            <a:spLocks noChangeArrowheads="1"/>
          </p:cNvSpPr>
          <p:nvPr/>
        </p:nvSpPr>
        <p:spPr bwMode="auto">
          <a:xfrm>
            <a:off x="6608763"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CF43644F-9980-A65D-6C7B-CBD78A22D641}"/>
              </a:ext>
            </a:extLst>
          </p:cNvPr>
          <p:cNvSpPr>
            <a:spLocks noChangeArrowheads="1"/>
          </p:cNvSpPr>
          <p:nvPr/>
        </p:nvSpPr>
        <p:spPr bwMode="auto">
          <a:xfrm>
            <a:off x="2051050" y="5649913"/>
            <a:ext cx="11445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773B8119-5540-EE50-89F5-6F962CA3A94E}"/>
              </a:ext>
            </a:extLst>
          </p:cNvPr>
          <p:cNvSpPr>
            <a:spLocks noChangeArrowheads="1"/>
          </p:cNvSpPr>
          <p:nvPr/>
        </p:nvSpPr>
        <p:spPr bwMode="auto">
          <a:xfrm>
            <a:off x="3414713"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68AB7595-858A-8BFC-0364-3694A5A92570}"/>
              </a:ext>
            </a:extLst>
          </p:cNvPr>
          <p:cNvSpPr>
            <a:spLocks noChangeArrowheads="1"/>
          </p:cNvSpPr>
          <p:nvPr/>
        </p:nvSpPr>
        <p:spPr bwMode="auto">
          <a:xfrm>
            <a:off x="5335588" y="5649913"/>
            <a:ext cx="1293812"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F76A79A2-AAA1-D473-1C24-00A4AACDA929}"/>
              </a:ext>
            </a:extLst>
          </p:cNvPr>
          <p:cNvSpPr>
            <a:spLocks noChangeArrowheads="1"/>
          </p:cNvSpPr>
          <p:nvPr/>
        </p:nvSpPr>
        <p:spPr bwMode="auto">
          <a:xfrm>
            <a:off x="6827838"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2C9A6D62-D379-6D39-73F4-85C66992490E}"/>
              </a:ext>
            </a:extLst>
          </p:cNvPr>
          <p:cNvSpPr>
            <a:spLocks noChangeArrowheads="1"/>
          </p:cNvSpPr>
          <p:nvPr/>
        </p:nvSpPr>
        <p:spPr bwMode="auto">
          <a:xfrm>
            <a:off x="64595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8C8BE214-5FEA-7567-3658-8319C0327F6D}"/>
              </a:ext>
            </a:extLst>
          </p:cNvPr>
          <p:cNvSpPr>
            <a:spLocks noChangeArrowheads="1"/>
          </p:cNvSpPr>
          <p:nvPr/>
        </p:nvSpPr>
        <p:spPr bwMode="auto">
          <a:xfrm>
            <a:off x="64595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5A21D388-AD44-A556-EAD1-7925E628FF46}"/>
              </a:ext>
            </a:extLst>
          </p:cNvPr>
          <p:cNvSpPr>
            <a:spLocks noChangeArrowheads="1"/>
          </p:cNvSpPr>
          <p:nvPr/>
        </p:nvSpPr>
        <p:spPr bwMode="auto">
          <a:xfrm>
            <a:off x="695642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46A956FE-B8BD-EAE6-1EEF-C2BF6A5EF511}"/>
              </a:ext>
            </a:extLst>
          </p:cNvPr>
          <p:cNvSpPr>
            <a:spLocks noChangeArrowheads="1"/>
          </p:cNvSpPr>
          <p:nvPr/>
        </p:nvSpPr>
        <p:spPr bwMode="auto">
          <a:xfrm>
            <a:off x="695642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F1D1B718-13B0-2A58-BE80-B3612798034D}"/>
              </a:ext>
            </a:extLst>
          </p:cNvPr>
          <p:cNvSpPr>
            <a:spLocks noChangeArrowheads="1"/>
          </p:cNvSpPr>
          <p:nvPr/>
        </p:nvSpPr>
        <p:spPr bwMode="auto">
          <a:xfrm>
            <a:off x="74549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32D5F613-81D3-7D0F-4D47-061403ADFFB4}"/>
              </a:ext>
            </a:extLst>
          </p:cNvPr>
          <p:cNvSpPr>
            <a:spLocks noChangeArrowheads="1"/>
          </p:cNvSpPr>
          <p:nvPr/>
        </p:nvSpPr>
        <p:spPr bwMode="auto">
          <a:xfrm>
            <a:off x="74549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86C2D81B-37E2-5985-AC93-4EC37371C5EB}"/>
              </a:ext>
            </a:extLst>
          </p:cNvPr>
          <p:cNvSpPr>
            <a:spLocks noChangeArrowheads="1"/>
          </p:cNvSpPr>
          <p:nvPr/>
        </p:nvSpPr>
        <p:spPr bwMode="auto">
          <a:xfrm>
            <a:off x="79517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42DF5132-D04C-092C-DE24-CFACF9A14EA6}"/>
              </a:ext>
            </a:extLst>
          </p:cNvPr>
          <p:cNvSpPr>
            <a:spLocks noChangeArrowheads="1"/>
          </p:cNvSpPr>
          <p:nvPr/>
        </p:nvSpPr>
        <p:spPr bwMode="auto">
          <a:xfrm>
            <a:off x="79517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44D09014-D75D-E813-A0A2-E20A8430DA11}"/>
              </a:ext>
            </a:extLst>
          </p:cNvPr>
          <p:cNvSpPr>
            <a:spLocks noChangeArrowheads="1"/>
          </p:cNvSpPr>
          <p:nvPr/>
        </p:nvSpPr>
        <p:spPr bwMode="auto">
          <a:xfrm>
            <a:off x="8450263"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A300ACE1-F388-20C1-77BE-7A878C6995B3}"/>
              </a:ext>
            </a:extLst>
          </p:cNvPr>
          <p:cNvSpPr>
            <a:spLocks noChangeArrowheads="1"/>
          </p:cNvSpPr>
          <p:nvPr/>
        </p:nvSpPr>
        <p:spPr bwMode="auto">
          <a:xfrm>
            <a:off x="8450263"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58462ED6-467B-E828-53EC-ACB238533BF7}"/>
              </a:ext>
            </a:extLst>
          </p:cNvPr>
          <p:cNvSpPr>
            <a:spLocks noChangeArrowheads="1"/>
          </p:cNvSpPr>
          <p:nvPr/>
        </p:nvSpPr>
        <p:spPr bwMode="auto">
          <a:xfrm>
            <a:off x="6538913"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0A6C547F-A1A0-50E8-FDA5-1F06338DF1BB}"/>
              </a:ext>
            </a:extLst>
          </p:cNvPr>
          <p:cNvSpPr>
            <a:spLocks noChangeArrowheads="1"/>
          </p:cNvSpPr>
          <p:nvPr/>
        </p:nvSpPr>
        <p:spPr bwMode="auto">
          <a:xfrm>
            <a:off x="6469063" y="1508125"/>
            <a:ext cx="4079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86434F51-C16A-7163-A256-A52E481DC7AA}"/>
              </a:ext>
            </a:extLst>
          </p:cNvPr>
          <p:cNvSpPr>
            <a:spLocks noChangeArrowheads="1"/>
          </p:cNvSpPr>
          <p:nvPr/>
        </p:nvSpPr>
        <p:spPr bwMode="auto">
          <a:xfrm>
            <a:off x="6946900" y="1387475"/>
            <a:ext cx="4778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7836336A-2FF9-62B8-9C37-1F02F63BF602}"/>
              </a:ext>
            </a:extLst>
          </p:cNvPr>
          <p:cNvSpPr>
            <a:spLocks noChangeArrowheads="1"/>
          </p:cNvSpPr>
          <p:nvPr/>
        </p:nvSpPr>
        <p:spPr bwMode="auto">
          <a:xfrm>
            <a:off x="7016750" y="1508125"/>
            <a:ext cx="3190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34DDC6FC-2F84-A925-2AFC-453D2431976A}"/>
              </a:ext>
            </a:extLst>
          </p:cNvPr>
          <p:cNvSpPr>
            <a:spLocks noChangeArrowheads="1"/>
          </p:cNvSpPr>
          <p:nvPr/>
        </p:nvSpPr>
        <p:spPr bwMode="auto">
          <a:xfrm>
            <a:off x="7424738" y="1508125"/>
            <a:ext cx="4968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82567B2A-4A24-E86D-AE34-FD91A20156BF}"/>
              </a:ext>
            </a:extLst>
          </p:cNvPr>
          <p:cNvSpPr>
            <a:spLocks noChangeArrowheads="1"/>
          </p:cNvSpPr>
          <p:nvPr/>
        </p:nvSpPr>
        <p:spPr bwMode="auto">
          <a:xfrm>
            <a:off x="7972425"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B1D41649-2610-3398-576C-CA8A23340A4C}"/>
              </a:ext>
            </a:extLst>
          </p:cNvPr>
          <p:cNvSpPr>
            <a:spLocks noChangeArrowheads="1"/>
          </p:cNvSpPr>
          <p:nvPr/>
        </p:nvSpPr>
        <p:spPr bwMode="auto">
          <a:xfrm>
            <a:off x="8469313"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96BA6351-425C-54FA-4A10-85E0D2140C7C}"/>
              </a:ext>
            </a:extLst>
          </p:cNvPr>
          <p:cNvSpPr>
            <a:spLocks noChangeArrowheads="1"/>
          </p:cNvSpPr>
          <p:nvPr/>
        </p:nvSpPr>
        <p:spPr bwMode="auto">
          <a:xfrm>
            <a:off x="8529638"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23014EA5-3922-6821-DBD0-C0A92E65D2EA}"/>
              </a:ext>
            </a:extLst>
          </p:cNvPr>
          <p:cNvSpPr>
            <a:spLocks noChangeArrowheads="1"/>
          </p:cNvSpPr>
          <p:nvPr/>
        </p:nvSpPr>
        <p:spPr bwMode="auto">
          <a:xfrm>
            <a:off x="3016250" y="1797050"/>
            <a:ext cx="209550"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2C64AA3F-4245-F4DB-939B-EB2EE3CCF2CB}"/>
              </a:ext>
            </a:extLst>
          </p:cNvPr>
          <p:cNvSpPr>
            <a:spLocks noChangeArrowheads="1"/>
          </p:cNvSpPr>
          <p:nvPr/>
        </p:nvSpPr>
        <p:spPr bwMode="auto">
          <a:xfrm>
            <a:off x="3016250" y="1797050"/>
            <a:ext cx="2095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5B7815AA-9725-D2F4-E66A-23669F86D606}"/>
              </a:ext>
            </a:extLst>
          </p:cNvPr>
          <p:cNvSpPr>
            <a:spLocks noChangeArrowheads="1"/>
          </p:cNvSpPr>
          <p:nvPr/>
        </p:nvSpPr>
        <p:spPr bwMode="auto">
          <a:xfrm>
            <a:off x="2897188" y="1797050"/>
            <a:ext cx="119062"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5A3B044A-5FF9-FFEB-FA39-E57058C2D520}"/>
              </a:ext>
            </a:extLst>
          </p:cNvPr>
          <p:cNvSpPr>
            <a:spLocks noChangeArrowheads="1"/>
          </p:cNvSpPr>
          <p:nvPr/>
        </p:nvSpPr>
        <p:spPr bwMode="auto">
          <a:xfrm>
            <a:off x="2897188" y="1797050"/>
            <a:ext cx="11906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CAB1C1BE-9CFD-2F46-A8AC-21E42F964269}"/>
              </a:ext>
            </a:extLst>
          </p:cNvPr>
          <p:cNvSpPr>
            <a:spLocks noChangeArrowheads="1"/>
          </p:cNvSpPr>
          <p:nvPr/>
        </p:nvSpPr>
        <p:spPr bwMode="auto">
          <a:xfrm>
            <a:off x="3225800" y="1797050"/>
            <a:ext cx="925513"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D50C8722-ECFC-9402-35BC-81E3E8BA7600}"/>
              </a:ext>
            </a:extLst>
          </p:cNvPr>
          <p:cNvSpPr>
            <a:spLocks noChangeArrowheads="1"/>
          </p:cNvSpPr>
          <p:nvPr/>
        </p:nvSpPr>
        <p:spPr bwMode="auto">
          <a:xfrm>
            <a:off x="3225800" y="1797050"/>
            <a:ext cx="925513"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95547A83-9B05-52C4-E3CB-5568A8BF6905}"/>
              </a:ext>
            </a:extLst>
          </p:cNvPr>
          <p:cNvSpPr>
            <a:spLocks noChangeArrowheads="1"/>
          </p:cNvSpPr>
          <p:nvPr/>
        </p:nvSpPr>
        <p:spPr bwMode="auto">
          <a:xfrm>
            <a:off x="4151313" y="1797050"/>
            <a:ext cx="895350"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830F1C2C-4CD5-FE88-36BF-8FA0A5E09B57}"/>
              </a:ext>
            </a:extLst>
          </p:cNvPr>
          <p:cNvSpPr>
            <a:spLocks noChangeArrowheads="1"/>
          </p:cNvSpPr>
          <p:nvPr/>
        </p:nvSpPr>
        <p:spPr bwMode="auto">
          <a:xfrm>
            <a:off x="4151313" y="1797050"/>
            <a:ext cx="8953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A6BB4E47-F4E7-5B94-E1BE-58A7A162DCCF}"/>
              </a:ext>
            </a:extLst>
          </p:cNvPr>
          <p:cNvSpPr>
            <a:spLocks noChangeArrowheads="1"/>
          </p:cNvSpPr>
          <p:nvPr/>
        </p:nvSpPr>
        <p:spPr bwMode="auto">
          <a:xfrm>
            <a:off x="952500" y="1966913"/>
            <a:ext cx="6111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Navigering</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B38C3B69-93C9-D909-2A45-2F5AA26D71B9}"/>
              </a:ext>
            </a:extLst>
          </p:cNvPr>
          <p:cNvSpPr>
            <a:spLocks noChangeArrowheads="1"/>
          </p:cNvSpPr>
          <p:nvPr/>
        </p:nvSpPr>
        <p:spPr bwMode="auto">
          <a:xfrm>
            <a:off x="2689225"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-11</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65078663-1B2C-C9EF-8F5C-30C0D1BA5BA0}"/>
              </a:ext>
            </a:extLst>
          </p:cNvPr>
          <p:cNvSpPr>
            <a:spLocks noChangeArrowheads="1"/>
          </p:cNvSpPr>
          <p:nvPr/>
        </p:nvSpPr>
        <p:spPr bwMode="auto">
          <a:xfrm>
            <a:off x="5116513" y="19748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B831E674-36A4-63B5-2461-010ADBA8457D}"/>
              </a:ext>
            </a:extLst>
          </p:cNvPr>
          <p:cNvSpPr>
            <a:spLocks noChangeArrowheads="1"/>
          </p:cNvSpPr>
          <p:nvPr/>
        </p:nvSpPr>
        <p:spPr bwMode="auto">
          <a:xfrm>
            <a:off x="65897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4C11F940-7ABE-660F-A164-BF4830B6A139}"/>
              </a:ext>
            </a:extLst>
          </p:cNvPr>
          <p:cNvSpPr>
            <a:spLocks noChangeArrowheads="1"/>
          </p:cNvSpPr>
          <p:nvPr/>
        </p:nvSpPr>
        <p:spPr bwMode="auto">
          <a:xfrm>
            <a:off x="708660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642C0D6B-61EA-EFF0-DA86-D6B8D5DBF6D0}"/>
              </a:ext>
            </a:extLst>
          </p:cNvPr>
          <p:cNvSpPr>
            <a:spLocks noChangeArrowheads="1"/>
          </p:cNvSpPr>
          <p:nvPr/>
        </p:nvSpPr>
        <p:spPr bwMode="auto">
          <a:xfrm>
            <a:off x="758348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296FC13E-DB98-6432-3C0D-50E4F208E5E2}"/>
              </a:ext>
            </a:extLst>
          </p:cNvPr>
          <p:cNvSpPr>
            <a:spLocks noChangeArrowheads="1"/>
          </p:cNvSpPr>
          <p:nvPr/>
        </p:nvSpPr>
        <p:spPr bwMode="auto">
          <a:xfrm>
            <a:off x="80819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92</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10F8D9DB-B711-88BF-7F8B-D2D84E520364}"/>
              </a:ext>
            </a:extLst>
          </p:cNvPr>
          <p:cNvSpPr>
            <a:spLocks noChangeArrowheads="1"/>
          </p:cNvSpPr>
          <p:nvPr/>
        </p:nvSpPr>
        <p:spPr bwMode="auto">
          <a:xfrm>
            <a:off x="85788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8F151F7C-2149-E721-E416-704C67F94C9A}"/>
              </a:ext>
            </a:extLst>
          </p:cNvPr>
          <p:cNvSpPr>
            <a:spLocks noChangeArrowheads="1"/>
          </p:cNvSpPr>
          <p:nvPr/>
        </p:nvSpPr>
        <p:spPr bwMode="auto">
          <a:xfrm>
            <a:off x="3046413" y="2344738"/>
            <a:ext cx="179387" cy="496887"/>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9EBE0072-D731-BA96-0F63-1F0D06C2D323}"/>
              </a:ext>
            </a:extLst>
          </p:cNvPr>
          <p:cNvSpPr>
            <a:spLocks noChangeArrowheads="1"/>
          </p:cNvSpPr>
          <p:nvPr/>
        </p:nvSpPr>
        <p:spPr bwMode="auto">
          <a:xfrm>
            <a:off x="3046413" y="2344738"/>
            <a:ext cx="179387"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8431B4A8-E21A-CA11-088B-B982FBEC32DD}"/>
              </a:ext>
            </a:extLst>
          </p:cNvPr>
          <p:cNvSpPr>
            <a:spLocks noChangeArrowheads="1"/>
          </p:cNvSpPr>
          <p:nvPr/>
        </p:nvSpPr>
        <p:spPr bwMode="auto">
          <a:xfrm>
            <a:off x="2927350" y="2344738"/>
            <a:ext cx="119063" cy="496887"/>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F47C0A9F-E2E0-2660-1E1A-DCC217877AE0}"/>
              </a:ext>
            </a:extLst>
          </p:cNvPr>
          <p:cNvSpPr>
            <a:spLocks noChangeArrowheads="1"/>
          </p:cNvSpPr>
          <p:nvPr/>
        </p:nvSpPr>
        <p:spPr bwMode="auto">
          <a:xfrm>
            <a:off x="2927350" y="2344738"/>
            <a:ext cx="119063"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83559887-EFD4-2E60-4CBC-ADAA25497959}"/>
              </a:ext>
            </a:extLst>
          </p:cNvPr>
          <p:cNvSpPr>
            <a:spLocks noChangeArrowheads="1"/>
          </p:cNvSpPr>
          <p:nvPr/>
        </p:nvSpPr>
        <p:spPr bwMode="auto">
          <a:xfrm>
            <a:off x="3225800" y="2344738"/>
            <a:ext cx="895350" cy="496887"/>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4F42E1F6-F511-20B1-2448-21D16F0FCD4A}"/>
              </a:ext>
            </a:extLst>
          </p:cNvPr>
          <p:cNvSpPr>
            <a:spLocks noChangeArrowheads="1"/>
          </p:cNvSpPr>
          <p:nvPr/>
        </p:nvSpPr>
        <p:spPr bwMode="auto">
          <a:xfrm>
            <a:off x="3225800" y="2344738"/>
            <a:ext cx="895350"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BD735516-F6CA-3F17-FF70-65E2D671B2CF}"/>
              </a:ext>
            </a:extLst>
          </p:cNvPr>
          <p:cNvSpPr>
            <a:spLocks noChangeArrowheads="1"/>
          </p:cNvSpPr>
          <p:nvPr/>
        </p:nvSpPr>
        <p:spPr bwMode="auto">
          <a:xfrm>
            <a:off x="4121150" y="2344738"/>
            <a:ext cx="1135063"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6CA4E8A4-ECFB-BDE0-B4E7-172304058A25}"/>
              </a:ext>
            </a:extLst>
          </p:cNvPr>
          <p:cNvSpPr>
            <a:spLocks noChangeArrowheads="1"/>
          </p:cNvSpPr>
          <p:nvPr/>
        </p:nvSpPr>
        <p:spPr bwMode="auto">
          <a:xfrm>
            <a:off x="4121150" y="2344738"/>
            <a:ext cx="1135063"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DE58F72F-872B-6F39-984A-2CF0CE9D0B58}"/>
              </a:ext>
            </a:extLst>
          </p:cNvPr>
          <p:cNvSpPr>
            <a:spLocks noChangeArrowheads="1"/>
          </p:cNvSpPr>
          <p:nvPr/>
        </p:nvSpPr>
        <p:spPr bwMode="auto">
          <a:xfrm>
            <a:off x="849313" y="2514600"/>
            <a:ext cx="7143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Nedladdning</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EA58E0CC-0B7E-26E2-3D69-8AF153588101}"/>
              </a:ext>
            </a:extLst>
          </p:cNvPr>
          <p:cNvSpPr>
            <a:spLocks noChangeArrowheads="1"/>
          </p:cNvSpPr>
          <p:nvPr/>
        </p:nvSpPr>
        <p:spPr bwMode="auto">
          <a:xfrm>
            <a:off x="2708275" y="2522538"/>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AE42D02B-3AE6-A818-DEA1-D51AEEE4A9B4}"/>
              </a:ext>
            </a:extLst>
          </p:cNvPr>
          <p:cNvSpPr>
            <a:spLocks noChangeArrowheads="1"/>
          </p:cNvSpPr>
          <p:nvPr/>
        </p:nvSpPr>
        <p:spPr bwMode="auto">
          <a:xfrm>
            <a:off x="5326063" y="25225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5AD5E6CD-DDAB-0C98-9B93-2786BE87906A}"/>
              </a:ext>
            </a:extLst>
          </p:cNvPr>
          <p:cNvSpPr>
            <a:spLocks noChangeArrowheads="1"/>
          </p:cNvSpPr>
          <p:nvPr/>
        </p:nvSpPr>
        <p:spPr bwMode="auto">
          <a:xfrm>
            <a:off x="658971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8AA8B670-B3CB-C421-6227-5B3A2A2E4E9B}"/>
              </a:ext>
            </a:extLst>
          </p:cNvPr>
          <p:cNvSpPr>
            <a:spLocks noChangeArrowheads="1"/>
          </p:cNvSpPr>
          <p:nvPr/>
        </p:nvSpPr>
        <p:spPr bwMode="auto">
          <a:xfrm>
            <a:off x="708660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72</a:t>
            </a:r>
            <a:endParaRPr lang="sv-SE" altLang="sv-SE" sz="1000">
              <a:latin typeface="Arial" panose="020B0604020202020204" pitchFamily="34" charset="0"/>
            </a:endParaRPr>
          </a:p>
        </p:txBody>
      </p:sp>
      <p:sp>
        <p:nvSpPr>
          <p:cNvPr id="78" name="Rectangle 82">
            <a:extLst>
              <a:ext uri="{FF2B5EF4-FFF2-40B4-BE49-F238E27FC236}">
                <a16:creationId xmlns:a16="http://schemas.microsoft.com/office/drawing/2014/main" id="{E39D0793-A29A-2324-0F3A-1F006C077688}"/>
              </a:ext>
            </a:extLst>
          </p:cNvPr>
          <p:cNvSpPr>
            <a:spLocks noChangeArrowheads="1"/>
          </p:cNvSpPr>
          <p:nvPr/>
        </p:nvSpPr>
        <p:spPr bwMode="auto">
          <a:xfrm>
            <a:off x="758348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78</a:t>
            </a:r>
            <a:endParaRPr lang="sv-SE" altLang="sv-SE" sz="1000">
              <a:latin typeface="Arial" panose="020B0604020202020204" pitchFamily="34" charset="0"/>
            </a:endParaRPr>
          </a:p>
        </p:txBody>
      </p:sp>
      <p:sp>
        <p:nvSpPr>
          <p:cNvPr id="79" name="Rectangle 83">
            <a:extLst>
              <a:ext uri="{FF2B5EF4-FFF2-40B4-BE49-F238E27FC236}">
                <a16:creationId xmlns:a16="http://schemas.microsoft.com/office/drawing/2014/main" id="{988DD5B1-24A4-D51A-2153-35C8ECE04A3A}"/>
              </a:ext>
            </a:extLst>
          </p:cNvPr>
          <p:cNvSpPr>
            <a:spLocks noChangeArrowheads="1"/>
          </p:cNvSpPr>
          <p:nvPr/>
        </p:nvSpPr>
        <p:spPr bwMode="auto">
          <a:xfrm>
            <a:off x="808196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95</a:t>
            </a:r>
            <a:endParaRPr lang="sv-SE" altLang="sv-SE" sz="1000">
              <a:latin typeface="Arial" panose="020B0604020202020204" pitchFamily="34" charset="0"/>
            </a:endParaRPr>
          </a:p>
        </p:txBody>
      </p:sp>
      <p:sp>
        <p:nvSpPr>
          <p:cNvPr id="80" name="Rectangle 84">
            <a:extLst>
              <a:ext uri="{FF2B5EF4-FFF2-40B4-BE49-F238E27FC236}">
                <a16:creationId xmlns:a16="http://schemas.microsoft.com/office/drawing/2014/main" id="{610054F8-2E8A-5C75-E9EF-C7C4B08EB54F}"/>
              </a:ext>
            </a:extLst>
          </p:cNvPr>
          <p:cNvSpPr>
            <a:spLocks noChangeArrowheads="1"/>
          </p:cNvSpPr>
          <p:nvPr/>
        </p:nvSpPr>
        <p:spPr bwMode="auto">
          <a:xfrm>
            <a:off x="85788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75</a:t>
            </a:r>
            <a:endParaRPr lang="sv-SE" altLang="sv-SE" sz="1000">
              <a:latin typeface="Arial" panose="020B0604020202020204" pitchFamily="34" charset="0"/>
            </a:endParaRPr>
          </a:p>
        </p:txBody>
      </p:sp>
      <p:sp>
        <p:nvSpPr>
          <p:cNvPr id="81" name="Rectangle 85">
            <a:extLst>
              <a:ext uri="{FF2B5EF4-FFF2-40B4-BE49-F238E27FC236}">
                <a16:creationId xmlns:a16="http://schemas.microsoft.com/office/drawing/2014/main" id="{15788D18-A33C-805E-1D7A-666F8088E3A9}"/>
              </a:ext>
            </a:extLst>
          </p:cNvPr>
          <p:cNvSpPr>
            <a:spLocks noChangeArrowheads="1"/>
          </p:cNvSpPr>
          <p:nvPr/>
        </p:nvSpPr>
        <p:spPr bwMode="auto">
          <a:xfrm>
            <a:off x="1066800" y="4862513"/>
            <a:ext cx="4968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82" name="Rectangle 86">
            <a:extLst>
              <a:ext uri="{FF2B5EF4-FFF2-40B4-BE49-F238E27FC236}">
                <a16:creationId xmlns:a16="http://schemas.microsoft.com/office/drawing/2014/main" id="{FA946305-9BAF-9339-78E9-88F100B4D1F9}"/>
              </a:ext>
            </a:extLst>
          </p:cNvPr>
          <p:cNvSpPr>
            <a:spLocks noChangeArrowheads="1"/>
          </p:cNvSpPr>
          <p:nvPr/>
        </p:nvSpPr>
        <p:spPr bwMode="auto">
          <a:xfrm>
            <a:off x="3225800" y="4683125"/>
            <a:ext cx="1909763"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3" name="Rectangle 87">
            <a:extLst>
              <a:ext uri="{FF2B5EF4-FFF2-40B4-BE49-F238E27FC236}">
                <a16:creationId xmlns:a16="http://schemas.microsoft.com/office/drawing/2014/main" id="{D36B8070-2739-E060-CA16-58FF75654803}"/>
              </a:ext>
            </a:extLst>
          </p:cNvPr>
          <p:cNvSpPr>
            <a:spLocks noChangeArrowheads="1"/>
          </p:cNvSpPr>
          <p:nvPr/>
        </p:nvSpPr>
        <p:spPr bwMode="auto">
          <a:xfrm>
            <a:off x="3225800" y="4683125"/>
            <a:ext cx="1909763"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4" name="Rectangle 88">
            <a:extLst>
              <a:ext uri="{FF2B5EF4-FFF2-40B4-BE49-F238E27FC236}">
                <a16:creationId xmlns:a16="http://schemas.microsoft.com/office/drawing/2014/main" id="{578BF9CA-1B86-DAA8-5BB8-1EA79BECCAC1}"/>
              </a:ext>
            </a:extLst>
          </p:cNvPr>
          <p:cNvSpPr>
            <a:spLocks noChangeArrowheads="1"/>
          </p:cNvSpPr>
          <p:nvPr/>
        </p:nvSpPr>
        <p:spPr bwMode="auto">
          <a:xfrm>
            <a:off x="5205413"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85" name="Rectangle 89">
            <a:extLst>
              <a:ext uri="{FF2B5EF4-FFF2-40B4-BE49-F238E27FC236}">
                <a16:creationId xmlns:a16="http://schemas.microsoft.com/office/drawing/2014/main" id="{733CB480-B29F-B657-2C8C-FC566F6A3A33}"/>
              </a:ext>
            </a:extLst>
          </p:cNvPr>
          <p:cNvSpPr>
            <a:spLocks noChangeArrowheads="1"/>
          </p:cNvSpPr>
          <p:nvPr/>
        </p:nvSpPr>
        <p:spPr bwMode="auto">
          <a:xfrm>
            <a:off x="65897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64</a:t>
            </a:r>
            <a:endParaRPr lang="sv-SE" altLang="sv-SE" sz="1000">
              <a:latin typeface="Arial" panose="020B0604020202020204" pitchFamily="34" charset="0"/>
            </a:endParaRPr>
          </a:p>
        </p:txBody>
      </p:sp>
      <p:sp>
        <p:nvSpPr>
          <p:cNvPr id="86" name="Rectangle 90">
            <a:extLst>
              <a:ext uri="{FF2B5EF4-FFF2-40B4-BE49-F238E27FC236}">
                <a16:creationId xmlns:a16="http://schemas.microsoft.com/office/drawing/2014/main" id="{9F823758-028F-D294-C645-BE4BB4639360}"/>
              </a:ext>
            </a:extLst>
          </p:cNvPr>
          <p:cNvSpPr>
            <a:spLocks noChangeArrowheads="1"/>
          </p:cNvSpPr>
          <p:nvPr/>
        </p:nvSpPr>
        <p:spPr bwMode="auto">
          <a:xfrm>
            <a:off x="708660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67</a:t>
            </a:r>
            <a:endParaRPr lang="sv-SE" altLang="sv-SE" sz="1000">
              <a:latin typeface="Arial" panose="020B0604020202020204" pitchFamily="34" charset="0"/>
            </a:endParaRPr>
          </a:p>
        </p:txBody>
      </p:sp>
      <p:sp>
        <p:nvSpPr>
          <p:cNvPr id="87" name="Rectangle 91">
            <a:extLst>
              <a:ext uri="{FF2B5EF4-FFF2-40B4-BE49-F238E27FC236}">
                <a16:creationId xmlns:a16="http://schemas.microsoft.com/office/drawing/2014/main" id="{29125750-4581-22C9-CFFF-6A7AC8E22CC1}"/>
              </a:ext>
            </a:extLst>
          </p:cNvPr>
          <p:cNvSpPr>
            <a:spLocks noChangeArrowheads="1"/>
          </p:cNvSpPr>
          <p:nvPr/>
        </p:nvSpPr>
        <p:spPr bwMode="auto">
          <a:xfrm>
            <a:off x="758348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88" name="Rectangle 92">
            <a:extLst>
              <a:ext uri="{FF2B5EF4-FFF2-40B4-BE49-F238E27FC236}">
                <a16:creationId xmlns:a16="http://schemas.microsoft.com/office/drawing/2014/main" id="{76D0453B-51DF-33FB-586C-27F165FF9531}"/>
              </a:ext>
            </a:extLst>
          </p:cNvPr>
          <p:cNvSpPr>
            <a:spLocks noChangeArrowheads="1"/>
          </p:cNvSpPr>
          <p:nvPr/>
        </p:nvSpPr>
        <p:spPr bwMode="auto">
          <a:xfrm>
            <a:off x="80819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94</a:t>
            </a:r>
            <a:endParaRPr lang="sv-SE" altLang="sv-SE" sz="1000">
              <a:latin typeface="Arial" panose="020B0604020202020204" pitchFamily="34" charset="0"/>
            </a:endParaRPr>
          </a:p>
        </p:txBody>
      </p:sp>
      <p:sp>
        <p:nvSpPr>
          <p:cNvPr id="89" name="Rectangle 93">
            <a:extLst>
              <a:ext uri="{FF2B5EF4-FFF2-40B4-BE49-F238E27FC236}">
                <a16:creationId xmlns:a16="http://schemas.microsoft.com/office/drawing/2014/main" id="{DAE43247-A2CB-37F8-E870-548D8260CE7F}"/>
              </a:ext>
            </a:extLst>
          </p:cNvPr>
          <p:cNvSpPr>
            <a:spLocks noChangeArrowheads="1"/>
          </p:cNvSpPr>
          <p:nvPr/>
        </p:nvSpPr>
        <p:spPr bwMode="auto">
          <a:xfrm>
            <a:off x="85788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90" name="textruta 89">
            <a:extLst>
              <a:ext uri="{FF2B5EF4-FFF2-40B4-BE49-F238E27FC236}">
                <a16:creationId xmlns:a16="http://schemas.microsoft.com/office/drawing/2014/main" id="{6E79C162-2F33-9150-60FF-714B6B984E8B}"/>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91" name="Rectangle 35">
            <a:extLst>
              <a:ext uri="{FF2B5EF4-FFF2-40B4-BE49-F238E27FC236}">
                <a16:creationId xmlns:a16="http://schemas.microsoft.com/office/drawing/2014/main" id="{F0886B8B-1874-75C4-7F3A-11EA1B3F85D0}"/>
              </a:ext>
            </a:extLst>
          </p:cNvPr>
          <p:cNvSpPr>
            <a:spLocks noChangeArrowheads="1"/>
          </p:cNvSpPr>
          <p:nvPr/>
        </p:nvSpPr>
        <p:spPr bwMode="auto">
          <a:xfrm>
            <a:off x="8945708" y="1748522"/>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2" name="Rectangle 36">
            <a:extLst>
              <a:ext uri="{FF2B5EF4-FFF2-40B4-BE49-F238E27FC236}">
                <a16:creationId xmlns:a16="http://schemas.microsoft.com/office/drawing/2014/main" id="{0D181B4D-3923-5B7E-11F0-2224531CFA03}"/>
              </a:ext>
            </a:extLst>
          </p:cNvPr>
          <p:cNvSpPr>
            <a:spLocks noChangeArrowheads="1"/>
          </p:cNvSpPr>
          <p:nvPr/>
        </p:nvSpPr>
        <p:spPr bwMode="auto">
          <a:xfrm>
            <a:off x="8945708" y="1748522"/>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3" name="Rectangle 46">
            <a:extLst>
              <a:ext uri="{FF2B5EF4-FFF2-40B4-BE49-F238E27FC236}">
                <a16:creationId xmlns:a16="http://schemas.microsoft.com/office/drawing/2014/main" id="{69E7498D-4439-00CC-31DE-FA1A3024F527}"/>
              </a:ext>
            </a:extLst>
          </p:cNvPr>
          <p:cNvSpPr>
            <a:spLocks noChangeArrowheads="1"/>
          </p:cNvSpPr>
          <p:nvPr/>
        </p:nvSpPr>
        <p:spPr bwMode="auto">
          <a:xfrm>
            <a:off x="8955233" y="1510397"/>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dirty="0">
                <a:solidFill>
                  <a:srgbClr val="000000"/>
                </a:solidFill>
                <a:latin typeface="Arial" panose="020B0604020202020204" pitchFamily="34" charset="0"/>
              </a:rPr>
              <a:t>Desktop</a:t>
            </a:r>
            <a:endParaRPr lang="sv-SE" altLang="sv-SE" sz="1000" dirty="0">
              <a:latin typeface="Arial" panose="020B0604020202020204" pitchFamily="34" charset="0"/>
            </a:endParaRPr>
          </a:p>
        </p:txBody>
      </p:sp>
      <p:sp>
        <p:nvSpPr>
          <p:cNvPr id="94" name="Rectangle 64">
            <a:extLst>
              <a:ext uri="{FF2B5EF4-FFF2-40B4-BE49-F238E27FC236}">
                <a16:creationId xmlns:a16="http://schemas.microsoft.com/office/drawing/2014/main" id="{81DB255F-51FE-A66F-5183-622954817C1C}"/>
              </a:ext>
            </a:extLst>
          </p:cNvPr>
          <p:cNvSpPr>
            <a:spLocks noChangeArrowheads="1"/>
          </p:cNvSpPr>
          <p:nvPr/>
        </p:nvSpPr>
        <p:spPr bwMode="auto">
          <a:xfrm>
            <a:off x="9075883" y="1969185"/>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95" name="Rectangle 80">
            <a:extLst>
              <a:ext uri="{FF2B5EF4-FFF2-40B4-BE49-F238E27FC236}">
                <a16:creationId xmlns:a16="http://schemas.microsoft.com/office/drawing/2014/main" id="{4CB3DD74-35EE-9345-6829-7F202DF2FA4D}"/>
              </a:ext>
            </a:extLst>
          </p:cNvPr>
          <p:cNvSpPr>
            <a:spLocks noChangeArrowheads="1"/>
          </p:cNvSpPr>
          <p:nvPr/>
        </p:nvSpPr>
        <p:spPr bwMode="auto">
          <a:xfrm>
            <a:off x="9075883" y="251687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82</a:t>
            </a:r>
            <a:endParaRPr lang="sv-SE" altLang="sv-SE" sz="1000" dirty="0">
              <a:latin typeface="Arial" panose="020B0604020202020204" pitchFamily="34" charset="0"/>
            </a:endParaRPr>
          </a:p>
        </p:txBody>
      </p:sp>
      <p:sp>
        <p:nvSpPr>
          <p:cNvPr id="96" name="Rectangle 89">
            <a:extLst>
              <a:ext uri="{FF2B5EF4-FFF2-40B4-BE49-F238E27FC236}">
                <a16:creationId xmlns:a16="http://schemas.microsoft.com/office/drawing/2014/main" id="{46BADEFA-60AE-7BDF-B6C9-BFFA8BF5DB80}"/>
              </a:ext>
            </a:extLst>
          </p:cNvPr>
          <p:cNvSpPr>
            <a:spLocks noChangeArrowheads="1"/>
          </p:cNvSpPr>
          <p:nvPr/>
        </p:nvSpPr>
        <p:spPr bwMode="auto">
          <a:xfrm>
            <a:off x="9075883" y="485526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72</a:t>
            </a:r>
            <a:endParaRPr lang="sv-SE" altLang="sv-SE" sz="1000" dirty="0">
              <a:latin typeface="Arial" panose="020B0604020202020204" pitchFamily="34" charset="0"/>
            </a:endParaRPr>
          </a:p>
        </p:txBody>
      </p:sp>
    </p:spTree>
    <p:extLst>
      <p:ext uri="{BB962C8B-B14F-4D97-AF65-F5344CB8AC3E}">
        <p14:creationId xmlns:p14="http://schemas.microsoft.com/office/powerpoint/2010/main" val="2319956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7F5873B2-E5B1-F171-EBE7-F828BEABA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22" y="1543050"/>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CDD5CE08-83E0-7A8B-4ED5-5F98047BF73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4" name="Bildobjekt 2">
            <a:extLst>
              <a:ext uri="{FF2B5EF4-FFF2-40B4-BE49-F238E27FC236}">
                <a16:creationId xmlns:a16="http://schemas.microsoft.com/office/drawing/2014/main" id="{9A4B1040-5FB1-7550-8597-EDB2F730B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930275"/>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03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E7401A4-858A-3C26-D55E-C117AB7B94D9}"/>
              </a:ext>
            </a:extLst>
          </p:cNvPr>
          <p:cNvPicPr>
            <a:picLocks noChangeAspect="1"/>
          </p:cNvPicPr>
          <p:nvPr/>
        </p:nvPicPr>
        <p:blipFill>
          <a:blip r:embed="rId2"/>
          <a:stretch>
            <a:fillRect/>
          </a:stretch>
        </p:blipFill>
        <p:spPr>
          <a:xfrm>
            <a:off x="2428875" y="0"/>
            <a:ext cx="6543825" cy="6858000"/>
          </a:xfrm>
          <a:prstGeom prst="rect">
            <a:avLst/>
          </a:prstGeom>
        </p:spPr>
      </p:pic>
    </p:spTree>
    <p:extLst>
      <p:ext uri="{BB962C8B-B14F-4D97-AF65-F5344CB8AC3E}">
        <p14:creationId xmlns:p14="http://schemas.microsoft.com/office/powerpoint/2010/main" val="37189087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F6A66E7-5268-9B3D-77ED-E0FB4EE291CD}"/>
              </a:ext>
            </a:extLst>
          </p:cNvPr>
          <p:cNvPicPr>
            <a:picLocks noChangeAspect="1"/>
          </p:cNvPicPr>
          <p:nvPr/>
        </p:nvPicPr>
        <p:blipFill>
          <a:blip r:embed="rId2"/>
          <a:stretch>
            <a:fillRect/>
          </a:stretch>
        </p:blipFill>
        <p:spPr>
          <a:xfrm>
            <a:off x="1662112" y="2200275"/>
            <a:ext cx="8867775" cy="2457450"/>
          </a:xfrm>
          <a:prstGeom prst="rect">
            <a:avLst/>
          </a:prstGeom>
        </p:spPr>
      </p:pic>
      <p:sp>
        <p:nvSpPr>
          <p:cNvPr id="3" name="textruta 2">
            <a:extLst>
              <a:ext uri="{FF2B5EF4-FFF2-40B4-BE49-F238E27FC236}">
                <a16:creationId xmlns:a16="http://schemas.microsoft.com/office/drawing/2014/main" id="{C17676D1-08C0-66FB-2725-5BC66294D75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7169A9C3-E423-FDF2-658A-FE2D9B01EB9A}"/>
              </a:ext>
            </a:extLst>
          </p:cNvPr>
          <p:cNvSpPr/>
          <p:nvPr/>
        </p:nvSpPr>
        <p:spPr>
          <a:xfrm>
            <a:off x="7598664" y="309676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335AA5CB-AD74-730E-9769-A4784320C0FF}"/>
              </a:ext>
            </a:extLst>
          </p:cNvPr>
          <p:cNvSpPr/>
          <p:nvPr/>
        </p:nvSpPr>
        <p:spPr>
          <a:xfrm>
            <a:off x="8180832"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1085038-49AC-7514-D9A5-08D654D27CF6}"/>
              </a:ext>
            </a:extLst>
          </p:cNvPr>
          <p:cNvSpPr/>
          <p:nvPr/>
        </p:nvSpPr>
        <p:spPr>
          <a:xfrm>
            <a:off x="8808720"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CBF46A0-8E07-1799-7330-4FD99BB09838}"/>
              </a:ext>
            </a:extLst>
          </p:cNvPr>
          <p:cNvSpPr/>
          <p:nvPr/>
        </p:nvSpPr>
        <p:spPr>
          <a:xfrm>
            <a:off x="9418320" y="3096768"/>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703C90A-09D3-8246-A5E6-1C1946EDBEA6}"/>
              </a:ext>
            </a:extLst>
          </p:cNvPr>
          <p:cNvSpPr/>
          <p:nvPr/>
        </p:nvSpPr>
        <p:spPr>
          <a:xfrm>
            <a:off x="7577328"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45F07586-6224-480C-008B-0BED8182414C}"/>
              </a:ext>
            </a:extLst>
          </p:cNvPr>
          <p:cNvSpPr/>
          <p:nvPr/>
        </p:nvSpPr>
        <p:spPr>
          <a:xfrm>
            <a:off x="8196072"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C95C492-545E-77FC-E71A-5AC57854E664}"/>
              </a:ext>
            </a:extLst>
          </p:cNvPr>
          <p:cNvSpPr/>
          <p:nvPr/>
        </p:nvSpPr>
        <p:spPr>
          <a:xfrm>
            <a:off x="9415272"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80C6316-7F86-6ACC-521F-262FDC8787E2}"/>
              </a:ext>
            </a:extLst>
          </p:cNvPr>
          <p:cNvSpPr/>
          <p:nvPr/>
        </p:nvSpPr>
        <p:spPr>
          <a:xfrm>
            <a:off x="10034016" y="4240148"/>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8691A846-C7BF-A3F2-ED2C-017301072CA3}"/>
              </a:ext>
            </a:extLst>
          </p:cNvPr>
          <p:cNvSpPr/>
          <p:nvPr/>
        </p:nvSpPr>
        <p:spPr>
          <a:xfrm>
            <a:off x="10027920" y="3102864"/>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365002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47C327B-8917-C41C-7488-8A0CDCBEBA68}"/>
              </a:ext>
            </a:extLst>
          </p:cNvPr>
          <p:cNvPicPr>
            <a:picLocks noChangeAspect="1"/>
          </p:cNvPicPr>
          <p:nvPr/>
        </p:nvPicPr>
        <p:blipFill>
          <a:blip r:embed="rId2"/>
          <a:stretch>
            <a:fillRect/>
          </a:stretch>
        </p:blipFill>
        <p:spPr>
          <a:xfrm>
            <a:off x="1633537" y="2200275"/>
            <a:ext cx="8924925" cy="2457450"/>
          </a:xfrm>
          <a:prstGeom prst="rect">
            <a:avLst/>
          </a:prstGeom>
        </p:spPr>
      </p:pic>
      <p:sp>
        <p:nvSpPr>
          <p:cNvPr id="3" name="textruta 2">
            <a:extLst>
              <a:ext uri="{FF2B5EF4-FFF2-40B4-BE49-F238E27FC236}">
                <a16:creationId xmlns:a16="http://schemas.microsoft.com/office/drawing/2014/main" id="{ABF34F80-E7E6-EF51-039D-BBA5A3253E93}"/>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2E9C7323-BACE-5A6D-DD7B-07902DADB1C3}"/>
              </a:ext>
            </a:extLst>
          </p:cNvPr>
          <p:cNvSpPr/>
          <p:nvPr/>
        </p:nvSpPr>
        <p:spPr>
          <a:xfrm>
            <a:off x="76260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4D61BC5-73E4-CF23-A2E3-D26CE7C7D1FB}"/>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5EE2B75-A476-0771-986C-4A0A13D1204B}"/>
              </a:ext>
            </a:extLst>
          </p:cNvPr>
          <p:cNvSpPr/>
          <p:nvPr/>
        </p:nvSpPr>
        <p:spPr>
          <a:xfrm>
            <a:off x="88452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1E45D530-C347-72A4-F9A5-04FFDEEE7CC2}"/>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345EFF2-A384-B7B1-D88C-70899A4A28CD}"/>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1648EBE-8F07-DCB8-10F0-B3BDCA3A5040}"/>
              </a:ext>
            </a:extLst>
          </p:cNvPr>
          <p:cNvSpPr/>
          <p:nvPr/>
        </p:nvSpPr>
        <p:spPr>
          <a:xfrm>
            <a:off x="76413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33897C2-EA97-F6E4-1CD0-D99BB5C983FF}"/>
              </a:ext>
            </a:extLst>
          </p:cNvPr>
          <p:cNvSpPr/>
          <p:nvPr/>
        </p:nvSpPr>
        <p:spPr>
          <a:xfrm>
            <a:off x="8241792"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F1F697F-C47F-419A-1FE0-9387AD1E69C0}"/>
              </a:ext>
            </a:extLst>
          </p:cNvPr>
          <p:cNvSpPr/>
          <p:nvPr/>
        </p:nvSpPr>
        <p:spPr>
          <a:xfrm>
            <a:off x="88605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103831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4CD5345-B9F5-6C44-9D67-968411B3D129}"/>
              </a:ext>
            </a:extLst>
          </p:cNvPr>
          <p:cNvPicPr>
            <a:picLocks noChangeAspect="1"/>
          </p:cNvPicPr>
          <p:nvPr/>
        </p:nvPicPr>
        <p:blipFill>
          <a:blip r:embed="rId2"/>
          <a:stretch>
            <a:fillRect/>
          </a:stretch>
        </p:blipFill>
        <p:spPr>
          <a:xfrm>
            <a:off x="1633537" y="2200275"/>
            <a:ext cx="8924925" cy="2457450"/>
          </a:xfrm>
          <a:prstGeom prst="rect">
            <a:avLst/>
          </a:prstGeom>
        </p:spPr>
      </p:pic>
      <p:sp>
        <p:nvSpPr>
          <p:cNvPr id="3" name="textruta 2">
            <a:extLst>
              <a:ext uri="{FF2B5EF4-FFF2-40B4-BE49-F238E27FC236}">
                <a16:creationId xmlns:a16="http://schemas.microsoft.com/office/drawing/2014/main" id="{6717ED66-B53D-F8DA-7FB0-C7C9607A6C15}"/>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A8ADF597-1A34-19CD-1CD1-41229FFA074C}"/>
              </a:ext>
            </a:extLst>
          </p:cNvPr>
          <p:cNvSpPr/>
          <p:nvPr/>
        </p:nvSpPr>
        <p:spPr>
          <a:xfrm>
            <a:off x="7626096"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D3740B74-0730-86CF-13C0-98FD687974AA}"/>
              </a:ext>
            </a:extLst>
          </p:cNvPr>
          <p:cNvSpPr/>
          <p:nvPr/>
        </p:nvSpPr>
        <p:spPr>
          <a:xfrm>
            <a:off x="8226552" y="3090672"/>
            <a:ext cx="338328" cy="23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D41B1578-7005-2477-5F3A-395C7296FA1A}"/>
              </a:ext>
            </a:extLst>
          </p:cNvPr>
          <p:cNvSpPr/>
          <p:nvPr/>
        </p:nvSpPr>
        <p:spPr>
          <a:xfrm>
            <a:off x="88452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ABB2022-8DD0-2FF5-3097-2451B15CD42A}"/>
              </a:ext>
            </a:extLst>
          </p:cNvPr>
          <p:cNvSpPr/>
          <p:nvPr/>
        </p:nvSpPr>
        <p:spPr>
          <a:xfrm>
            <a:off x="9454896"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B2FA985-A29B-0E7C-5A7F-F87377C92D9D}"/>
              </a:ext>
            </a:extLst>
          </p:cNvPr>
          <p:cNvSpPr/>
          <p:nvPr/>
        </p:nvSpPr>
        <p:spPr>
          <a:xfrm>
            <a:off x="10082784" y="3090672"/>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1538E265-7ABE-1CB6-F22B-0FA0D77C71CB}"/>
              </a:ext>
            </a:extLst>
          </p:cNvPr>
          <p:cNvSpPr/>
          <p:nvPr/>
        </p:nvSpPr>
        <p:spPr>
          <a:xfrm>
            <a:off x="76413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D825A9ED-5AA3-21B4-A6F5-DDD26CCB6E67}"/>
              </a:ext>
            </a:extLst>
          </p:cNvPr>
          <p:cNvSpPr/>
          <p:nvPr/>
        </p:nvSpPr>
        <p:spPr>
          <a:xfrm>
            <a:off x="8860536"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C792015-07E6-4D9F-60B3-8C9A68A9865C}"/>
              </a:ext>
            </a:extLst>
          </p:cNvPr>
          <p:cNvSpPr/>
          <p:nvPr/>
        </p:nvSpPr>
        <p:spPr>
          <a:xfrm>
            <a:off x="10098024" y="4239768"/>
            <a:ext cx="338328" cy="23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419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2AB8AB4-7841-1358-53EF-FF457F1136D5}"/>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3" name="Bildobjekt 2">
            <a:extLst>
              <a:ext uri="{FF2B5EF4-FFF2-40B4-BE49-F238E27FC236}">
                <a16:creationId xmlns:a16="http://schemas.microsoft.com/office/drawing/2014/main" id="{DC76A647-091C-4F53-3D87-2769A016DBF0}"/>
              </a:ext>
            </a:extLst>
          </p:cNvPr>
          <p:cNvPicPr>
            <a:picLocks noChangeAspect="1"/>
          </p:cNvPicPr>
          <p:nvPr/>
        </p:nvPicPr>
        <p:blipFill>
          <a:blip r:embed="rId2"/>
          <a:stretch>
            <a:fillRect/>
          </a:stretch>
        </p:blipFill>
        <p:spPr>
          <a:xfrm>
            <a:off x="198539" y="1023864"/>
            <a:ext cx="8817552" cy="4810269"/>
          </a:xfrm>
          <a:prstGeom prst="rect">
            <a:avLst/>
          </a:prstGeom>
        </p:spPr>
      </p:pic>
      <p:pic>
        <p:nvPicPr>
          <p:cNvPr id="4" name="43A4FB74-4BB4-47AB-98DC-66C0D1743D0E" descr="Skärmavbild 2023-04-03 kl. 11.47.46.png">
            <a:extLst>
              <a:ext uri="{FF2B5EF4-FFF2-40B4-BE49-F238E27FC236}">
                <a16:creationId xmlns:a16="http://schemas.microsoft.com/office/drawing/2014/main" id="{AE8D3440-353D-67DB-4C8C-F948F895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997" y="1102373"/>
            <a:ext cx="2574463" cy="46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121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B1A0FF5-41F6-B575-D2EB-6102B33059CF}"/>
              </a:ext>
            </a:extLst>
          </p:cNvPr>
          <p:cNvPicPr>
            <a:picLocks noChangeAspect="1"/>
          </p:cNvPicPr>
          <p:nvPr/>
        </p:nvPicPr>
        <p:blipFill>
          <a:blip r:embed="rId2"/>
          <a:stretch>
            <a:fillRect/>
          </a:stretch>
        </p:blipFill>
        <p:spPr>
          <a:xfrm>
            <a:off x="2886075" y="2138362"/>
            <a:ext cx="6419850" cy="2581275"/>
          </a:xfrm>
          <a:prstGeom prst="rect">
            <a:avLst/>
          </a:prstGeom>
        </p:spPr>
      </p:pic>
      <p:sp>
        <p:nvSpPr>
          <p:cNvPr id="3" name="textruta 2">
            <a:extLst>
              <a:ext uri="{FF2B5EF4-FFF2-40B4-BE49-F238E27FC236}">
                <a16:creationId xmlns:a16="http://schemas.microsoft.com/office/drawing/2014/main" id="{CE4ADEC0-6A71-957B-6692-A25057CAA239}"/>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B79B3D1C-24D1-E65C-AEC9-1003468DF417}"/>
              </a:ext>
            </a:extLst>
          </p:cNvPr>
          <p:cNvSpPr/>
          <p:nvPr/>
        </p:nvSpPr>
        <p:spPr>
          <a:xfrm>
            <a:off x="5614416" y="318211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F826FC4-2E9C-4715-1948-4778EFBBA3E3}"/>
              </a:ext>
            </a:extLst>
          </p:cNvPr>
          <p:cNvSpPr/>
          <p:nvPr/>
        </p:nvSpPr>
        <p:spPr>
          <a:xfrm>
            <a:off x="6416040"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991C0CAA-06D9-D35B-F857-2C295C91A510}"/>
              </a:ext>
            </a:extLst>
          </p:cNvPr>
          <p:cNvSpPr/>
          <p:nvPr/>
        </p:nvSpPr>
        <p:spPr>
          <a:xfrm>
            <a:off x="7235952" y="3176016"/>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F5603BE-E26F-8413-85B4-142630861653}"/>
              </a:ext>
            </a:extLst>
          </p:cNvPr>
          <p:cNvSpPr/>
          <p:nvPr/>
        </p:nvSpPr>
        <p:spPr>
          <a:xfrm>
            <a:off x="7973568" y="3182112"/>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6264017-8772-01DD-6ADD-DDEF6B54DD0A}"/>
              </a:ext>
            </a:extLst>
          </p:cNvPr>
          <p:cNvSpPr/>
          <p:nvPr/>
        </p:nvSpPr>
        <p:spPr>
          <a:xfrm>
            <a:off x="8711184" y="3179064"/>
            <a:ext cx="329184" cy="192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1585D14-D660-EE8A-44BC-4C1E79633F7A}"/>
              </a:ext>
            </a:extLst>
          </p:cNvPr>
          <p:cNvSpPr/>
          <p:nvPr/>
        </p:nvSpPr>
        <p:spPr>
          <a:xfrm>
            <a:off x="5629656" y="431292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5FAB155-D88D-CC75-3A49-76924D45F051}"/>
              </a:ext>
            </a:extLst>
          </p:cNvPr>
          <p:cNvSpPr/>
          <p:nvPr/>
        </p:nvSpPr>
        <p:spPr>
          <a:xfrm>
            <a:off x="7232904" y="4306824"/>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A97C142E-601B-5701-4A5C-10F44D4B5202}"/>
              </a:ext>
            </a:extLst>
          </p:cNvPr>
          <p:cNvSpPr/>
          <p:nvPr/>
        </p:nvSpPr>
        <p:spPr>
          <a:xfrm>
            <a:off x="7988808" y="4312920"/>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E0062B7B-6660-0FBD-2D90-57E23038DC7A}"/>
              </a:ext>
            </a:extLst>
          </p:cNvPr>
          <p:cNvSpPr/>
          <p:nvPr/>
        </p:nvSpPr>
        <p:spPr>
          <a:xfrm>
            <a:off x="8726424" y="4309872"/>
            <a:ext cx="329184" cy="19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4162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14B0382-AE7D-9E4F-B4F6-783FC631B18B}"/>
              </a:ext>
            </a:extLst>
          </p:cNvPr>
          <p:cNvPicPr>
            <a:picLocks noChangeAspect="1"/>
          </p:cNvPicPr>
          <p:nvPr/>
        </p:nvPicPr>
        <p:blipFill>
          <a:blip r:embed="rId2"/>
          <a:stretch>
            <a:fillRect/>
          </a:stretch>
        </p:blipFill>
        <p:spPr>
          <a:xfrm>
            <a:off x="2952750" y="2138362"/>
            <a:ext cx="6286500" cy="2581275"/>
          </a:xfrm>
          <a:prstGeom prst="rect">
            <a:avLst/>
          </a:prstGeom>
        </p:spPr>
      </p:pic>
      <p:sp>
        <p:nvSpPr>
          <p:cNvPr id="3" name="textruta 2">
            <a:extLst>
              <a:ext uri="{FF2B5EF4-FFF2-40B4-BE49-F238E27FC236}">
                <a16:creationId xmlns:a16="http://schemas.microsoft.com/office/drawing/2014/main" id="{5DD2C903-A496-15E9-507A-BD1310674BEF}"/>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3BBAEF42-626A-7323-E0D9-BB68E3B494AE}"/>
              </a:ext>
            </a:extLst>
          </p:cNvPr>
          <p:cNvSpPr/>
          <p:nvPr/>
        </p:nvSpPr>
        <p:spPr>
          <a:xfrm>
            <a:off x="5340096"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7688368-6B0E-77FC-1A9D-6CC67F6E60DF}"/>
              </a:ext>
            </a:extLst>
          </p:cNvPr>
          <p:cNvSpPr/>
          <p:nvPr/>
        </p:nvSpPr>
        <p:spPr>
          <a:xfrm>
            <a:off x="6169152"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F741E2F-A8FD-2BAF-25F7-1EBD90E99F2D}"/>
              </a:ext>
            </a:extLst>
          </p:cNvPr>
          <p:cNvSpPr/>
          <p:nvPr/>
        </p:nvSpPr>
        <p:spPr>
          <a:xfrm>
            <a:off x="7071360"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C5F6F91C-B1F4-C872-B813-7B3E85D1D315}"/>
              </a:ext>
            </a:extLst>
          </p:cNvPr>
          <p:cNvSpPr/>
          <p:nvPr/>
        </p:nvSpPr>
        <p:spPr>
          <a:xfrm>
            <a:off x="790041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7B9B709-1E4C-947F-169A-CFE36A2F75A0}"/>
              </a:ext>
            </a:extLst>
          </p:cNvPr>
          <p:cNvSpPr/>
          <p:nvPr/>
        </p:nvSpPr>
        <p:spPr>
          <a:xfrm>
            <a:off x="864717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F125710-BF10-65AF-5416-54A7E5ADD3BA}"/>
              </a:ext>
            </a:extLst>
          </p:cNvPr>
          <p:cNvSpPr/>
          <p:nvPr/>
        </p:nvSpPr>
        <p:spPr>
          <a:xfrm>
            <a:off x="534619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519F7B3-4E8B-86B4-7ADA-0D0E31E60DE5}"/>
              </a:ext>
            </a:extLst>
          </p:cNvPr>
          <p:cNvSpPr/>
          <p:nvPr/>
        </p:nvSpPr>
        <p:spPr>
          <a:xfrm>
            <a:off x="7077456"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4CA8070-0679-9FC9-88DE-3294A9910C3D}"/>
              </a:ext>
            </a:extLst>
          </p:cNvPr>
          <p:cNvSpPr/>
          <p:nvPr/>
        </p:nvSpPr>
        <p:spPr>
          <a:xfrm>
            <a:off x="790651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2960C183-3626-568E-8A54-6C467A4CA3F4}"/>
              </a:ext>
            </a:extLst>
          </p:cNvPr>
          <p:cNvSpPr/>
          <p:nvPr/>
        </p:nvSpPr>
        <p:spPr>
          <a:xfrm>
            <a:off x="865327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9519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1E9BBCE-B740-609B-7D15-AD558CF324CF}"/>
              </a:ext>
            </a:extLst>
          </p:cNvPr>
          <p:cNvPicPr>
            <a:picLocks noChangeAspect="1"/>
          </p:cNvPicPr>
          <p:nvPr/>
        </p:nvPicPr>
        <p:blipFill>
          <a:blip r:embed="rId2"/>
          <a:stretch>
            <a:fillRect/>
          </a:stretch>
        </p:blipFill>
        <p:spPr>
          <a:xfrm>
            <a:off x="2952750" y="2138362"/>
            <a:ext cx="6286500" cy="2581275"/>
          </a:xfrm>
          <a:prstGeom prst="rect">
            <a:avLst/>
          </a:prstGeom>
        </p:spPr>
      </p:pic>
      <p:sp>
        <p:nvSpPr>
          <p:cNvPr id="3" name="textruta 2">
            <a:extLst>
              <a:ext uri="{FF2B5EF4-FFF2-40B4-BE49-F238E27FC236}">
                <a16:creationId xmlns:a16="http://schemas.microsoft.com/office/drawing/2014/main" id="{767C3FB0-EBB3-3A37-8229-335AE73EF837}"/>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E6E7A902-E36B-94CB-E2A4-F82B2EF9DAEE}"/>
              </a:ext>
            </a:extLst>
          </p:cNvPr>
          <p:cNvSpPr/>
          <p:nvPr/>
        </p:nvSpPr>
        <p:spPr>
          <a:xfrm>
            <a:off x="5340096"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0D6C260-17C3-48A8-B7BA-FE84748F0208}"/>
              </a:ext>
            </a:extLst>
          </p:cNvPr>
          <p:cNvSpPr/>
          <p:nvPr/>
        </p:nvSpPr>
        <p:spPr>
          <a:xfrm>
            <a:off x="6169152"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6340A33-8C59-83D8-482B-9485E76A5578}"/>
              </a:ext>
            </a:extLst>
          </p:cNvPr>
          <p:cNvSpPr/>
          <p:nvPr/>
        </p:nvSpPr>
        <p:spPr>
          <a:xfrm>
            <a:off x="7071360" y="3166872"/>
            <a:ext cx="356616" cy="219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DAC8EC1-3B00-180A-A8E6-43397B729FCF}"/>
              </a:ext>
            </a:extLst>
          </p:cNvPr>
          <p:cNvSpPr/>
          <p:nvPr/>
        </p:nvSpPr>
        <p:spPr>
          <a:xfrm>
            <a:off x="790041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703B9E7-35C6-DB6B-D831-3DB5CBE00840}"/>
              </a:ext>
            </a:extLst>
          </p:cNvPr>
          <p:cNvSpPr/>
          <p:nvPr/>
        </p:nvSpPr>
        <p:spPr>
          <a:xfrm>
            <a:off x="8647176" y="3166872"/>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7F1A4D4-970A-4565-8D96-754EA2DE6A31}"/>
              </a:ext>
            </a:extLst>
          </p:cNvPr>
          <p:cNvSpPr/>
          <p:nvPr/>
        </p:nvSpPr>
        <p:spPr>
          <a:xfrm>
            <a:off x="534619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F63AB13-2780-7010-F931-F5A09CCACB98}"/>
              </a:ext>
            </a:extLst>
          </p:cNvPr>
          <p:cNvSpPr/>
          <p:nvPr/>
        </p:nvSpPr>
        <p:spPr>
          <a:xfrm>
            <a:off x="7077456"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BA49E32-C0F8-D85A-97DD-D51481DD41C5}"/>
              </a:ext>
            </a:extLst>
          </p:cNvPr>
          <p:cNvSpPr/>
          <p:nvPr/>
        </p:nvSpPr>
        <p:spPr>
          <a:xfrm>
            <a:off x="8653272" y="4306824"/>
            <a:ext cx="356616"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84285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2331DE3-C7B2-7571-740B-1A6038B7496E}"/>
              </a:ext>
            </a:extLst>
          </p:cNvPr>
          <p:cNvPicPr>
            <a:picLocks noChangeAspect="1"/>
          </p:cNvPicPr>
          <p:nvPr/>
        </p:nvPicPr>
        <p:blipFill>
          <a:blip r:embed="rId2"/>
          <a:stretch>
            <a:fillRect/>
          </a:stretch>
        </p:blipFill>
        <p:spPr>
          <a:xfrm>
            <a:off x="4019550" y="2095500"/>
            <a:ext cx="4152900" cy="2667000"/>
          </a:xfrm>
          <a:prstGeom prst="rect">
            <a:avLst/>
          </a:prstGeom>
        </p:spPr>
      </p:pic>
      <p:sp>
        <p:nvSpPr>
          <p:cNvPr id="3" name="textruta 2">
            <a:extLst>
              <a:ext uri="{FF2B5EF4-FFF2-40B4-BE49-F238E27FC236}">
                <a16:creationId xmlns:a16="http://schemas.microsoft.com/office/drawing/2014/main" id="{42DF60F9-C3AD-09DC-ECF3-59A454C55D86}"/>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910848B7-1942-57CC-7706-6E2B28F1E3B9}"/>
              </a:ext>
            </a:extLst>
          </p:cNvPr>
          <p:cNvSpPr/>
          <p:nvPr/>
        </p:nvSpPr>
        <p:spPr>
          <a:xfrm>
            <a:off x="7543800" y="3209544"/>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B0FFC6B-DB96-7929-40C7-2F760066E88F}"/>
              </a:ext>
            </a:extLst>
          </p:cNvPr>
          <p:cNvSpPr/>
          <p:nvPr/>
        </p:nvSpPr>
        <p:spPr>
          <a:xfrm>
            <a:off x="6763512" y="3197352"/>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2DED413-CB0F-891A-3932-81EE87794DF2}"/>
              </a:ext>
            </a:extLst>
          </p:cNvPr>
          <p:cNvSpPr/>
          <p:nvPr/>
        </p:nvSpPr>
        <p:spPr>
          <a:xfrm>
            <a:off x="7549896" y="4358640"/>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78D2AAD-8C8E-333A-1261-374C58AB90BB}"/>
              </a:ext>
            </a:extLst>
          </p:cNvPr>
          <p:cNvSpPr/>
          <p:nvPr/>
        </p:nvSpPr>
        <p:spPr>
          <a:xfrm>
            <a:off x="6769608" y="4346448"/>
            <a:ext cx="301752" cy="210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80963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FAA1C2-7F79-98A3-EEDB-3334F90DFB50}"/>
              </a:ext>
            </a:extLst>
          </p:cNvPr>
          <p:cNvPicPr>
            <a:picLocks noChangeAspect="1"/>
          </p:cNvPicPr>
          <p:nvPr/>
        </p:nvPicPr>
        <p:blipFill>
          <a:blip r:embed="rId2"/>
          <a:stretch>
            <a:fillRect/>
          </a:stretch>
        </p:blipFill>
        <p:spPr>
          <a:xfrm>
            <a:off x="4219575" y="2095500"/>
            <a:ext cx="3752850" cy="2667000"/>
          </a:xfrm>
          <a:prstGeom prst="rect">
            <a:avLst/>
          </a:prstGeom>
        </p:spPr>
      </p:pic>
      <p:sp>
        <p:nvSpPr>
          <p:cNvPr id="3" name="textruta 2">
            <a:extLst>
              <a:ext uri="{FF2B5EF4-FFF2-40B4-BE49-F238E27FC236}">
                <a16:creationId xmlns:a16="http://schemas.microsoft.com/office/drawing/2014/main" id="{6C6EA320-DD94-51C6-B576-0D272B85BB5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5" name="Rektangel 4">
            <a:extLst>
              <a:ext uri="{FF2B5EF4-FFF2-40B4-BE49-F238E27FC236}">
                <a16:creationId xmlns:a16="http://schemas.microsoft.com/office/drawing/2014/main" id="{3CD1213A-768A-26E5-C449-1A6F8169978E}"/>
              </a:ext>
            </a:extLst>
          </p:cNvPr>
          <p:cNvSpPr/>
          <p:nvPr/>
        </p:nvSpPr>
        <p:spPr>
          <a:xfrm>
            <a:off x="6720840" y="3191256"/>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2AF0D39-9124-F317-33E9-FDB30004081C}"/>
              </a:ext>
            </a:extLst>
          </p:cNvPr>
          <p:cNvSpPr/>
          <p:nvPr/>
        </p:nvSpPr>
        <p:spPr>
          <a:xfrm>
            <a:off x="7458456" y="3191256"/>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C5151CF-A4B7-2881-16E6-CE144F27C08A}"/>
              </a:ext>
            </a:extLst>
          </p:cNvPr>
          <p:cNvSpPr/>
          <p:nvPr/>
        </p:nvSpPr>
        <p:spPr>
          <a:xfrm>
            <a:off x="6736080"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9914AED-E921-13AC-9C1D-152B12DAD03F}"/>
              </a:ext>
            </a:extLst>
          </p:cNvPr>
          <p:cNvSpPr/>
          <p:nvPr/>
        </p:nvSpPr>
        <p:spPr>
          <a:xfrm>
            <a:off x="7473696"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643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860B187-A9A3-FDE6-C2CB-ED9AEDCBFBF1}"/>
              </a:ext>
            </a:extLst>
          </p:cNvPr>
          <p:cNvPicPr>
            <a:picLocks noChangeAspect="1"/>
          </p:cNvPicPr>
          <p:nvPr/>
        </p:nvPicPr>
        <p:blipFill>
          <a:blip r:embed="rId2"/>
          <a:stretch>
            <a:fillRect/>
          </a:stretch>
        </p:blipFill>
        <p:spPr>
          <a:xfrm>
            <a:off x="4219575" y="2095500"/>
            <a:ext cx="3752850" cy="2667000"/>
          </a:xfrm>
          <a:prstGeom prst="rect">
            <a:avLst/>
          </a:prstGeom>
        </p:spPr>
      </p:pic>
      <p:sp>
        <p:nvSpPr>
          <p:cNvPr id="3" name="textruta 2">
            <a:extLst>
              <a:ext uri="{FF2B5EF4-FFF2-40B4-BE49-F238E27FC236}">
                <a16:creationId xmlns:a16="http://schemas.microsoft.com/office/drawing/2014/main" id="{D09FDEAC-5BF5-4C37-21ED-6AB3BAC286AD}"/>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4" name="Rektangel 3">
            <a:extLst>
              <a:ext uri="{FF2B5EF4-FFF2-40B4-BE49-F238E27FC236}">
                <a16:creationId xmlns:a16="http://schemas.microsoft.com/office/drawing/2014/main" id="{1970D294-3D5A-A751-077B-3DB8B5D376A4}"/>
              </a:ext>
            </a:extLst>
          </p:cNvPr>
          <p:cNvSpPr/>
          <p:nvPr/>
        </p:nvSpPr>
        <p:spPr>
          <a:xfrm>
            <a:off x="6720840" y="3191256"/>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47CB31F-6D13-580C-D697-49E929FF574C}"/>
              </a:ext>
            </a:extLst>
          </p:cNvPr>
          <p:cNvSpPr/>
          <p:nvPr/>
        </p:nvSpPr>
        <p:spPr>
          <a:xfrm>
            <a:off x="7458456" y="3191256"/>
            <a:ext cx="301752" cy="210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CC32B32-5C1C-2E0F-E13E-4C32DCBB5906}"/>
              </a:ext>
            </a:extLst>
          </p:cNvPr>
          <p:cNvSpPr/>
          <p:nvPr/>
        </p:nvSpPr>
        <p:spPr>
          <a:xfrm>
            <a:off x="7473696" y="4358640"/>
            <a:ext cx="301752"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21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098153B-49F7-7926-4E82-52950732E5BB}"/>
              </a:ext>
            </a:extLst>
          </p:cNvPr>
          <p:cNvSpPr>
            <a:spLocks noChangeArrowheads="1"/>
          </p:cNvSpPr>
          <p:nvPr/>
        </p:nvSpPr>
        <p:spPr bwMode="auto">
          <a:xfrm>
            <a:off x="1897063"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604</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5985044C-824A-950D-B372-E557C90B67AC}"/>
              </a:ext>
            </a:extLst>
          </p:cNvPr>
          <p:cNvSpPr>
            <a:spLocks noChangeArrowheads="1"/>
          </p:cNvSpPr>
          <p:nvPr/>
        </p:nvSpPr>
        <p:spPr bwMode="auto">
          <a:xfrm>
            <a:off x="1828800" y="1001713"/>
            <a:ext cx="21796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INFORMATION</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B25EBD6A-8178-141C-36C9-A592143124AD}"/>
              </a:ext>
            </a:extLst>
          </p:cNvPr>
          <p:cNvSpPr>
            <a:spLocks noChangeArrowheads="1"/>
          </p:cNvSpPr>
          <p:nvPr/>
        </p:nvSpPr>
        <p:spPr bwMode="auto">
          <a:xfrm>
            <a:off x="1878013"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18000340-E6E8-3ACF-0B75-5F803B261BE7}"/>
              </a:ext>
            </a:extLst>
          </p:cNvPr>
          <p:cNvSpPr>
            <a:spLocks noChangeArrowheads="1"/>
          </p:cNvSpPr>
          <p:nvPr/>
        </p:nvSpPr>
        <p:spPr bwMode="auto">
          <a:xfrm>
            <a:off x="17383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5EC92880-4E2B-6895-BD44-1174F65627DE}"/>
              </a:ext>
            </a:extLst>
          </p:cNvPr>
          <p:cNvSpPr>
            <a:spLocks noChangeShapeType="1"/>
          </p:cNvSpPr>
          <p:nvPr/>
        </p:nvSpPr>
        <p:spPr bwMode="auto">
          <a:xfrm>
            <a:off x="26241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64F36456-6865-06D6-420B-3D5C92554745}"/>
              </a:ext>
            </a:extLst>
          </p:cNvPr>
          <p:cNvSpPr>
            <a:spLocks noChangeArrowheads="1"/>
          </p:cNvSpPr>
          <p:nvPr/>
        </p:nvSpPr>
        <p:spPr bwMode="auto">
          <a:xfrm>
            <a:off x="2484438"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ED27DB0E-E027-87A8-AE82-0400E70171D3}"/>
              </a:ext>
            </a:extLst>
          </p:cNvPr>
          <p:cNvSpPr>
            <a:spLocks noChangeShapeType="1"/>
          </p:cNvSpPr>
          <p:nvPr/>
        </p:nvSpPr>
        <p:spPr bwMode="auto">
          <a:xfrm>
            <a:off x="33702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4DF40E50-DFD6-2B18-8D95-80E393B81748}"/>
              </a:ext>
            </a:extLst>
          </p:cNvPr>
          <p:cNvSpPr>
            <a:spLocks noChangeArrowheads="1"/>
          </p:cNvSpPr>
          <p:nvPr/>
        </p:nvSpPr>
        <p:spPr bwMode="auto">
          <a:xfrm>
            <a:off x="3281363"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116E9D14-EE0A-BFC7-D93C-8A02AAF2B242}"/>
              </a:ext>
            </a:extLst>
          </p:cNvPr>
          <p:cNvSpPr>
            <a:spLocks noChangeShapeType="1"/>
          </p:cNvSpPr>
          <p:nvPr/>
        </p:nvSpPr>
        <p:spPr bwMode="auto">
          <a:xfrm>
            <a:off x="41163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32749E54-D699-23C9-5F9E-8C9332E248E8}"/>
              </a:ext>
            </a:extLst>
          </p:cNvPr>
          <p:cNvSpPr>
            <a:spLocks noChangeArrowheads="1"/>
          </p:cNvSpPr>
          <p:nvPr/>
        </p:nvSpPr>
        <p:spPr bwMode="auto">
          <a:xfrm>
            <a:off x="39973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3A55FB9E-AF2D-9B03-AB05-8CBAA16A69E7}"/>
              </a:ext>
            </a:extLst>
          </p:cNvPr>
          <p:cNvSpPr>
            <a:spLocks noChangeShapeType="1"/>
          </p:cNvSpPr>
          <p:nvPr/>
        </p:nvSpPr>
        <p:spPr bwMode="auto">
          <a:xfrm>
            <a:off x="48625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4BA8945B-8B1D-2AB8-215D-E58D9A14F20C}"/>
              </a:ext>
            </a:extLst>
          </p:cNvPr>
          <p:cNvSpPr>
            <a:spLocks noChangeArrowheads="1"/>
          </p:cNvSpPr>
          <p:nvPr/>
        </p:nvSpPr>
        <p:spPr bwMode="auto">
          <a:xfrm>
            <a:off x="47434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FE60F61A-C803-77CB-0B5B-677132C55360}"/>
              </a:ext>
            </a:extLst>
          </p:cNvPr>
          <p:cNvSpPr>
            <a:spLocks noChangeShapeType="1"/>
          </p:cNvSpPr>
          <p:nvPr/>
        </p:nvSpPr>
        <p:spPr bwMode="auto">
          <a:xfrm>
            <a:off x="56086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94D37A75-18F9-C590-968C-BE9D72391AD6}"/>
              </a:ext>
            </a:extLst>
          </p:cNvPr>
          <p:cNvSpPr>
            <a:spLocks noChangeArrowheads="1"/>
          </p:cNvSpPr>
          <p:nvPr/>
        </p:nvSpPr>
        <p:spPr bwMode="auto">
          <a:xfrm>
            <a:off x="548957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F43F9492-2A9A-E0BF-AEF9-AEEB77685FFE}"/>
              </a:ext>
            </a:extLst>
          </p:cNvPr>
          <p:cNvSpPr>
            <a:spLocks noChangeArrowheads="1"/>
          </p:cNvSpPr>
          <p:nvPr/>
        </p:nvSpPr>
        <p:spPr bwMode="auto">
          <a:xfrm>
            <a:off x="6205538"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6C821BE6-D435-DA24-D3BC-02F44CAD68C7}"/>
              </a:ext>
            </a:extLst>
          </p:cNvPr>
          <p:cNvSpPr>
            <a:spLocks noChangeShapeType="1"/>
          </p:cNvSpPr>
          <p:nvPr/>
        </p:nvSpPr>
        <p:spPr bwMode="auto">
          <a:xfrm flipV="1">
            <a:off x="3370263"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94EF75A2-F43E-0309-9F20-04763E73A3CE}"/>
              </a:ext>
            </a:extLst>
          </p:cNvPr>
          <p:cNvSpPr>
            <a:spLocks noChangeArrowheads="1"/>
          </p:cNvSpPr>
          <p:nvPr/>
        </p:nvSpPr>
        <p:spPr bwMode="auto">
          <a:xfrm>
            <a:off x="1878013"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B2929E94-E650-94C2-F04A-B8253FB8DF4C}"/>
              </a:ext>
            </a:extLst>
          </p:cNvPr>
          <p:cNvSpPr>
            <a:spLocks noChangeArrowheads="1"/>
          </p:cNvSpPr>
          <p:nvPr/>
        </p:nvSpPr>
        <p:spPr bwMode="auto">
          <a:xfrm>
            <a:off x="1978025"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65C38D94-9C43-E87D-02B1-72E29076B7FE}"/>
              </a:ext>
            </a:extLst>
          </p:cNvPr>
          <p:cNvSpPr>
            <a:spLocks noChangeArrowheads="1"/>
          </p:cNvSpPr>
          <p:nvPr/>
        </p:nvSpPr>
        <p:spPr bwMode="auto">
          <a:xfrm>
            <a:off x="19780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E5C0C34E-2920-E7BE-6C8F-E1F9A32BF75A}"/>
              </a:ext>
            </a:extLst>
          </p:cNvPr>
          <p:cNvSpPr>
            <a:spLocks noChangeArrowheads="1"/>
          </p:cNvSpPr>
          <p:nvPr/>
        </p:nvSpPr>
        <p:spPr bwMode="auto">
          <a:xfrm>
            <a:off x="3340100"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D0506C9E-F850-D865-2CE0-29835C415443}"/>
              </a:ext>
            </a:extLst>
          </p:cNvPr>
          <p:cNvSpPr>
            <a:spLocks noChangeArrowheads="1"/>
          </p:cNvSpPr>
          <p:nvPr/>
        </p:nvSpPr>
        <p:spPr bwMode="auto">
          <a:xfrm>
            <a:off x="3340100"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B2D7E8BB-BAA6-C829-C286-476E6F7972E3}"/>
              </a:ext>
            </a:extLst>
          </p:cNvPr>
          <p:cNvSpPr>
            <a:spLocks noChangeArrowheads="1"/>
          </p:cNvSpPr>
          <p:nvPr/>
        </p:nvSpPr>
        <p:spPr bwMode="auto">
          <a:xfrm>
            <a:off x="5260975"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19F1457C-5E8E-C1B2-5E8C-AAA27CADA257}"/>
              </a:ext>
            </a:extLst>
          </p:cNvPr>
          <p:cNvSpPr>
            <a:spLocks noChangeArrowheads="1"/>
          </p:cNvSpPr>
          <p:nvPr/>
        </p:nvSpPr>
        <p:spPr bwMode="auto">
          <a:xfrm>
            <a:off x="526097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4148C1FB-958C-8D98-2FEA-9C078B8258FD}"/>
              </a:ext>
            </a:extLst>
          </p:cNvPr>
          <p:cNvSpPr>
            <a:spLocks noChangeArrowheads="1"/>
          </p:cNvSpPr>
          <p:nvPr/>
        </p:nvSpPr>
        <p:spPr bwMode="auto">
          <a:xfrm>
            <a:off x="6753225"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16EBE3F7-F34F-D0B5-5549-30C55F01B3C4}"/>
              </a:ext>
            </a:extLst>
          </p:cNvPr>
          <p:cNvSpPr>
            <a:spLocks noChangeArrowheads="1"/>
          </p:cNvSpPr>
          <p:nvPr/>
        </p:nvSpPr>
        <p:spPr bwMode="auto">
          <a:xfrm>
            <a:off x="6753225"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D6619CD6-B24F-C8FC-A864-95147A2AECE8}"/>
              </a:ext>
            </a:extLst>
          </p:cNvPr>
          <p:cNvSpPr>
            <a:spLocks noChangeArrowheads="1"/>
          </p:cNvSpPr>
          <p:nvPr/>
        </p:nvSpPr>
        <p:spPr bwMode="auto">
          <a:xfrm>
            <a:off x="2195513"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3B5DCD25-F6CD-8467-26FC-DAB6FCC2DB97}"/>
              </a:ext>
            </a:extLst>
          </p:cNvPr>
          <p:cNvSpPr>
            <a:spLocks noChangeArrowheads="1"/>
          </p:cNvSpPr>
          <p:nvPr/>
        </p:nvSpPr>
        <p:spPr bwMode="auto">
          <a:xfrm>
            <a:off x="3559175"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D17A5953-1818-476F-BD37-0CD216A033A6}"/>
              </a:ext>
            </a:extLst>
          </p:cNvPr>
          <p:cNvSpPr>
            <a:spLocks noChangeArrowheads="1"/>
          </p:cNvSpPr>
          <p:nvPr/>
        </p:nvSpPr>
        <p:spPr bwMode="auto">
          <a:xfrm>
            <a:off x="5480050"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F7BEFCA5-7A15-DD0E-3680-AAA7D46235FF}"/>
              </a:ext>
            </a:extLst>
          </p:cNvPr>
          <p:cNvSpPr>
            <a:spLocks noChangeArrowheads="1"/>
          </p:cNvSpPr>
          <p:nvPr/>
        </p:nvSpPr>
        <p:spPr bwMode="auto">
          <a:xfrm>
            <a:off x="6972300"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1545C437-1A9D-5F0D-BC79-AF98160BF880}"/>
              </a:ext>
            </a:extLst>
          </p:cNvPr>
          <p:cNvSpPr>
            <a:spLocks noChangeArrowheads="1"/>
          </p:cNvSpPr>
          <p:nvPr/>
        </p:nvSpPr>
        <p:spPr bwMode="auto">
          <a:xfrm>
            <a:off x="660400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90C59EAC-511A-B7A1-7E67-24DE8A193EBD}"/>
              </a:ext>
            </a:extLst>
          </p:cNvPr>
          <p:cNvSpPr>
            <a:spLocks noChangeArrowheads="1"/>
          </p:cNvSpPr>
          <p:nvPr/>
        </p:nvSpPr>
        <p:spPr bwMode="auto">
          <a:xfrm>
            <a:off x="660400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A2598495-93F1-2D6A-6679-83B7D6F6270B}"/>
              </a:ext>
            </a:extLst>
          </p:cNvPr>
          <p:cNvSpPr>
            <a:spLocks noChangeArrowheads="1"/>
          </p:cNvSpPr>
          <p:nvPr/>
        </p:nvSpPr>
        <p:spPr bwMode="auto">
          <a:xfrm>
            <a:off x="710088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1800B0DF-E79B-1B0E-D694-7F8C478C8BE2}"/>
              </a:ext>
            </a:extLst>
          </p:cNvPr>
          <p:cNvSpPr>
            <a:spLocks noChangeArrowheads="1"/>
          </p:cNvSpPr>
          <p:nvPr/>
        </p:nvSpPr>
        <p:spPr bwMode="auto">
          <a:xfrm>
            <a:off x="710088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C9A32BBD-9036-6F26-A105-FC6144E6CEE9}"/>
              </a:ext>
            </a:extLst>
          </p:cNvPr>
          <p:cNvSpPr>
            <a:spLocks noChangeArrowheads="1"/>
          </p:cNvSpPr>
          <p:nvPr/>
        </p:nvSpPr>
        <p:spPr bwMode="auto">
          <a:xfrm>
            <a:off x="75993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4CC3B763-CD1B-7FC6-4CC3-7064172391A9}"/>
              </a:ext>
            </a:extLst>
          </p:cNvPr>
          <p:cNvSpPr>
            <a:spLocks noChangeArrowheads="1"/>
          </p:cNvSpPr>
          <p:nvPr/>
        </p:nvSpPr>
        <p:spPr bwMode="auto">
          <a:xfrm>
            <a:off x="75993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02DE3821-3AC4-AC84-B74C-7500D751CA5D}"/>
              </a:ext>
            </a:extLst>
          </p:cNvPr>
          <p:cNvSpPr>
            <a:spLocks noChangeArrowheads="1"/>
          </p:cNvSpPr>
          <p:nvPr/>
        </p:nvSpPr>
        <p:spPr bwMode="auto">
          <a:xfrm>
            <a:off x="8096250"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2EFCD406-4BA6-76E6-77D0-998CEEA8060B}"/>
              </a:ext>
            </a:extLst>
          </p:cNvPr>
          <p:cNvSpPr>
            <a:spLocks noChangeArrowheads="1"/>
          </p:cNvSpPr>
          <p:nvPr/>
        </p:nvSpPr>
        <p:spPr bwMode="auto">
          <a:xfrm>
            <a:off x="8096250"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E4C3C28F-CD3E-FC99-5514-F4B484D427D5}"/>
              </a:ext>
            </a:extLst>
          </p:cNvPr>
          <p:cNvSpPr>
            <a:spLocks noChangeArrowheads="1"/>
          </p:cNvSpPr>
          <p:nvPr/>
        </p:nvSpPr>
        <p:spPr bwMode="auto">
          <a:xfrm>
            <a:off x="8594725"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EADA06E9-B3CB-33FB-DFE6-279B065E07A4}"/>
              </a:ext>
            </a:extLst>
          </p:cNvPr>
          <p:cNvSpPr>
            <a:spLocks noChangeArrowheads="1"/>
          </p:cNvSpPr>
          <p:nvPr/>
        </p:nvSpPr>
        <p:spPr bwMode="auto">
          <a:xfrm>
            <a:off x="8594725"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CF7DFAAB-3067-C839-D091-3197DC94AD67}"/>
              </a:ext>
            </a:extLst>
          </p:cNvPr>
          <p:cNvSpPr>
            <a:spLocks noChangeArrowheads="1"/>
          </p:cNvSpPr>
          <p:nvPr/>
        </p:nvSpPr>
        <p:spPr bwMode="auto">
          <a:xfrm>
            <a:off x="6683375"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B7B01DC8-77A9-EA2C-71B5-38AA95B49C51}"/>
              </a:ext>
            </a:extLst>
          </p:cNvPr>
          <p:cNvSpPr>
            <a:spLocks noChangeArrowheads="1"/>
          </p:cNvSpPr>
          <p:nvPr/>
        </p:nvSpPr>
        <p:spPr bwMode="auto">
          <a:xfrm>
            <a:off x="6613525"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1A801625-BFBE-AE9E-7C30-D72B854EF1D8}"/>
              </a:ext>
            </a:extLst>
          </p:cNvPr>
          <p:cNvSpPr>
            <a:spLocks noChangeArrowheads="1"/>
          </p:cNvSpPr>
          <p:nvPr/>
        </p:nvSpPr>
        <p:spPr bwMode="auto">
          <a:xfrm>
            <a:off x="7091363"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2A9D2247-7CE2-E345-6860-AC2A5164C623}"/>
              </a:ext>
            </a:extLst>
          </p:cNvPr>
          <p:cNvSpPr>
            <a:spLocks noChangeArrowheads="1"/>
          </p:cNvSpPr>
          <p:nvPr/>
        </p:nvSpPr>
        <p:spPr bwMode="auto">
          <a:xfrm>
            <a:off x="7161213"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746051C9-3CE9-097E-81C4-727380DD3C22}"/>
              </a:ext>
            </a:extLst>
          </p:cNvPr>
          <p:cNvSpPr>
            <a:spLocks noChangeArrowheads="1"/>
          </p:cNvSpPr>
          <p:nvPr/>
        </p:nvSpPr>
        <p:spPr bwMode="auto">
          <a:xfrm>
            <a:off x="7569200"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87085886-4080-35AC-0882-2EC5BDD14B74}"/>
              </a:ext>
            </a:extLst>
          </p:cNvPr>
          <p:cNvSpPr>
            <a:spLocks noChangeArrowheads="1"/>
          </p:cNvSpPr>
          <p:nvPr/>
        </p:nvSpPr>
        <p:spPr bwMode="auto">
          <a:xfrm>
            <a:off x="8116888"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426E5DC6-091B-890A-4904-4494D83E801A}"/>
              </a:ext>
            </a:extLst>
          </p:cNvPr>
          <p:cNvSpPr>
            <a:spLocks noChangeArrowheads="1"/>
          </p:cNvSpPr>
          <p:nvPr/>
        </p:nvSpPr>
        <p:spPr bwMode="auto">
          <a:xfrm>
            <a:off x="8613775"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CC596FAE-E430-1F4D-9B48-0857CC185920}"/>
              </a:ext>
            </a:extLst>
          </p:cNvPr>
          <p:cNvSpPr>
            <a:spLocks noChangeArrowheads="1"/>
          </p:cNvSpPr>
          <p:nvPr/>
        </p:nvSpPr>
        <p:spPr bwMode="auto">
          <a:xfrm>
            <a:off x="8674100"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AE040F4C-5B87-EBBA-F68C-C90B5C4F58FB}"/>
              </a:ext>
            </a:extLst>
          </p:cNvPr>
          <p:cNvSpPr>
            <a:spLocks noChangeArrowheads="1"/>
          </p:cNvSpPr>
          <p:nvPr/>
        </p:nvSpPr>
        <p:spPr bwMode="auto">
          <a:xfrm>
            <a:off x="3132138" y="1797050"/>
            <a:ext cx="238125"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D1CD6B8E-1269-2C5F-0A7C-F81B0AA3A565}"/>
              </a:ext>
            </a:extLst>
          </p:cNvPr>
          <p:cNvSpPr>
            <a:spLocks noChangeArrowheads="1"/>
          </p:cNvSpPr>
          <p:nvPr/>
        </p:nvSpPr>
        <p:spPr bwMode="auto">
          <a:xfrm>
            <a:off x="3132138" y="1797050"/>
            <a:ext cx="2381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7039222C-94B8-2D7A-BD72-5801D78A9141}"/>
              </a:ext>
            </a:extLst>
          </p:cNvPr>
          <p:cNvSpPr>
            <a:spLocks noChangeArrowheads="1"/>
          </p:cNvSpPr>
          <p:nvPr/>
        </p:nvSpPr>
        <p:spPr bwMode="auto">
          <a:xfrm>
            <a:off x="2982913" y="1797050"/>
            <a:ext cx="149225"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98D10747-F7D3-73C0-0832-03C9562E369A}"/>
              </a:ext>
            </a:extLst>
          </p:cNvPr>
          <p:cNvSpPr>
            <a:spLocks noChangeArrowheads="1"/>
          </p:cNvSpPr>
          <p:nvPr/>
        </p:nvSpPr>
        <p:spPr bwMode="auto">
          <a:xfrm>
            <a:off x="2982913" y="1797050"/>
            <a:ext cx="14922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939AB0CB-C991-1A03-108A-FA16B5580DC2}"/>
              </a:ext>
            </a:extLst>
          </p:cNvPr>
          <p:cNvSpPr>
            <a:spLocks noChangeArrowheads="1"/>
          </p:cNvSpPr>
          <p:nvPr/>
        </p:nvSpPr>
        <p:spPr bwMode="auto">
          <a:xfrm>
            <a:off x="3370263" y="1797050"/>
            <a:ext cx="925512"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CE20B2DB-9712-462B-4868-2334D77A081E}"/>
              </a:ext>
            </a:extLst>
          </p:cNvPr>
          <p:cNvSpPr>
            <a:spLocks noChangeArrowheads="1"/>
          </p:cNvSpPr>
          <p:nvPr/>
        </p:nvSpPr>
        <p:spPr bwMode="auto">
          <a:xfrm>
            <a:off x="3370263" y="1797050"/>
            <a:ext cx="92551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E079BEC5-6FDB-3DFB-5569-CFA0AD1BAF4E}"/>
              </a:ext>
            </a:extLst>
          </p:cNvPr>
          <p:cNvSpPr>
            <a:spLocks noChangeArrowheads="1"/>
          </p:cNvSpPr>
          <p:nvPr/>
        </p:nvSpPr>
        <p:spPr bwMode="auto">
          <a:xfrm>
            <a:off x="4295775" y="1797050"/>
            <a:ext cx="1133475"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8AEDAE2A-0427-143B-D0ED-620F7BE985D0}"/>
              </a:ext>
            </a:extLst>
          </p:cNvPr>
          <p:cNvSpPr>
            <a:spLocks noChangeArrowheads="1"/>
          </p:cNvSpPr>
          <p:nvPr/>
        </p:nvSpPr>
        <p:spPr bwMode="auto">
          <a:xfrm>
            <a:off x="4295775" y="1797050"/>
            <a:ext cx="11334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4F12227F-DBC1-DDE0-6DF7-4DCCF212C139}"/>
              </a:ext>
            </a:extLst>
          </p:cNvPr>
          <p:cNvSpPr>
            <a:spLocks noChangeArrowheads="1"/>
          </p:cNvSpPr>
          <p:nvPr/>
        </p:nvSpPr>
        <p:spPr bwMode="auto">
          <a:xfrm>
            <a:off x="760413" y="1966913"/>
            <a:ext cx="9350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Uppdatering info</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56000CC4-9AD1-4287-4F6A-8FA45B031B1C}"/>
              </a:ext>
            </a:extLst>
          </p:cNvPr>
          <p:cNvSpPr>
            <a:spLocks noChangeArrowheads="1"/>
          </p:cNvSpPr>
          <p:nvPr/>
        </p:nvSpPr>
        <p:spPr bwMode="auto">
          <a:xfrm>
            <a:off x="2763838"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-13</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36C62777-F9F5-6A18-D7E0-273AE6EEAC42}"/>
              </a:ext>
            </a:extLst>
          </p:cNvPr>
          <p:cNvSpPr>
            <a:spLocks noChangeArrowheads="1"/>
          </p:cNvSpPr>
          <p:nvPr/>
        </p:nvSpPr>
        <p:spPr bwMode="auto">
          <a:xfrm>
            <a:off x="5499100" y="197485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3A170C30-3C39-CF4E-6C88-EC7E194D9F2D}"/>
              </a:ext>
            </a:extLst>
          </p:cNvPr>
          <p:cNvSpPr>
            <a:spLocks noChangeArrowheads="1"/>
          </p:cNvSpPr>
          <p:nvPr/>
        </p:nvSpPr>
        <p:spPr bwMode="auto">
          <a:xfrm>
            <a:off x="673417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E94F30E8-EB2E-5D5F-F2A5-1F322751DE84}"/>
              </a:ext>
            </a:extLst>
          </p:cNvPr>
          <p:cNvSpPr>
            <a:spLocks noChangeArrowheads="1"/>
          </p:cNvSpPr>
          <p:nvPr/>
        </p:nvSpPr>
        <p:spPr bwMode="auto">
          <a:xfrm>
            <a:off x="723106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869338C8-99B4-F531-CF60-8EC35E93894B}"/>
              </a:ext>
            </a:extLst>
          </p:cNvPr>
          <p:cNvSpPr>
            <a:spLocks noChangeArrowheads="1"/>
          </p:cNvSpPr>
          <p:nvPr/>
        </p:nvSpPr>
        <p:spPr bwMode="auto">
          <a:xfrm>
            <a:off x="77279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76</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62116F57-9545-535E-31BA-2A5E13721236}"/>
              </a:ext>
            </a:extLst>
          </p:cNvPr>
          <p:cNvSpPr>
            <a:spLocks noChangeArrowheads="1"/>
          </p:cNvSpPr>
          <p:nvPr/>
        </p:nvSpPr>
        <p:spPr bwMode="auto">
          <a:xfrm>
            <a:off x="82264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93</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9CDDB4B7-F355-FD4B-15FA-B278E053CAE8}"/>
              </a:ext>
            </a:extLst>
          </p:cNvPr>
          <p:cNvSpPr>
            <a:spLocks noChangeArrowheads="1"/>
          </p:cNvSpPr>
          <p:nvPr/>
        </p:nvSpPr>
        <p:spPr bwMode="auto">
          <a:xfrm>
            <a:off x="8723313"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59</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9F9D94F6-6E20-2453-6BB7-739AA5763132}"/>
              </a:ext>
            </a:extLst>
          </p:cNvPr>
          <p:cNvSpPr>
            <a:spLocks noChangeArrowheads="1"/>
          </p:cNvSpPr>
          <p:nvPr/>
        </p:nvSpPr>
        <p:spPr bwMode="auto">
          <a:xfrm>
            <a:off x="3101975" y="2344738"/>
            <a:ext cx="268288" cy="496887"/>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777D0C7E-7DA2-D679-589B-92E8A932215B}"/>
              </a:ext>
            </a:extLst>
          </p:cNvPr>
          <p:cNvSpPr>
            <a:spLocks noChangeArrowheads="1"/>
          </p:cNvSpPr>
          <p:nvPr/>
        </p:nvSpPr>
        <p:spPr bwMode="auto">
          <a:xfrm>
            <a:off x="3101975" y="2344738"/>
            <a:ext cx="268288"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EF8B9F8A-4787-80A1-9839-049F0547A70D}"/>
              </a:ext>
            </a:extLst>
          </p:cNvPr>
          <p:cNvSpPr>
            <a:spLocks noChangeArrowheads="1"/>
          </p:cNvSpPr>
          <p:nvPr/>
        </p:nvSpPr>
        <p:spPr bwMode="auto">
          <a:xfrm>
            <a:off x="3011488" y="2344738"/>
            <a:ext cx="90487" cy="496887"/>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86070A58-582F-89F9-28A9-41D5F2DE000D}"/>
              </a:ext>
            </a:extLst>
          </p:cNvPr>
          <p:cNvSpPr>
            <a:spLocks noChangeArrowheads="1"/>
          </p:cNvSpPr>
          <p:nvPr/>
        </p:nvSpPr>
        <p:spPr bwMode="auto">
          <a:xfrm>
            <a:off x="3011488" y="2344738"/>
            <a:ext cx="90487"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9267F090-1096-317D-204F-652C8AB2E0E7}"/>
              </a:ext>
            </a:extLst>
          </p:cNvPr>
          <p:cNvSpPr>
            <a:spLocks noChangeArrowheads="1"/>
          </p:cNvSpPr>
          <p:nvPr/>
        </p:nvSpPr>
        <p:spPr bwMode="auto">
          <a:xfrm>
            <a:off x="3370263" y="2344738"/>
            <a:ext cx="955675" cy="496887"/>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487BB5A2-1786-33B6-237F-C60E2009B28B}"/>
              </a:ext>
            </a:extLst>
          </p:cNvPr>
          <p:cNvSpPr>
            <a:spLocks noChangeArrowheads="1"/>
          </p:cNvSpPr>
          <p:nvPr/>
        </p:nvSpPr>
        <p:spPr bwMode="auto">
          <a:xfrm>
            <a:off x="3370263" y="2344738"/>
            <a:ext cx="95567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D19A3A60-FA1C-AB5A-B2BE-A99ABCDCB815}"/>
              </a:ext>
            </a:extLst>
          </p:cNvPr>
          <p:cNvSpPr>
            <a:spLocks noChangeArrowheads="1"/>
          </p:cNvSpPr>
          <p:nvPr/>
        </p:nvSpPr>
        <p:spPr bwMode="auto">
          <a:xfrm>
            <a:off x="4325938" y="2344738"/>
            <a:ext cx="1103312"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859C62AD-6285-417F-D5D0-BFDED3EFE923}"/>
              </a:ext>
            </a:extLst>
          </p:cNvPr>
          <p:cNvSpPr>
            <a:spLocks noChangeArrowheads="1"/>
          </p:cNvSpPr>
          <p:nvPr/>
        </p:nvSpPr>
        <p:spPr bwMode="auto">
          <a:xfrm>
            <a:off x="4325938" y="2344738"/>
            <a:ext cx="1103312"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EA4F0C09-CF50-EEEE-A510-D7FA074EB337}"/>
              </a:ext>
            </a:extLst>
          </p:cNvPr>
          <p:cNvSpPr>
            <a:spLocks noChangeArrowheads="1"/>
          </p:cNvSpPr>
          <p:nvPr/>
        </p:nvSpPr>
        <p:spPr bwMode="auto">
          <a:xfrm>
            <a:off x="788988" y="2514600"/>
            <a:ext cx="9064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Anpassning info</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71AC4193-00ED-0837-C192-8DC7E5212A9B}"/>
              </a:ext>
            </a:extLst>
          </p:cNvPr>
          <p:cNvSpPr>
            <a:spLocks noChangeArrowheads="1"/>
          </p:cNvSpPr>
          <p:nvPr/>
        </p:nvSpPr>
        <p:spPr bwMode="auto">
          <a:xfrm>
            <a:off x="2794000" y="2522538"/>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-12</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F2DE009E-CDC8-92E1-A067-841209D4B02B}"/>
              </a:ext>
            </a:extLst>
          </p:cNvPr>
          <p:cNvSpPr>
            <a:spLocks noChangeArrowheads="1"/>
          </p:cNvSpPr>
          <p:nvPr/>
        </p:nvSpPr>
        <p:spPr bwMode="auto">
          <a:xfrm>
            <a:off x="5499100" y="2522538"/>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ED022003-4746-46FF-09A0-28BF280000FF}"/>
              </a:ext>
            </a:extLst>
          </p:cNvPr>
          <p:cNvSpPr>
            <a:spLocks noChangeArrowheads="1"/>
          </p:cNvSpPr>
          <p:nvPr/>
        </p:nvSpPr>
        <p:spPr bwMode="auto">
          <a:xfrm>
            <a:off x="673417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7C890FCF-9801-1D8D-3E91-39C0E376FD77}"/>
              </a:ext>
            </a:extLst>
          </p:cNvPr>
          <p:cNvSpPr>
            <a:spLocks noChangeArrowheads="1"/>
          </p:cNvSpPr>
          <p:nvPr/>
        </p:nvSpPr>
        <p:spPr bwMode="auto">
          <a:xfrm>
            <a:off x="723106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61</a:t>
            </a:r>
            <a:endParaRPr lang="sv-SE" altLang="sv-SE" sz="1000">
              <a:latin typeface="Arial" panose="020B0604020202020204" pitchFamily="34" charset="0"/>
            </a:endParaRPr>
          </a:p>
        </p:txBody>
      </p:sp>
      <p:sp>
        <p:nvSpPr>
          <p:cNvPr id="78" name="Rectangle 82">
            <a:extLst>
              <a:ext uri="{FF2B5EF4-FFF2-40B4-BE49-F238E27FC236}">
                <a16:creationId xmlns:a16="http://schemas.microsoft.com/office/drawing/2014/main" id="{75301DFC-A544-6C43-9F8B-D3265A4FAC80}"/>
              </a:ext>
            </a:extLst>
          </p:cNvPr>
          <p:cNvSpPr>
            <a:spLocks noChangeArrowheads="1"/>
          </p:cNvSpPr>
          <p:nvPr/>
        </p:nvSpPr>
        <p:spPr bwMode="auto">
          <a:xfrm>
            <a:off x="77279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79" name="Rectangle 83">
            <a:extLst>
              <a:ext uri="{FF2B5EF4-FFF2-40B4-BE49-F238E27FC236}">
                <a16:creationId xmlns:a16="http://schemas.microsoft.com/office/drawing/2014/main" id="{AF35E069-836B-4A3D-241D-0E6203E1AD01}"/>
              </a:ext>
            </a:extLst>
          </p:cNvPr>
          <p:cNvSpPr>
            <a:spLocks noChangeArrowheads="1"/>
          </p:cNvSpPr>
          <p:nvPr/>
        </p:nvSpPr>
        <p:spPr bwMode="auto">
          <a:xfrm>
            <a:off x="822642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92</a:t>
            </a:r>
            <a:endParaRPr lang="sv-SE" altLang="sv-SE" sz="1000">
              <a:latin typeface="Arial" panose="020B0604020202020204" pitchFamily="34" charset="0"/>
            </a:endParaRPr>
          </a:p>
        </p:txBody>
      </p:sp>
      <p:sp>
        <p:nvSpPr>
          <p:cNvPr id="80" name="Rectangle 84">
            <a:extLst>
              <a:ext uri="{FF2B5EF4-FFF2-40B4-BE49-F238E27FC236}">
                <a16:creationId xmlns:a16="http://schemas.microsoft.com/office/drawing/2014/main" id="{2C61B338-FD6F-ECAF-47F3-9BCF54C22A79}"/>
              </a:ext>
            </a:extLst>
          </p:cNvPr>
          <p:cNvSpPr>
            <a:spLocks noChangeArrowheads="1"/>
          </p:cNvSpPr>
          <p:nvPr/>
        </p:nvSpPr>
        <p:spPr bwMode="auto">
          <a:xfrm>
            <a:off x="8723313"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51</a:t>
            </a:r>
            <a:endParaRPr lang="sv-SE" altLang="sv-SE" sz="1000">
              <a:latin typeface="Arial" panose="020B0604020202020204" pitchFamily="34" charset="0"/>
            </a:endParaRPr>
          </a:p>
        </p:txBody>
      </p:sp>
      <p:sp>
        <p:nvSpPr>
          <p:cNvPr id="81" name="Rectangle 85">
            <a:extLst>
              <a:ext uri="{FF2B5EF4-FFF2-40B4-BE49-F238E27FC236}">
                <a16:creationId xmlns:a16="http://schemas.microsoft.com/office/drawing/2014/main" id="{9C8A8D3C-F64C-D0F6-93EA-055EA0E39989}"/>
              </a:ext>
            </a:extLst>
          </p:cNvPr>
          <p:cNvSpPr>
            <a:spLocks noChangeArrowheads="1"/>
          </p:cNvSpPr>
          <p:nvPr/>
        </p:nvSpPr>
        <p:spPr bwMode="auto">
          <a:xfrm>
            <a:off x="3101975" y="2892425"/>
            <a:ext cx="268288"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2" name="Rectangle 86">
            <a:extLst>
              <a:ext uri="{FF2B5EF4-FFF2-40B4-BE49-F238E27FC236}">
                <a16:creationId xmlns:a16="http://schemas.microsoft.com/office/drawing/2014/main" id="{B0A3EBA8-8EE9-ABE4-8384-B98C24C6485A}"/>
              </a:ext>
            </a:extLst>
          </p:cNvPr>
          <p:cNvSpPr>
            <a:spLocks noChangeArrowheads="1"/>
          </p:cNvSpPr>
          <p:nvPr/>
        </p:nvSpPr>
        <p:spPr bwMode="auto">
          <a:xfrm>
            <a:off x="3101975" y="2892425"/>
            <a:ext cx="268288"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3" name="Rectangle 87">
            <a:extLst>
              <a:ext uri="{FF2B5EF4-FFF2-40B4-BE49-F238E27FC236}">
                <a16:creationId xmlns:a16="http://schemas.microsoft.com/office/drawing/2014/main" id="{63945397-C05C-C57A-20DE-69ED3A020917}"/>
              </a:ext>
            </a:extLst>
          </p:cNvPr>
          <p:cNvSpPr>
            <a:spLocks noChangeArrowheads="1"/>
          </p:cNvSpPr>
          <p:nvPr/>
        </p:nvSpPr>
        <p:spPr bwMode="auto">
          <a:xfrm>
            <a:off x="2982913" y="2892425"/>
            <a:ext cx="119062"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4" name="Rectangle 88">
            <a:extLst>
              <a:ext uri="{FF2B5EF4-FFF2-40B4-BE49-F238E27FC236}">
                <a16:creationId xmlns:a16="http://schemas.microsoft.com/office/drawing/2014/main" id="{6D62A4B3-1DCB-5247-9062-D1A8455B39A2}"/>
              </a:ext>
            </a:extLst>
          </p:cNvPr>
          <p:cNvSpPr>
            <a:spLocks noChangeArrowheads="1"/>
          </p:cNvSpPr>
          <p:nvPr/>
        </p:nvSpPr>
        <p:spPr bwMode="auto">
          <a:xfrm>
            <a:off x="2982913" y="2892425"/>
            <a:ext cx="11906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5" name="Rectangle 89">
            <a:extLst>
              <a:ext uri="{FF2B5EF4-FFF2-40B4-BE49-F238E27FC236}">
                <a16:creationId xmlns:a16="http://schemas.microsoft.com/office/drawing/2014/main" id="{F26EF573-3875-3B35-7322-C5ED8B4C0B10}"/>
              </a:ext>
            </a:extLst>
          </p:cNvPr>
          <p:cNvSpPr>
            <a:spLocks noChangeArrowheads="1"/>
          </p:cNvSpPr>
          <p:nvPr/>
        </p:nvSpPr>
        <p:spPr bwMode="auto">
          <a:xfrm>
            <a:off x="3370263" y="2892425"/>
            <a:ext cx="985837"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6" name="Rectangle 90">
            <a:extLst>
              <a:ext uri="{FF2B5EF4-FFF2-40B4-BE49-F238E27FC236}">
                <a16:creationId xmlns:a16="http://schemas.microsoft.com/office/drawing/2014/main" id="{D8BFB5E5-4DC6-210C-76C7-B2A133ECF623}"/>
              </a:ext>
            </a:extLst>
          </p:cNvPr>
          <p:cNvSpPr>
            <a:spLocks noChangeArrowheads="1"/>
          </p:cNvSpPr>
          <p:nvPr/>
        </p:nvSpPr>
        <p:spPr bwMode="auto">
          <a:xfrm>
            <a:off x="3370263" y="2892425"/>
            <a:ext cx="985837"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7" name="Rectangle 91">
            <a:extLst>
              <a:ext uri="{FF2B5EF4-FFF2-40B4-BE49-F238E27FC236}">
                <a16:creationId xmlns:a16="http://schemas.microsoft.com/office/drawing/2014/main" id="{FE943D95-FB88-8C4A-E108-51FEF006D03E}"/>
              </a:ext>
            </a:extLst>
          </p:cNvPr>
          <p:cNvSpPr>
            <a:spLocks noChangeArrowheads="1"/>
          </p:cNvSpPr>
          <p:nvPr/>
        </p:nvSpPr>
        <p:spPr bwMode="auto">
          <a:xfrm>
            <a:off x="4356100" y="2892425"/>
            <a:ext cx="1044575"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8" name="Rectangle 92">
            <a:extLst>
              <a:ext uri="{FF2B5EF4-FFF2-40B4-BE49-F238E27FC236}">
                <a16:creationId xmlns:a16="http://schemas.microsoft.com/office/drawing/2014/main" id="{6E92E32C-B26C-464D-C797-2EC148EBEC1C}"/>
              </a:ext>
            </a:extLst>
          </p:cNvPr>
          <p:cNvSpPr>
            <a:spLocks noChangeArrowheads="1"/>
          </p:cNvSpPr>
          <p:nvPr/>
        </p:nvSpPr>
        <p:spPr bwMode="auto">
          <a:xfrm>
            <a:off x="4356100" y="2892425"/>
            <a:ext cx="10445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9" name="Rectangle 93">
            <a:extLst>
              <a:ext uri="{FF2B5EF4-FFF2-40B4-BE49-F238E27FC236}">
                <a16:creationId xmlns:a16="http://schemas.microsoft.com/office/drawing/2014/main" id="{CA86631F-0CAE-ACBE-B592-855F5CDDC1C0}"/>
              </a:ext>
            </a:extLst>
          </p:cNvPr>
          <p:cNvSpPr>
            <a:spLocks noChangeArrowheads="1"/>
          </p:cNvSpPr>
          <p:nvPr/>
        </p:nvSpPr>
        <p:spPr bwMode="auto">
          <a:xfrm>
            <a:off x="979488" y="3060700"/>
            <a:ext cx="7159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Nyhetsvärde</a:t>
            </a:r>
            <a:endParaRPr lang="sv-SE" altLang="sv-SE" sz="1000">
              <a:latin typeface="Arial" panose="020B0604020202020204" pitchFamily="34" charset="0"/>
            </a:endParaRPr>
          </a:p>
        </p:txBody>
      </p:sp>
      <p:sp>
        <p:nvSpPr>
          <p:cNvPr id="90" name="Rectangle 94">
            <a:extLst>
              <a:ext uri="{FF2B5EF4-FFF2-40B4-BE49-F238E27FC236}">
                <a16:creationId xmlns:a16="http://schemas.microsoft.com/office/drawing/2014/main" id="{91DFDE4F-9D5E-C982-B839-1F3C4560FB33}"/>
              </a:ext>
            </a:extLst>
          </p:cNvPr>
          <p:cNvSpPr>
            <a:spLocks noChangeArrowheads="1"/>
          </p:cNvSpPr>
          <p:nvPr/>
        </p:nvSpPr>
        <p:spPr bwMode="auto">
          <a:xfrm>
            <a:off x="2763838" y="3070225"/>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-13</a:t>
            </a:r>
            <a:endParaRPr lang="sv-SE" altLang="sv-SE" sz="1000">
              <a:latin typeface="Arial" panose="020B0604020202020204" pitchFamily="34" charset="0"/>
            </a:endParaRPr>
          </a:p>
        </p:txBody>
      </p:sp>
      <p:sp>
        <p:nvSpPr>
          <p:cNvPr id="91" name="Rectangle 95">
            <a:extLst>
              <a:ext uri="{FF2B5EF4-FFF2-40B4-BE49-F238E27FC236}">
                <a16:creationId xmlns:a16="http://schemas.microsoft.com/office/drawing/2014/main" id="{EC791A47-79E3-4653-6D1B-AE2B6389FBCF}"/>
              </a:ext>
            </a:extLst>
          </p:cNvPr>
          <p:cNvSpPr>
            <a:spLocks noChangeArrowheads="1"/>
          </p:cNvSpPr>
          <p:nvPr/>
        </p:nvSpPr>
        <p:spPr bwMode="auto">
          <a:xfrm>
            <a:off x="5470525" y="3070225"/>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92" name="Rectangle 96">
            <a:extLst>
              <a:ext uri="{FF2B5EF4-FFF2-40B4-BE49-F238E27FC236}">
                <a16:creationId xmlns:a16="http://schemas.microsoft.com/office/drawing/2014/main" id="{95F52A63-6E3B-C480-E850-60740608F48E}"/>
              </a:ext>
            </a:extLst>
          </p:cNvPr>
          <p:cNvSpPr>
            <a:spLocks noChangeArrowheads="1"/>
          </p:cNvSpPr>
          <p:nvPr/>
        </p:nvSpPr>
        <p:spPr bwMode="auto">
          <a:xfrm>
            <a:off x="673417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68</a:t>
            </a:r>
            <a:endParaRPr lang="sv-SE" altLang="sv-SE" sz="1000">
              <a:latin typeface="Arial" panose="020B0604020202020204" pitchFamily="34" charset="0"/>
            </a:endParaRPr>
          </a:p>
        </p:txBody>
      </p:sp>
      <p:sp>
        <p:nvSpPr>
          <p:cNvPr id="93" name="Rectangle 97">
            <a:extLst>
              <a:ext uri="{FF2B5EF4-FFF2-40B4-BE49-F238E27FC236}">
                <a16:creationId xmlns:a16="http://schemas.microsoft.com/office/drawing/2014/main" id="{470E9E99-0B0A-5DE2-F70A-2E7286DECB5C}"/>
              </a:ext>
            </a:extLst>
          </p:cNvPr>
          <p:cNvSpPr>
            <a:spLocks noChangeArrowheads="1"/>
          </p:cNvSpPr>
          <p:nvPr/>
        </p:nvSpPr>
        <p:spPr bwMode="auto">
          <a:xfrm>
            <a:off x="723106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55</a:t>
            </a:r>
            <a:endParaRPr lang="sv-SE" altLang="sv-SE" sz="1000">
              <a:latin typeface="Arial" panose="020B0604020202020204" pitchFamily="34" charset="0"/>
            </a:endParaRPr>
          </a:p>
        </p:txBody>
      </p:sp>
      <p:sp>
        <p:nvSpPr>
          <p:cNvPr id="94" name="Rectangle 98">
            <a:extLst>
              <a:ext uri="{FF2B5EF4-FFF2-40B4-BE49-F238E27FC236}">
                <a16:creationId xmlns:a16="http://schemas.microsoft.com/office/drawing/2014/main" id="{F464EFA1-EABD-3BC8-2039-67793FE0F306}"/>
              </a:ext>
            </a:extLst>
          </p:cNvPr>
          <p:cNvSpPr>
            <a:spLocks noChangeArrowheads="1"/>
          </p:cNvSpPr>
          <p:nvPr/>
        </p:nvSpPr>
        <p:spPr bwMode="auto">
          <a:xfrm>
            <a:off x="7727950"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60</a:t>
            </a:r>
            <a:endParaRPr lang="sv-SE" altLang="sv-SE" sz="1000">
              <a:latin typeface="Arial" panose="020B0604020202020204" pitchFamily="34" charset="0"/>
            </a:endParaRPr>
          </a:p>
        </p:txBody>
      </p:sp>
      <p:sp>
        <p:nvSpPr>
          <p:cNvPr id="95" name="Rectangle 99">
            <a:extLst>
              <a:ext uri="{FF2B5EF4-FFF2-40B4-BE49-F238E27FC236}">
                <a16:creationId xmlns:a16="http://schemas.microsoft.com/office/drawing/2014/main" id="{D6F52C2C-AC70-3F2C-85C2-1F2CB4706645}"/>
              </a:ext>
            </a:extLst>
          </p:cNvPr>
          <p:cNvSpPr>
            <a:spLocks noChangeArrowheads="1"/>
          </p:cNvSpPr>
          <p:nvPr/>
        </p:nvSpPr>
        <p:spPr bwMode="auto">
          <a:xfrm>
            <a:off x="8226425"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84</a:t>
            </a:r>
            <a:endParaRPr lang="sv-SE" altLang="sv-SE" sz="1000">
              <a:latin typeface="Arial" panose="020B0604020202020204" pitchFamily="34" charset="0"/>
            </a:endParaRPr>
          </a:p>
        </p:txBody>
      </p:sp>
      <p:sp>
        <p:nvSpPr>
          <p:cNvPr id="96" name="Rectangle 100">
            <a:extLst>
              <a:ext uri="{FF2B5EF4-FFF2-40B4-BE49-F238E27FC236}">
                <a16:creationId xmlns:a16="http://schemas.microsoft.com/office/drawing/2014/main" id="{E7F3BC51-2B48-52B1-CE45-C8E28E66E9DF}"/>
              </a:ext>
            </a:extLst>
          </p:cNvPr>
          <p:cNvSpPr>
            <a:spLocks noChangeArrowheads="1"/>
          </p:cNvSpPr>
          <p:nvPr/>
        </p:nvSpPr>
        <p:spPr bwMode="auto">
          <a:xfrm>
            <a:off x="8723313" y="30607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49</a:t>
            </a:r>
            <a:endParaRPr lang="sv-SE" altLang="sv-SE" sz="1000">
              <a:latin typeface="Arial" panose="020B0604020202020204" pitchFamily="34" charset="0"/>
            </a:endParaRPr>
          </a:p>
        </p:txBody>
      </p:sp>
      <p:sp>
        <p:nvSpPr>
          <p:cNvPr id="97" name="Rectangle 101">
            <a:extLst>
              <a:ext uri="{FF2B5EF4-FFF2-40B4-BE49-F238E27FC236}">
                <a16:creationId xmlns:a16="http://schemas.microsoft.com/office/drawing/2014/main" id="{AE936AC7-69FC-F573-58D8-9ADA647AF95C}"/>
              </a:ext>
            </a:extLst>
          </p:cNvPr>
          <p:cNvSpPr>
            <a:spLocks noChangeArrowheads="1"/>
          </p:cNvSpPr>
          <p:nvPr/>
        </p:nvSpPr>
        <p:spPr bwMode="auto">
          <a:xfrm>
            <a:off x="3160713" y="3438525"/>
            <a:ext cx="209550" cy="498475"/>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8" name="Rectangle 102">
            <a:extLst>
              <a:ext uri="{FF2B5EF4-FFF2-40B4-BE49-F238E27FC236}">
                <a16:creationId xmlns:a16="http://schemas.microsoft.com/office/drawing/2014/main" id="{CEE8FA38-7C83-842E-D8BB-8380ED8AFA4B}"/>
              </a:ext>
            </a:extLst>
          </p:cNvPr>
          <p:cNvSpPr>
            <a:spLocks noChangeArrowheads="1"/>
          </p:cNvSpPr>
          <p:nvPr/>
        </p:nvSpPr>
        <p:spPr bwMode="auto">
          <a:xfrm>
            <a:off x="3160713" y="3438525"/>
            <a:ext cx="2095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9" name="Rectangle 103">
            <a:extLst>
              <a:ext uri="{FF2B5EF4-FFF2-40B4-BE49-F238E27FC236}">
                <a16:creationId xmlns:a16="http://schemas.microsoft.com/office/drawing/2014/main" id="{37FEF64D-82A3-ADF4-05A0-EDB5344F2651}"/>
              </a:ext>
            </a:extLst>
          </p:cNvPr>
          <p:cNvSpPr>
            <a:spLocks noChangeArrowheads="1"/>
          </p:cNvSpPr>
          <p:nvPr/>
        </p:nvSpPr>
        <p:spPr bwMode="auto">
          <a:xfrm>
            <a:off x="3011488" y="3438525"/>
            <a:ext cx="149225" cy="498475"/>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0" name="Rectangle 104">
            <a:extLst>
              <a:ext uri="{FF2B5EF4-FFF2-40B4-BE49-F238E27FC236}">
                <a16:creationId xmlns:a16="http://schemas.microsoft.com/office/drawing/2014/main" id="{90BCB69C-6137-7083-DF3B-9F1D5F9D5F0D}"/>
              </a:ext>
            </a:extLst>
          </p:cNvPr>
          <p:cNvSpPr>
            <a:spLocks noChangeArrowheads="1"/>
          </p:cNvSpPr>
          <p:nvPr/>
        </p:nvSpPr>
        <p:spPr bwMode="auto">
          <a:xfrm>
            <a:off x="3011488" y="3438525"/>
            <a:ext cx="14922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1" name="Rectangle 105">
            <a:extLst>
              <a:ext uri="{FF2B5EF4-FFF2-40B4-BE49-F238E27FC236}">
                <a16:creationId xmlns:a16="http://schemas.microsoft.com/office/drawing/2014/main" id="{70DA5384-A668-907C-43A8-A3A5FF27A584}"/>
              </a:ext>
            </a:extLst>
          </p:cNvPr>
          <p:cNvSpPr>
            <a:spLocks noChangeArrowheads="1"/>
          </p:cNvSpPr>
          <p:nvPr/>
        </p:nvSpPr>
        <p:spPr bwMode="auto">
          <a:xfrm>
            <a:off x="3370263" y="3438525"/>
            <a:ext cx="865187" cy="498475"/>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2" name="Rectangle 106">
            <a:extLst>
              <a:ext uri="{FF2B5EF4-FFF2-40B4-BE49-F238E27FC236}">
                <a16:creationId xmlns:a16="http://schemas.microsoft.com/office/drawing/2014/main" id="{46A1A9C3-DDA8-E6B4-03E5-BDC9956CFCF3}"/>
              </a:ext>
            </a:extLst>
          </p:cNvPr>
          <p:cNvSpPr>
            <a:spLocks noChangeArrowheads="1"/>
          </p:cNvSpPr>
          <p:nvPr/>
        </p:nvSpPr>
        <p:spPr bwMode="auto">
          <a:xfrm>
            <a:off x="3370263" y="3438525"/>
            <a:ext cx="86518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3" name="Rectangle 107">
            <a:extLst>
              <a:ext uri="{FF2B5EF4-FFF2-40B4-BE49-F238E27FC236}">
                <a16:creationId xmlns:a16="http://schemas.microsoft.com/office/drawing/2014/main" id="{2DA4B259-C468-655A-622C-B91B8E7B3078}"/>
              </a:ext>
            </a:extLst>
          </p:cNvPr>
          <p:cNvSpPr>
            <a:spLocks noChangeArrowheads="1"/>
          </p:cNvSpPr>
          <p:nvPr/>
        </p:nvSpPr>
        <p:spPr bwMode="auto">
          <a:xfrm>
            <a:off x="4235450" y="3438525"/>
            <a:ext cx="1314450"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4" name="Rectangle 108">
            <a:extLst>
              <a:ext uri="{FF2B5EF4-FFF2-40B4-BE49-F238E27FC236}">
                <a16:creationId xmlns:a16="http://schemas.microsoft.com/office/drawing/2014/main" id="{D60250C0-A424-7D99-B8E9-72F1557C0ED6}"/>
              </a:ext>
            </a:extLst>
          </p:cNvPr>
          <p:cNvSpPr>
            <a:spLocks noChangeArrowheads="1"/>
          </p:cNvSpPr>
          <p:nvPr/>
        </p:nvSpPr>
        <p:spPr bwMode="auto">
          <a:xfrm>
            <a:off x="4235450" y="3438525"/>
            <a:ext cx="13144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05" name="Rectangle 109">
            <a:extLst>
              <a:ext uri="{FF2B5EF4-FFF2-40B4-BE49-F238E27FC236}">
                <a16:creationId xmlns:a16="http://schemas.microsoft.com/office/drawing/2014/main" id="{CE8C454B-35EA-168D-3B83-674FE671E47B}"/>
              </a:ext>
            </a:extLst>
          </p:cNvPr>
          <p:cNvSpPr>
            <a:spLocks noChangeArrowheads="1"/>
          </p:cNvSpPr>
          <p:nvPr/>
        </p:nvSpPr>
        <p:spPr bwMode="auto">
          <a:xfrm>
            <a:off x="1177925" y="3608388"/>
            <a:ext cx="5175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Tydlighet</a:t>
            </a:r>
            <a:endParaRPr lang="sv-SE" altLang="sv-SE" sz="1000">
              <a:latin typeface="Arial" panose="020B0604020202020204" pitchFamily="34" charset="0"/>
            </a:endParaRPr>
          </a:p>
        </p:txBody>
      </p:sp>
      <p:sp>
        <p:nvSpPr>
          <p:cNvPr id="106" name="Rectangle 110">
            <a:extLst>
              <a:ext uri="{FF2B5EF4-FFF2-40B4-BE49-F238E27FC236}">
                <a16:creationId xmlns:a16="http://schemas.microsoft.com/office/drawing/2014/main" id="{CFE6D98D-A089-ED10-9F93-540DB918AC38}"/>
              </a:ext>
            </a:extLst>
          </p:cNvPr>
          <p:cNvSpPr>
            <a:spLocks noChangeArrowheads="1"/>
          </p:cNvSpPr>
          <p:nvPr/>
        </p:nvSpPr>
        <p:spPr bwMode="auto">
          <a:xfrm>
            <a:off x="2794000" y="3617913"/>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-12</a:t>
            </a:r>
            <a:endParaRPr lang="sv-SE" altLang="sv-SE" sz="1000">
              <a:latin typeface="Arial" panose="020B0604020202020204" pitchFamily="34" charset="0"/>
            </a:endParaRPr>
          </a:p>
        </p:txBody>
      </p:sp>
      <p:sp>
        <p:nvSpPr>
          <p:cNvPr id="107" name="Rectangle 111">
            <a:extLst>
              <a:ext uri="{FF2B5EF4-FFF2-40B4-BE49-F238E27FC236}">
                <a16:creationId xmlns:a16="http://schemas.microsoft.com/office/drawing/2014/main" id="{38325086-7832-16E9-0C17-EE5DAC5A5D17}"/>
              </a:ext>
            </a:extLst>
          </p:cNvPr>
          <p:cNvSpPr>
            <a:spLocks noChangeArrowheads="1"/>
          </p:cNvSpPr>
          <p:nvPr/>
        </p:nvSpPr>
        <p:spPr bwMode="auto">
          <a:xfrm>
            <a:off x="5619750" y="3617913"/>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108" name="Rectangle 112">
            <a:extLst>
              <a:ext uri="{FF2B5EF4-FFF2-40B4-BE49-F238E27FC236}">
                <a16:creationId xmlns:a16="http://schemas.microsoft.com/office/drawing/2014/main" id="{C8E64EFA-D893-B0A4-9C3C-2DF8493EACA9}"/>
              </a:ext>
            </a:extLst>
          </p:cNvPr>
          <p:cNvSpPr>
            <a:spLocks noChangeArrowheads="1"/>
          </p:cNvSpPr>
          <p:nvPr/>
        </p:nvSpPr>
        <p:spPr bwMode="auto">
          <a:xfrm>
            <a:off x="6734175"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109" name="Rectangle 113">
            <a:extLst>
              <a:ext uri="{FF2B5EF4-FFF2-40B4-BE49-F238E27FC236}">
                <a16:creationId xmlns:a16="http://schemas.microsoft.com/office/drawing/2014/main" id="{7B9C7B59-94B3-AB1C-2DA7-8DA0A9CD9429}"/>
              </a:ext>
            </a:extLst>
          </p:cNvPr>
          <p:cNvSpPr>
            <a:spLocks noChangeArrowheads="1"/>
          </p:cNvSpPr>
          <p:nvPr/>
        </p:nvSpPr>
        <p:spPr bwMode="auto">
          <a:xfrm>
            <a:off x="7231063"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110" name="Rectangle 114">
            <a:extLst>
              <a:ext uri="{FF2B5EF4-FFF2-40B4-BE49-F238E27FC236}">
                <a16:creationId xmlns:a16="http://schemas.microsoft.com/office/drawing/2014/main" id="{F17B13AA-A4EA-103D-834F-D0B085DAECD7}"/>
              </a:ext>
            </a:extLst>
          </p:cNvPr>
          <p:cNvSpPr>
            <a:spLocks noChangeArrowheads="1"/>
          </p:cNvSpPr>
          <p:nvPr/>
        </p:nvSpPr>
        <p:spPr bwMode="auto">
          <a:xfrm>
            <a:off x="7727950"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72</a:t>
            </a:r>
            <a:endParaRPr lang="sv-SE" altLang="sv-SE" sz="1000">
              <a:latin typeface="Arial" panose="020B0604020202020204" pitchFamily="34" charset="0"/>
            </a:endParaRPr>
          </a:p>
        </p:txBody>
      </p:sp>
      <p:sp>
        <p:nvSpPr>
          <p:cNvPr id="111" name="Rectangle 115">
            <a:extLst>
              <a:ext uri="{FF2B5EF4-FFF2-40B4-BE49-F238E27FC236}">
                <a16:creationId xmlns:a16="http://schemas.microsoft.com/office/drawing/2014/main" id="{189E86DE-266D-4F1F-C8E7-6BC50D7456DA}"/>
              </a:ext>
            </a:extLst>
          </p:cNvPr>
          <p:cNvSpPr>
            <a:spLocks noChangeArrowheads="1"/>
          </p:cNvSpPr>
          <p:nvPr/>
        </p:nvSpPr>
        <p:spPr bwMode="auto">
          <a:xfrm>
            <a:off x="8226425"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92</a:t>
            </a:r>
            <a:endParaRPr lang="sv-SE" altLang="sv-SE" sz="1000">
              <a:latin typeface="Arial" panose="020B0604020202020204" pitchFamily="34" charset="0"/>
            </a:endParaRPr>
          </a:p>
        </p:txBody>
      </p:sp>
      <p:sp>
        <p:nvSpPr>
          <p:cNvPr id="112" name="Rectangle 116">
            <a:extLst>
              <a:ext uri="{FF2B5EF4-FFF2-40B4-BE49-F238E27FC236}">
                <a16:creationId xmlns:a16="http://schemas.microsoft.com/office/drawing/2014/main" id="{203AB163-9F0A-43AC-0E2A-15EB87669FA3}"/>
              </a:ext>
            </a:extLst>
          </p:cNvPr>
          <p:cNvSpPr>
            <a:spLocks noChangeArrowheads="1"/>
          </p:cNvSpPr>
          <p:nvPr/>
        </p:nvSpPr>
        <p:spPr bwMode="auto">
          <a:xfrm>
            <a:off x="8723313" y="36083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55</a:t>
            </a:r>
            <a:endParaRPr lang="sv-SE" altLang="sv-SE" sz="1000">
              <a:latin typeface="Arial" panose="020B0604020202020204" pitchFamily="34" charset="0"/>
            </a:endParaRPr>
          </a:p>
        </p:txBody>
      </p:sp>
      <p:sp>
        <p:nvSpPr>
          <p:cNvPr id="113" name="Rectangle 117">
            <a:extLst>
              <a:ext uri="{FF2B5EF4-FFF2-40B4-BE49-F238E27FC236}">
                <a16:creationId xmlns:a16="http://schemas.microsoft.com/office/drawing/2014/main" id="{70B7F2C3-B4F6-4C36-03C4-80C47582F59A}"/>
              </a:ext>
            </a:extLst>
          </p:cNvPr>
          <p:cNvSpPr>
            <a:spLocks noChangeArrowheads="1"/>
          </p:cNvSpPr>
          <p:nvPr/>
        </p:nvSpPr>
        <p:spPr bwMode="auto">
          <a:xfrm>
            <a:off x="3221038" y="3986213"/>
            <a:ext cx="149225" cy="498475"/>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4" name="Rectangle 118">
            <a:extLst>
              <a:ext uri="{FF2B5EF4-FFF2-40B4-BE49-F238E27FC236}">
                <a16:creationId xmlns:a16="http://schemas.microsoft.com/office/drawing/2014/main" id="{57A0F2BD-F1AF-67B7-D474-4F0C801EFEF3}"/>
              </a:ext>
            </a:extLst>
          </p:cNvPr>
          <p:cNvSpPr>
            <a:spLocks noChangeArrowheads="1"/>
          </p:cNvSpPr>
          <p:nvPr/>
        </p:nvSpPr>
        <p:spPr bwMode="auto">
          <a:xfrm>
            <a:off x="3221038" y="3986213"/>
            <a:ext cx="149225"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5" name="Rectangle 119">
            <a:extLst>
              <a:ext uri="{FF2B5EF4-FFF2-40B4-BE49-F238E27FC236}">
                <a16:creationId xmlns:a16="http://schemas.microsoft.com/office/drawing/2014/main" id="{D2012FB5-8DAF-EF6F-C2ED-EF3E273C6FBF}"/>
              </a:ext>
            </a:extLst>
          </p:cNvPr>
          <p:cNvSpPr>
            <a:spLocks noChangeArrowheads="1"/>
          </p:cNvSpPr>
          <p:nvPr/>
        </p:nvSpPr>
        <p:spPr bwMode="auto">
          <a:xfrm>
            <a:off x="3101975" y="3986213"/>
            <a:ext cx="119063" cy="498475"/>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6" name="Rectangle 120">
            <a:extLst>
              <a:ext uri="{FF2B5EF4-FFF2-40B4-BE49-F238E27FC236}">
                <a16:creationId xmlns:a16="http://schemas.microsoft.com/office/drawing/2014/main" id="{9143CFCD-55DF-D0DE-6D52-499AB4A7151A}"/>
              </a:ext>
            </a:extLst>
          </p:cNvPr>
          <p:cNvSpPr>
            <a:spLocks noChangeArrowheads="1"/>
          </p:cNvSpPr>
          <p:nvPr/>
        </p:nvSpPr>
        <p:spPr bwMode="auto">
          <a:xfrm>
            <a:off x="3101975" y="3986213"/>
            <a:ext cx="119063"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7" name="Rectangle 121">
            <a:extLst>
              <a:ext uri="{FF2B5EF4-FFF2-40B4-BE49-F238E27FC236}">
                <a16:creationId xmlns:a16="http://schemas.microsoft.com/office/drawing/2014/main" id="{884CBC64-5D83-F592-D7F5-4A7161E92A29}"/>
              </a:ext>
            </a:extLst>
          </p:cNvPr>
          <p:cNvSpPr>
            <a:spLocks noChangeArrowheads="1"/>
          </p:cNvSpPr>
          <p:nvPr/>
        </p:nvSpPr>
        <p:spPr bwMode="auto">
          <a:xfrm>
            <a:off x="3370263" y="3986213"/>
            <a:ext cx="925512" cy="498475"/>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8" name="Rectangle 122">
            <a:extLst>
              <a:ext uri="{FF2B5EF4-FFF2-40B4-BE49-F238E27FC236}">
                <a16:creationId xmlns:a16="http://schemas.microsoft.com/office/drawing/2014/main" id="{686D93DD-E38D-A749-6AFD-1C3C46CA7E15}"/>
              </a:ext>
            </a:extLst>
          </p:cNvPr>
          <p:cNvSpPr>
            <a:spLocks noChangeArrowheads="1"/>
          </p:cNvSpPr>
          <p:nvPr/>
        </p:nvSpPr>
        <p:spPr bwMode="auto">
          <a:xfrm>
            <a:off x="3370263" y="3986213"/>
            <a:ext cx="925512"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19" name="Rectangle 123">
            <a:extLst>
              <a:ext uri="{FF2B5EF4-FFF2-40B4-BE49-F238E27FC236}">
                <a16:creationId xmlns:a16="http://schemas.microsoft.com/office/drawing/2014/main" id="{B0C27F0E-4362-413D-BD60-A6A55E180EEC}"/>
              </a:ext>
            </a:extLst>
          </p:cNvPr>
          <p:cNvSpPr>
            <a:spLocks noChangeArrowheads="1"/>
          </p:cNvSpPr>
          <p:nvPr/>
        </p:nvSpPr>
        <p:spPr bwMode="auto">
          <a:xfrm>
            <a:off x="4295775" y="3986213"/>
            <a:ext cx="1403350"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20" name="Rectangle 124">
            <a:extLst>
              <a:ext uri="{FF2B5EF4-FFF2-40B4-BE49-F238E27FC236}">
                <a16:creationId xmlns:a16="http://schemas.microsoft.com/office/drawing/2014/main" id="{2CC84B42-C639-5706-E28D-0EE694389A10}"/>
              </a:ext>
            </a:extLst>
          </p:cNvPr>
          <p:cNvSpPr>
            <a:spLocks noChangeArrowheads="1"/>
          </p:cNvSpPr>
          <p:nvPr/>
        </p:nvSpPr>
        <p:spPr bwMode="auto">
          <a:xfrm>
            <a:off x="4295775" y="3986213"/>
            <a:ext cx="1403350"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21" name="Rectangle 125">
            <a:extLst>
              <a:ext uri="{FF2B5EF4-FFF2-40B4-BE49-F238E27FC236}">
                <a16:creationId xmlns:a16="http://schemas.microsoft.com/office/drawing/2014/main" id="{BF32B62A-19E6-8C28-0902-6848FC39171F}"/>
              </a:ext>
            </a:extLst>
          </p:cNvPr>
          <p:cNvSpPr>
            <a:spLocks noChangeArrowheads="1"/>
          </p:cNvSpPr>
          <p:nvPr/>
        </p:nvSpPr>
        <p:spPr bwMode="auto">
          <a:xfrm>
            <a:off x="560388" y="4156075"/>
            <a:ext cx="11350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Företagsinformation</a:t>
            </a:r>
            <a:endParaRPr lang="sv-SE" altLang="sv-SE" sz="1000">
              <a:latin typeface="Arial" panose="020B0604020202020204" pitchFamily="34" charset="0"/>
            </a:endParaRPr>
          </a:p>
        </p:txBody>
      </p:sp>
      <p:sp>
        <p:nvSpPr>
          <p:cNvPr id="122" name="Rectangle 126">
            <a:extLst>
              <a:ext uri="{FF2B5EF4-FFF2-40B4-BE49-F238E27FC236}">
                <a16:creationId xmlns:a16="http://schemas.microsoft.com/office/drawing/2014/main" id="{D68E213C-EE4D-84B8-4C86-74410E34D41D}"/>
              </a:ext>
            </a:extLst>
          </p:cNvPr>
          <p:cNvSpPr>
            <a:spLocks noChangeArrowheads="1"/>
          </p:cNvSpPr>
          <p:nvPr/>
        </p:nvSpPr>
        <p:spPr bwMode="auto">
          <a:xfrm>
            <a:off x="2943225" y="4165600"/>
            <a:ext cx="1492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-9</a:t>
            </a:r>
            <a:endParaRPr lang="sv-SE" altLang="sv-SE" sz="1000">
              <a:latin typeface="Arial" panose="020B0604020202020204" pitchFamily="34" charset="0"/>
            </a:endParaRPr>
          </a:p>
        </p:txBody>
      </p:sp>
      <p:sp>
        <p:nvSpPr>
          <p:cNvPr id="123" name="Rectangle 127">
            <a:extLst>
              <a:ext uri="{FF2B5EF4-FFF2-40B4-BE49-F238E27FC236}">
                <a16:creationId xmlns:a16="http://schemas.microsoft.com/office/drawing/2014/main" id="{69D676A4-2306-F3B4-3903-41FD3E6C56BC}"/>
              </a:ext>
            </a:extLst>
          </p:cNvPr>
          <p:cNvSpPr>
            <a:spLocks noChangeArrowheads="1"/>
          </p:cNvSpPr>
          <p:nvPr/>
        </p:nvSpPr>
        <p:spPr bwMode="auto">
          <a:xfrm>
            <a:off x="5768975" y="4165600"/>
            <a:ext cx="1698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78</a:t>
            </a:r>
            <a:endParaRPr lang="sv-SE" altLang="sv-SE" sz="1000">
              <a:latin typeface="Arial" panose="020B0604020202020204" pitchFamily="34" charset="0"/>
            </a:endParaRPr>
          </a:p>
        </p:txBody>
      </p:sp>
      <p:sp>
        <p:nvSpPr>
          <p:cNvPr id="124" name="Rectangle 128">
            <a:extLst>
              <a:ext uri="{FF2B5EF4-FFF2-40B4-BE49-F238E27FC236}">
                <a16:creationId xmlns:a16="http://schemas.microsoft.com/office/drawing/2014/main" id="{B2686AE7-572C-0ADA-B516-ACF7F93D7C1B}"/>
              </a:ext>
            </a:extLst>
          </p:cNvPr>
          <p:cNvSpPr>
            <a:spLocks noChangeArrowheads="1"/>
          </p:cNvSpPr>
          <p:nvPr/>
        </p:nvSpPr>
        <p:spPr bwMode="auto">
          <a:xfrm>
            <a:off x="6734175"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78</a:t>
            </a:r>
            <a:endParaRPr lang="sv-SE" altLang="sv-SE" sz="1000">
              <a:latin typeface="Arial" panose="020B0604020202020204" pitchFamily="34" charset="0"/>
            </a:endParaRPr>
          </a:p>
        </p:txBody>
      </p:sp>
      <p:sp>
        <p:nvSpPr>
          <p:cNvPr id="125" name="Rectangle 129">
            <a:extLst>
              <a:ext uri="{FF2B5EF4-FFF2-40B4-BE49-F238E27FC236}">
                <a16:creationId xmlns:a16="http://schemas.microsoft.com/office/drawing/2014/main" id="{64D97739-2663-AADC-713C-D9EF506318BF}"/>
              </a:ext>
            </a:extLst>
          </p:cNvPr>
          <p:cNvSpPr>
            <a:spLocks noChangeArrowheads="1"/>
          </p:cNvSpPr>
          <p:nvPr/>
        </p:nvSpPr>
        <p:spPr bwMode="auto">
          <a:xfrm>
            <a:off x="7231063"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126" name="Rectangle 130">
            <a:extLst>
              <a:ext uri="{FF2B5EF4-FFF2-40B4-BE49-F238E27FC236}">
                <a16:creationId xmlns:a16="http://schemas.microsoft.com/office/drawing/2014/main" id="{FE9E6590-E5C9-3924-456C-6261ED66F928}"/>
              </a:ext>
            </a:extLst>
          </p:cNvPr>
          <p:cNvSpPr>
            <a:spLocks noChangeArrowheads="1"/>
          </p:cNvSpPr>
          <p:nvPr/>
        </p:nvSpPr>
        <p:spPr bwMode="auto">
          <a:xfrm>
            <a:off x="7727950"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127" name="Rectangle 131">
            <a:extLst>
              <a:ext uri="{FF2B5EF4-FFF2-40B4-BE49-F238E27FC236}">
                <a16:creationId xmlns:a16="http://schemas.microsoft.com/office/drawing/2014/main" id="{EBE271F3-559F-B023-3CD2-16F852461689}"/>
              </a:ext>
            </a:extLst>
          </p:cNvPr>
          <p:cNvSpPr>
            <a:spLocks noChangeArrowheads="1"/>
          </p:cNvSpPr>
          <p:nvPr/>
        </p:nvSpPr>
        <p:spPr bwMode="auto">
          <a:xfrm>
            <a:off x="8226425"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92</a:t>
            </a:r>
            <a:endParaRPr lang="sv-SE" altLang="sv-SE" sz="1000">
              <a:latin typeface="Arial" panose="020B0604020202020204" pitchFamily="34" charset="0"/>
            </a:endParaRPr>
          </a:p>
        </p:txBody>
      </p:sp>
      <p:sp>
        <p:nvSpPr>
          <p:cNvPr id="128" name="Rectangle 132">
            <a:extLst>
              <a:ext uri="{FF2B5EF4-FFF2-40B4-BE49-F238E27FC236}">
                <a16:creationId xmlns:a16="http://schemas.microsoft.com/office/drawing/2014/main" id="{7364F831-F359-CB61-D4BF-3B3690FA1B78}"/>
              </a:ext>
            </a:extLst>
          </p:cNvPr>
          <p:cNvSpPr>
            <a:spLocks noChangeArrowheads="1"/>
          </p:cNvSpPr>
          <p:nvPr/>
        </p:nvSpPr>
        <p:spPr bwMode="auto">
          <a:xfrm>
            <a:off x="8723313" y="4156075"/>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56</a:t>
            </a:r>
            <a:endParaRPr lang="sv-SE" altLang="sv-SE" sz="1000">
              <a:latin typeface="Arial" panose="020B0604020202020204" pitchFamily="34" charset="0"/>
            </a:endParaRPr>
          </a:p>
        </p:txBody>
      </p:sp>
      <p:sp>
        <p:nvSpPr>
          <p:cNvPr id="129" name="Rectangle 133">
            <a:extLst>
              <a:ext uri="{FF2B5EF4-FFF2-40B4-BE49-F238E27FC236}">
                <a16:creationId xmlns:a16="http://schemas.microsoft.com/office/drawing/2014/main" id="{B5D4B8E1-646A-0288-F464-218F88CBBFDA}"/>
              </a:ext>
            </a:extLst>
          </p:cNvPr>
          <p:cNvSpPr>
            <a:spLocks noChangeArrowheads="1"/>
          </p:cNvSpPr>
          <p:nvPr/>
        </p:nvSpPr>
        <p:spPr bwMode="auto">
          <a:xfrm>
            <a:off x="1198563" y="4862513"/>
            <a:ext cx="496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130" name="Rectangle 134">
            <a:extLst>
              <a:ext uri="{FF2B5EF4-FFF2-40B4-BE49-F238E27FC236}">
                <a16:creationId xmlns:a16="http://schemas.microsoft.com/office/drawing/2014/main" id="{3265640E-D468-4C09-9A6B-0E89339E0581}"/>
              </a:ext>
            </a:extLst>
          </p:cNvPr>
          <p:cNvSpPr>
            <a:spLocks noChangeArrowheads="1"/>
          </p:cNvSpPr>
          <p:nvPr/>
        </p:nvSpPr>
        <p:spPr bwMode="auto">
          <a:xfrm>
            <a:off x="3370263" y="4683125"/>
            <a:ext cx="2119312"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31" name="Rectangle 135">
            <a:extLst>
              <a:ext uri="{FF2B5EF4-FFF2-40B4-BE49-F238E27FC236}">
                <a16:creationId xmlns:a16="http://schemas.microsoft.com/office/drawing/2014/main" id="{7DE123F2-5E13-557B-3CAE-545F11872E5C}"/>
              </a:ext>
            </a:extLst>
          </p:cNvPr>
          <p:cNvSpPr>
            <a:spLocks noChangeArrowheads="1"/>
          </p:cNvSpPr>
          <p:nvPr/>
        </p:nvSpPr>
        <p:spPr bwMode="auto">
          <a:xfrm>
            <a:off x="3370263" y="4683125"/>
            <a:ext cx="2119312"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32" name="Rectangle 136">
            <a:extLst>
              <a:ext uri="{FF2B5EF4-FFF2-40B4-BE49-F238E27FC236}">
                <a16:creationId xmlns:a16="http://schemas.microsoft.com/office/drawing/2014/main" id="{9C290070-F001-8384-D318-7F370F598110}"/>
              </a:ext>
            </a:extLst>
          </p:cNvPr>
          <p:cNvSpPr>
            <a:spLocks noChangeArrowheads="1"/>
          </p:cNvSpPr>
          <p:nvPr/>
        </p:nvSpPr>
        <p:spPr bwMode="auto">
          <a:xfrm>
            <a:off x="5559425"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133" name="Rectangle 137">
            <a:extLst>
              <a:ext uri="{FF2B5EF4-FFF2-40B4-BE49-F238E27FC236}">
                <a16:creationId xmlns:a16="http://schemas.microsoft.com/office/drawing/2014/main" id="{0C5481B9-15AC-E34E-CB3F-2A056524EEE8}"/>
              </a:ext>
            </a:extLst>
          </p:cNvPr>
          <p:cNvSpPr>
            <a:spLocks noChangeArrowheads="1"/>
          </p:cNvSpPr>
          <p:nvPr/>
        </p:nvSpPr>
        <p:spPr bwMode="auto">
          <a:xfrm>
            <a:off x="673417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134" name="Rectangle 138">
            <a:extLst>
              <a:ext uri="{FF2B5EF4-FFF2-40B4-BE49-F238E27FC236}">
                <a16:creationId xmlns:a16="http://schemas.microsoft.com/office/drawing/2014/main" id="{9F0EDA64-F488-D1BB-CA3A-144D8ECC9789}"/>
              </a:ext>
            </a:extLst>
          </p:cNvPr>
          <p:cNvSpPr>
            <a:spLocks noChangeArrowheads="1"/>
          </p:cNvSpPr>
          <p:nvPr/>
        </p:nvSpPr>
        <p:spPr bwMode="auto">
          <a:xfrm>
            <a:off x="723106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63</a:t>
            </a:r>
            <a:endParaRPr lang="sv-SE" altLang="sv-SE" sz="1000">
              <a:latin typeface="Arial" panose="020B0604020202020204" pitchFamily="34" charset="0"/>
            </a:endParaRPr>
          </a:p>
        </p:txBody>
      </p:sp>
      <p:sp>
        <p:nvSpPr>
          <p:cNvPr id="135" name="Rectangle 139">
            <a:extLst>
              <a:ext uri="{FF2B5EF4-FFF2-40B4-BE49-F238E27FC236}">
                <a16:creationId xmlns:a16="http://schemas.microsoft.com/office/drawing/2014/main" id="{FFB9890B-CB8A-DEA3-F079-E688C55DF2A3}"/>
              </a:ext>
            </a:extLst>
          </p:cNvPr>
          <p:cNvSpPr>
            <a:spLocks noChangeArrowheads="1"/>
          </p:cNvSpPr>
          <p:nvPr/>
        </p:nvSpPr>
        <p:spPr bwMode="auto">
          <a:xfrm>
            <a:off x="77279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136" name="Rectangle 140">
            <a:extLst>
              <a:ext uri="{FF2B5EF4-FFF2-40B4-BE49-F238E27FC236}">
                <a16:creationId xmlns:a16="http://schemas.microsoft.com/office/drawing/2014/main" id="{3AA7166A-88D8-D52B-7324-B204D3CB1C84}"/>
              </a:ext>
            </a:extLst>
          </p:cNvPr>
          <p:cNvSpPr>
            <a:spLocks noChangeArrowheads="1"/>
          </p:cNvSpPr>
          <p:nvPr/>
        </p:nvSpPr>
        <p:spPr bwMode="auto">
          <a:xfrm>
            <a:off x="82264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91</a:t>
            </a:r>
            <a:endParaRPr lang="sv-SE" altLang="sv-SE" sz="1000">
              <a:latin typeface="Arial" panose="020B0604020202020204" pitchFamily="34" charset="0"/>
            </a:endParaRPr>
          </a:p>
        </p:txBody>
      </p:sp>
      <p:sp>
        <p:nvSpPr>
          <p:cNvPr id="137" name="Rectangle 141">
            <a:extLst>
              <a:ext uri="{FF2B5EF4-FFF2-40B4-BE49-F238E27FC236}">
                <a16:creationId xmlns:a16="http://schemas.microsoft.com/office/drawing/2014/main" id="{D2ECD082-B954-A4D3-C9EC-006BE5CCB383}"/>
              </a:ext>
            </a:extLst>
          </p:cNvPr>
          <p:cNvSpPr>
            <a:spLocks noChangeArrowheads="1"/>
          </p:cNvSpPr>
          <p:nvPr/>
        </p:nvSpPr>
        <p:spPr bwMode="auto">
          <a:xfrm>
            <a:off x="8723313"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54</a:t>
            </a:r>
            <a:endParaRPr lang="sv-SE" altLang="sv-SE" sz="1000">
              <a:latin typeface="Arial" panose="020B0604020202020204" pitchFamily="34" charset="0"/>
            </a:endParaRPr>
          </a:p>
        </p:txBody>
      </p:sp>
      <p:sp>
        <p:nvSpPr>
          <p:cNvPr id="138" name="textruta 137">
            <a:extLst>
              <a:ext uri="{FF2B5EF4-FFF2-40B4-BE49-F238E27FC236}">
                <a16:creationId xmlns:a16="http://schemas.microsoft.com/office/drawing/2014/main" id="{BA57B448-FFE7-4AF1-38EF-101D94DC0624}"/>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sp>
        <p:nvSpPr>
          <p:cNvPr id="139" name="Rectangle 43">
            <a:extLst>
              <a:ext uri="{FF2B5EF4-FFF2-40B4-BE49-F238E27FC236}">
                <a16:creationId xmlns:a16="http://schemas.microsoft.com/office/drawing/2014/main" id="{CEABCE7C-B977-CD09-D890-5F53E7AC3BBE}"/>
              </a:ext>
            </a:extLst>
          </p:cNvPr>
          <p:cNvSpPr>
            <a:spLocks noChangeArrowheads="1"/>
          </p:cNvSpPr>
          <p:nvPr/>
        </p:nvSpPr>
        <p:spPr bwMode="auto">
          <a:xfrm>
            <a:off x="9096970" y="1747840"/>
            <a:ext cx="396875" cy="3482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40" name="Rectangle 44">
            <a:extLst>
              <a:ext uri="{FF2B5EF4-FFF2-40B4-BE49-F238E27FC236}">
                <a16:creationId xmlns:a16="http://schemas.microsoft.com/office/drawing/2014/main" id="{B803D411-F7EA-A7FB-FA92-1C0AADE30282}"/>
              </a:ext>
            </a:extLst>
          </p:cNvPr>
          <p:cNvSpPr>
            <a:spLocks noChangeArrowheads="1"/>
          </p:cNvSpPr>
          <p:nvPr/>
        </p:nvSpPr>
        <p:spPr bwMode="auto">
          <a:xfrm>
            <a:off x="9096970" y="1747840"/>
            <a:ext cx="39687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sv-SE" altLang="sv-SE" sz="1000">
              <a:latin typeface="Arial" charset="0"/>
            </a:endParaRPr>
          </a:p>
        </p:txBody>
      </p:sp>
      <p:sp>
        <p:nvSpPr>
          <p:cNvPr id="141" name="Rectangle 51">
            <a:extLst>
              <a:ext uri="{FF2B5EF4-FFF2-40B4-BE49-F238E27FC236}">
                <a16:creationId xmlns:a16="http://schemas.microsoft.com/office/drawing/2014/main" id="{D9AABDD4-DE7D-DC9A-C2D3-9A819FD0CC8C}"/>
              </a:ext>
            </a:extLst>
          </p:cNvPr>
          <p:cNvSpPr>
            <a:spLocks noChangeArrowheads="1"/>
          </p:cNvSpPr>
          <p:nvPr/>
        </p:nvSpPr>
        <p:spPr bwMode="auto">
          <a:xfrm>
            <a:off x="9116021" y="1398588"/>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Hösten </a:t>
            </a:r>
            <a:endParaRPr lang="sv-SE" altLang="sv-SE" sz="1000">
              <a:latin typeface="Arial" charset="0"/>
            </a:endParaRPr>
          </a:p>
        </p:txBody>
      </p:sp>
      <p:sp>
        <p:nvSpPr>
          <p:cNvPr id="142" name="Rectangle 52">
            <a:extLst>
              <a:ext uri="{FF2B5EF4-FFF2-40B4-BE49-F238E27FC236}">
                <a16:creationId xmlns:a16="http://schemas.microsoft.com/office/drawing/2014/main" id="{57E206E8-B4B7-F203-8714-BD77AA7FA38D}"/>
              </a:ext>
            </a:extLst>
          </p:cNvPr>
          <p:cNvSpPr>
            <a:spLocks noChangeArrowheads="1"/>
          </p:cNvSpPr>
          <p:nvPr/>
        </p:nvSpPr>
        <p:spPr bwMode="auto">
          <a:xfrm>
            <a:off x="9176345" y="1517650"/>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900">
                <a:solidFill>
                  <a:srgbClr val="000000"/>
                </a:solidFill>
                <a:latin typeface="Arial" charset="0"/>
              </a:rPr>
              <a:t>2012</a:t>
            </a:r>
            <a:endParaRPr lang="sv-SE" altLang="sv-SE" sz="1000">
              <a:latin typeface="Arial" charset="0"/>
            </a:endParaRPr>
          </a:p>
        </p:txBody>
      </p:sp>
      <p:sp>
        <p:nvSpPr>
          <p:cNvPr id="143" name="Rectangle 68">
            <a:extLst>
              <a:ext uri="{FF2B5EF4-FFF2-40B4-BE49-F238E27FC236}">
                <a16:creationId xmlns:a16="http://schemas.microsoft.com/office/drawing/2014/main" id="{FA486572-9D1C-C9B9-9D2B-5C9AA659BB95}"/>
              </a:ext>
            </a:extLst>
          </p:cNvPr>
          <p:cNvSpPr>
            <a:spLocks noChangeArrowheads="1"/>
          </p:cNvSpPr>
          <p:nvPr/>
        </p:nvSpPr>
        <p:spPr bwMode="auto">
          <a:xfrm>
            <a:off x="9225558" y="1976438"/>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70</a:t>
            </a:r>
            <a:endParaRPr lang="sv-SE" altLang="sv-SE" sz="1000">
              <a:latin typeface="Arial" charset="0"/>
            </a:endParaRPr>
          </a:p>
        </p:txBody>
      </p:sp>
      <p:sp>
        <p:nvSpPr>
          <p:cNvPr id="144" name="Rectangle 84">
            <a:extLst>
              <a:ext uri="{FF2B5EF4-FFF2-40B4-BE49-F238E27FC236}">
                <a16:creationId xmlns:a16="http://schemas.microsoft.com/office/drawing/2014/main" id="{A64F81AB-EE98-3C52-ED3A-8303D7EEBAA5}"/>
              </a:ext>
            </a:extLst>
          </p:cNvPr>
          <p:cNvSpPr>
            <a:spLocks noChangeArrowheads="1"/>
          </p:cNvSpPr>
          <p:nvPr/>
        </p:nvSpPr>
        <p:spPr bwMode="auto">
          <a:xfrm>
            <a:off x="9225558" y="252412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59</a:t>
            </a:r>
            <a:endParaRPr lang="sv-SE" altLang="sv-SE" sz="1000">
              <a:latin typeface="Arial" charset="0"/>
            </a:endParaRPr>
          </a:p>
        </p:txBody>
      </p:sp>
      <p:sp>
        <p:nvSpPr>
          <p:cNvPr id="145" name="Rectangle 100">
            <a:extLst>
              <a:ext uri="{FF2B5EF4-FFF2-40B4-BE49-F238E27FC236}">
                <a16:creationId xmlns:a16="http://schemas.microsoft.com/office/drawing/2014/main" id="{AC2CB0BD-B644-17B6-345E-BDF80FCBB4B4}"/>
              </a:ext>
            </a:extLst>
          </p:cNvPr>
          <p:cNvSpPr>
            <a:spLocks noChangeArrowheads="1"/>
          </p:cNvSpPr>
          <p:nvPr/>
        </p:nvSpPr>
        <p:spPr bwMode="auto">
          <a:xfrm>
            <a:off x="9225558" y="30718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55</a:t>
            </a:r>
            <a:endParaRPr lang="sv-SE" altLang="sv-SE" sz="1000">
              <a:latin typeface="Arial" charset="0"/>
            </a:endParaRPr>
          </a:p>
        </p:txBody>
      </p:sp>
      <p:sp>
        <p:nvSpPr>
          <p:cNvPr id="146" name="Rectangle 116">
            <a:extLst>
              <a:ext uri="{FF2B5EF4-FFF2-40B4-BE49-F238E27FC236}">
                <a16:creationId xmlns:a16="http://schemas.microsoft.com/office/drawing/2014/main" id="{72A7E337-84C1-8E65-D7B2-C977420DD706}"/>
              </a:ext>
            </a:extLst>
          </p:cNvPr>
          <p:cNvSpPr>
            <a:spLocks noChangeArrowheads="1"/>
          </p:cNvSpPr>
          <p:nvPr/>
        </p:nvSpPr>
        <p:spPr bwMode="auto">
          <a:xfrm>
            <a:off x="9225558" y="36195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63</a:t>
            </a:r>
            <a:endParaRPr lang="sv-SE" altLang="sv-SE" sz="1000">
              <a:latin typeface="Arial" charset="0"/>
            </a:endParaRPr>
          </a:p>
        </p:txBody>
      </p:sp>
      <p:sp>
        <p:nvSpPr>
          <p:cNvPr id="147" name="Rectangle 132">
            <a:extLst>
              <a:ext uri="{FF2B5EF4-FFF2-40B4-BE49-F238E27FC236}">
                <a16:creationId xmlns:a16="http://schemas.microsoft.com/office/drawing/2014/main" id="{79552E60-B317-8B12-160A-D4300EE1CD97}"/>
              </a:ext>
            </a:extLst>
          </p:cNvPr>
          <p:cNvSpPr>
            <a:spLocks noChangeArrowheads="1"/>
          </p:cNvSpPr>
          <p:nvPr/>
        </p:nvSpPr>
        <p:spPr bwMode="auto">
          <a:xfrm>
            <a:off x="9225558" y="416560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65</a:t>
            </a:r>
            <a:endParaRPr lang="sv-SE" altLang="sv-SE" sz="1000">
              <a:latin typeface="Arial" charset="0"/>
            </a:endParaRPr>
          </a:p>
        </p:txBody>
      </p:sp>
      <p:sp>
        <p:nvSpPr>
          <p:cNvPr id="148" name="Rectangle 141">
            <a:extLst>
              <a:ext uri="{FF2B5EF4-FFF2-40B4-BE49-F238E27FC236}">
                <a16:creationId xmlns:a16="http://schemas.microsoft.com/office/drawing/2014/main" id="{C052F13A-3086-5145-003A-937C00750837}"/>
              </a:ext>
            </a:extLst>
          </p:cNvPr>
          <p:cNvSpPr>
            <a:spLocks noChangeArrowheads="1"/>
          </p:cNvSpPr>
          <p:nvPr/>
        </p:nvSpPr>
        <p:spPr bwMode="auto">
          <a:xfrm>
            <a:off x="9225558" y="48625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sv-SE" altLang="sv-SE" sz="1000">
                <a:solidFill>
                  <a:srgbClr val="000000"/>
                </a:solidFill>
                <a:latin typeface="Arial" charset="0"/>
              </a:rPr>
              <a:t>62</a:t>
            </a:r>
            <a:endParaRPr lang="sv-SE" altLang="sv-SE" sz="1000">
              <a:latin typeface="Arial" charset="0"/>
            </a:endParaRPr>
          </a:p>
        </p:txBody>
      </p:sp>
    </p:spTree>
    <p:extLst>
      <p:ext uri="{BB962C8B-B14F-4D97-AF65-F5344CB8AC3E}">
        <p14:creationId xmlns:p14="http://schemas.microsoft.com/office/powerpoint/2010/main" val="6989523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C6217D9-4126-CCB7-0D05-D727368A51EF}"/>
              </a:ext>
            </a:extLst>
          </p:cNvPr>
          <p:cNvSpPr>
            <a:spLocks noChangeArrowheads="1"/>
          </p:cNvSpPr>
          <p:nvPr/>
        </p:nvSpPr>
        <p:spPr bwMode="auto">
          <a:xfrm>
            <a:off x="2039938" y="1328738"/>
            <a:ext cx="1054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b="1">
                <a:solidFill>
                  <a:srgbClr val="000000"/>
                </a:solidFill>
                <a:latin typeface="Arial" panose="020B0604020202020204" pitchFamily="34" charset="0"/>
              </a:rPr>
              <a:t>Antal svar: 634</a:t>
            </a:r>
            <a:endParaRPr lang="sv-SE" altLang="sv-SE" sz="1000">
              <a:latin typeface="Arial" panose="020B0604020202020204" pitchFamily="34" charset="0"/>
            </a:endParaRPr>
          </a:p>
        </p:txBody>
      </p:sp>
      <p:sp>
        <p:nvSpPr>
          <p:cNvPr id="3" name="Rectangle 7">
            <a:extLst>
              <a:ext uri="{FF2B5EF4-FFF2-40B4-BE49-F238E27FC236}">
                <a16:creationId xmlns:a16="http://schemas.microsoft.com/office/drawing/2014/main" id="{92BC3B3E-C84B-59D9-0756-D988C5FA1C91}"/>
              </a:ext>
            </a:extLst>
          </p:cNvPr>
          <p:cNvSpPr>
            <a:spLocks noChangeArrowheads="1"/>
          </p:cNvSpPr>
          <p:nvPr/>
        </p:nvSpPr>
        <p:spPr bwMode="auto">
          <a:xfrm>
            <a:off x="1971675" y="1001713"/>
            <a:ext cx="21796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2300" b="1">
                <a:solidFill>
                  <a:srgbClr val="000000"/>
                </a:solidFill>
                <a:latin typeface="Arial" panose="020B0604020202020204" pitchFamily="34" charset="0"/>
              </a:rPr>
              <a:t>INFORMATION</a:t>
            </a:r>
            <a:endParaRPr lang="sv-SE" altLang="sv-SE" sz="1000">
              <a:latin typeface="Arial" panose="020B0604020202020204" pitchFamily="34" charset="0"/>
            </a:endParaRPr>
          </a:p>
        </p:txBody>
      </p:sp>
      <p:sp>
        <p:nvSpPr>
          <p:cNvPr id="4" name="Rectangle 8">
            <a:extLst>
              <a:ext uri="{FF2B5EF4-FFF2-40B4-BE49-F238E27FC236}">
                <a16:creationId xmlns:a16="http://schemas.microsoft.com/office/drawing/2014/main" id="{B7101B21-1B46-AD44-C95D-5F4A58931563}"/>
              </a:ext>
            </a:extLst>
          </p:cNvPr>
          <p:cNvSpPr>
            <a:spLocks noChangeArrowheads="1"/>
          </p:cNvSpPr>
          <p:nvPr/>
        </p:nvSpPr>
        <p:spPr bwMode="auto">
          <a:xfrm>
            <a:off x="2020888" y="1746250"/>
            <a:ext cx="4476750"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 name="Rectangle 9">
            <a:extLst>
              <a:ext uri="{FF2B5EF4-FFF2-40B4-BE49-F238E27FC236}">
                <a16:creationId xmlns:a16="http://schemas.microsoft.com/office/drawing/2014/main" id="{28175EB4-A4D2-07A6-2395-7F681D3C7BEA}"/>
              </a:ext>
            </a:extLst>
          </p:cNvPr>
          <p:cNvSpPr>
            <a:spLocks noChangeArrowheads="1"/>
          </p:cNvSpPr>
          <p:nvPr/>
        </p:nvSpPr>
        <p:spPr bwMode="auto">
          <a:xfrm>
            <a:off x="1881188"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6" name="Line 10">
            <a:extLst>
              <a:ext uri="{FF2B5EF4-FFF2-40B4-BE49-F238E27FC236}">
                <a16:creationId xmlns:a16="http://schemas.microsoft.com/office/drawing/2014/main" id="{4D5083CD-1763-E5E9-4C4A-9DF95A3BA219}"/>
              </a:ext>
            </a:extLst>
          </p:cNvPr>
          <p:cNvSpPr>
            <a:spLocks noChangeShapeType="1"/>
          </p:cNvSpPr>
          <p:nvPr/>
        </p:nvSpPr>
        <p:spPr bwMode="auto">
          <a:xfrm>
            <a:off x="27670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7" name="Rectangle 11">
            <a:extLst>
              <a:ext uri="{FF2B5EF4-FFF2-40B4-BE49-F238E27FC236}">
                <a16:creationId xmlns:a16="http://schemas.microsoft.com/office/drawing/2014/main" id="{5F887BE3-3AD9-8F1C-79AD-E987406FD1E0}"/>
              </a:ext>
            </a:extLst>
          </p:cNvPr>
          <p:cNvSpPr>
            <a:spLocks noChangeArrowheads="1"/>
          </p:cNvSpPr>
          <p:nvPr/>
        </p:nvSpPr>
        <p:spPr bwMode="auto">
          <a:xfrm>
            <a:off x="2627313" y="5300663"/>
            <a:ext cx="3381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8" name="Line 12">
            <a:extLst>
              <a:ext uri="{FF2B5EF4-FFF2-40B4-BE49-F238E27FC236}">
                <a16:creationId xmlns:a16="http://schemas.microsoft.com/office/drawing/2014/main" id="{E625E24F-4952-6FB2-27BD-82C14972E555}"/>
              </a:ext>
            </a:extLst>
          </p:cNvPr>
          <p:cNvSpPr>
            <a:spLocks noChangeShapeType="1"/>
          </p:cNvSpPr>
          <p:nvPr/>
        </p:nvSpPr>
        <p:spPr bwMode="auto">
          <a:xfrm>
            <a:off x="351313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9" name="Rectangle 13">
            <a:extLst>
              <a:ext uri="{FF2B5EF4-FFF2-40B4-BE49-F238E27FC236}">
                <a16:creationId xmlns:a16="http://schemas.microsoft.com/office/drawing/2014/main" id="{668DC880-A2CB-FEFE-F9BE-C723705AE2F5}"/>
              </a:ext>
            </a:extLst>
          </p:cNvPr>
          <p:cNvSpPr>
            <a:spLocks noChangeArrowheads="1"/>
          </p:cNvSpPr>
          <p:nvPr/>
        </p:nvSpPr>
        <p:spPr bwMode="auto">
          <a:xfrm>
            <a:off x="3424238" y="5300663"/>
            <a:ext cx="2381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0 %</a:t>
            </a:r>
            <a:endParaRPr lang="sv-SE" altLang="sv-SE" sz="1000">
              <a:latin typeface="Arial" panose="020B0604020202020204" pitchFamily="34" charset="0"/>
            </a:endParaRPr>
          </a:p>
        </p:txBody>
      </p:sp>
      <p:sp>
        <p:nvSpPr>
          <p:cNvPr id="10" name="Line 14">
            <a:extLst>
              <a:ext uri="{FF2B5EF4-FFF2-40B4-BE49-F238E27FC236}">
                <a16:creationId xmlns:a16="http://schemas.microsoft.com/office/drawing/2014/main" id="{21D82470-B1B2-7EF8-ACE0-F7EC344D46D2}"/>
              </a:ext>
            </a:extLst>
          </p:cNvPr>
          <p:cNvSpPr>
            <a:spLocks noChangeShapeType="1"/>
          </p:cNvSpPr>
          <p:nvPr/>
        </p:nvSpPr>
        <p:spPr bwMode="auto">
          <a:xfrm>
            <a:off x="425926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1" name="Rectangle 15">
            <a:extLst>
              <a:ext uri="{FF2B5EF4-FFF2-40B4-BE49-F238E27FC236}">
                <a16:creationId xmlns:a16="http://schemas.microsoft.com/office/drawing/2014/main" id="{9D746FD0-4C2B-B4FE-9FE5-21D0C9FFDD95}"/>
              </a:ext>
            </a:extLst>
          </p:cNvPr>
          <p:cNvSpPr>
            <a:spLocks noChangeArrowheads="1"/>
          </p:cNvSpPr>
          <p:nvPr/>
        </p:nvSpPr>
        <p:spPr bwMode="auto">
          <a:xfrm>
            <a:off x="414020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25 %</a:t>
            </a:r>
            <a:endParaRPr lang="sv-SE" altLang="sv-SE" sz="1000">
              <a:latin typeface="Arial" panose="020B0604020202020204" pitchFamily="34" charset="0"/>
            </a:endParaRPr>
          </a:p>
        </p:txBody>
      </p:sp>
      <p:sp>
        <p:nvSpPr>
          <p:cNvPr id="12" name="Line 16">
            <a:extLst>
              <a:ext uri="{FF2B5EF4-FFF2-40B4-BE49-F238E27FC236}">
                <a16:creationId xmlns:a16="http://schemas.microsoft.com/office/drawing/2014/main" id="{018900B6-868C-9AD0-6CB6-04B1E627CED0}"/>
              </a:ext>
            </a:extLst>
          </p:cNvPr>
          <p:cNvSpPr>
            <a:spLocks noChangeShapeType="1"/>
          </p:cNvSpPr>
          <p:nvPr/>
        </p:nvSpPr>
        <p:spPr bwMode="auto">
          <a:xfrm>
            <a:off x="5005388"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3" name="Rectangle 17">
            <a:extLst>
              <a:ext uri="{FF2B5EF4-FFF2-40B4-BE49-F238E27FC236}">
                <a16:creationId xmlns:a16="http://schemas.microsoft.com/office/drawing/2014/main" id="{B07CF86A-154B-6AE9-BF70-E962D964F114}"/>
              </a:ext>
            </a:extLst>
          </p:cNvPr>
          <p:cNvSpPr>
            <a:spLocks noChangeArrowheads="1"/>
          </p:cNvSpPr>
          <p:nvPr/>
        </p:nvSpPr>
        <p:spPr bwMode="auto">
          <a:xfrm>
            <a:off x="4886325"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50 %</a:t>
            </a:r>
            <a:endParaRPr lang="sv-SE" altLang="sv-SE" sz="1000">
              <a:latin typeface="Arial" panose="020B0604020202020204" pitchFamily="34" charset="0"/>
            </a:endParaRPr>
          </a:p>
        </p:txBody>
      </p:sp>
      <p:sp>
        <p:nvSpPr>
          <p:cNvPr id="14" name="Line 18">
            <a:extLst>
              <a:ext uri="{FF2B5EF4-FFF2-40B4-BE49-F238E27FC236}">
                <a16:creationId xmlns:a16="http://schemas.microsoft.com/office/drawing/2014/main" id="{6AE08D6B-4CDD-B009-11DB-593F5D30E72C}"/>
              </a:ext>
            </a:extLst>
          </p:cNvPr>
          <p:cNvSpPr>
            <a:spLocks noChangeShapeType="1"/>
          </p:cNvSpPr>
          <p:nvPr/>
        </p:nvSpPr>
        <p:spPr bwMode="auto">
          <a:xfrm>
            <a:off x="5751513" y="5230813"/>
            <a:ext cx="0" cy="492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5" name="Rectangle 19">
            <a:extLst>
              <a:ext uri="{FF2B5EF4-FFF2-40B4-BE49-F238E27FC236}">
                <a16:creationId xmlns:a16="http://schemas.microsoft.com/office/drawing/2014/main" id="{AAEF628D-DC85-71E0-D7EF-94BBD15449D2}"/>
              </a:ext>
            </a:extLst>
          </p:cNvPr>
          <p:cNvSpPr>
            <a:spLocks noChangeArrowheads="1"/>
          </p:cNvSpPr>
          <p:nvPr/>
        </p:nvSpPr>
        <p:spPr bwMode="auto">
          <a:xfrm>
            <a:off x="5632450" y="5300663"/>
            <a:ext cx="2984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75 %</a:t>
            </a:r>
            <a:endParaRPr lang="sv-SE" altLang="sv-SE" sz="1000">
              <a:latin typeface="Arial" panose="020B0604020202020204" pitchFamily="34" charset="0"/>
            </a:endParaRPr>
          </a:p>
        </p:txBody>
      </p:sp>
      <p:sp>
        <p:nvSpPr>
          <p:cNvPr id="16" name="Rectangle 20">
            <a:extLst>
              <a:ext uri="{FF2B5EF4-FFF2-40B4-BE49-F238E27FC236}">
                <a16:creationId xmlns:a16="http://schemas.microsoft.com/office/drawing/2014/main" id="{BC99C04D-67D3-0A62-7219-983B8A59D00B}"/>
              </a:ext>
            </a:extLst>
          </p:cNvPr>
          <p:cNvSpPr>
            <a:spLocks noChangeArrowheads="1"/>
          </p:cNvSpPr>
          <p:nvPr/>
        </p:nvSpPr>
        <p:spPr bwMode="auto">
          <a:xfrm>
            <a:off x="6348413" y="5300663"/>
            <a:ext cx="3587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100 %</a:t>
            </a:r>
            <a:endParaRPr lang="sv-SE" altLang="sv-SE" sz="1000">
              <a:latin typeface="Arial" panose="020B0604020202020204" pitchFamily="34" charset="0"/>
            </a:endParaRPr>
          </a:p>
        </p:txBody>
      </p:sp>
      <p:sp>
        <p:nvSpPr>
          <p:cNvPr id="17" name="Line 21">
            <a:extLst>
              <a:ext uri="{FF2B5EF4-FFF2-40B4-BE49-F238E27FC236}">
                <a16:creationId xmlns:a16="http://schemas.microsoft.com/office/drawing/2014/main" id="{946698FE-AC6E-47F4-80B5-48E77D498416}"/>
              </a:ext>
            </a:extLst>
          </p:cNvPr>
          <p:cNvSpPr>
            <a:spLocks noChangeShapeType="1"/>
          </p:cNvSpPr>
          <p:nvPr/>
        </p:nvSpPr>
        <p:spPr bwMode="auto">
          <a:xfrm flipV="1">
            <a:off x="3513138" y="1746250"/>
            <a:ext cx="0" cy="3533775"/>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18" name="Rectangle 22">
            <a:extLst>
              <a:ext uri="{FF2B5EF4-FFF2-40B4-BE49-F238E27FC236}">
                <a16:creationId xmlns:a16="http://schemas.microsoft.com/office/drawing/2014/main" id="{8165D9C3-E4D4-351D-C484-807B612E3A93}"/>
              </a:ext>
            </a:extLst>
          </p:cNvPr>
          <p:cNvSpPr>
            <a:spLocks noChangeArrowheads="1"/>
          </p:cNvSpPr>
          <p:nvPr/>
        </p:nvSpPr>
        <p:spPr bwMode="auto">
          <a:xfrm>
            <a:off x="2020888" y="5578475"/>
            <a:ext cx="6119812" cy="300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19" name="Rectangle 23">
            <a:extLst>
              <a:ext uri="{FF2B5EF4-FFF2-40B4-BE49-F238E27FC236}">
                <a16:creationId xmlns:a16="http://schemas.microsoft.com/office/drawing/2014/main" id="{B83CEA0E-9E1D-BA9A-4D89-43CCACA8BEFA}"/>
              </a:ext>
            </a:extLst>
          </p:cNvPr>
          <p:cNvSpPr>
            <a:spLocks noChangeArrowheads="1"/>
          </p:cNvSpPr>
          <p:nvPr/>
        </p:nvSpPr>
        <p:spPr bwMode="auto">
          <a:xfrm>
            <a:off x="2120900" y="5648325"/>
            <a:ext cx="158750" cy="16033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0" name="Rectangle 24">
            <a:extLst>
              <a:ext uri="{FF2B5EF4-FFF2-40B4-BE49-F238E27FC236}">
                <a16:creationId xmlns:a16="http://schemas.microsoft.com/office/drawing/2014/main" id="{293A864D-F14F-E758-A2EF-4C78665CB6B7}"/>
              </a:ext>
            </a:extLst>
          </p:cNvPr>
          <p:cNvSpPr>
            <a:spLocks noChangeArrowheads="1"/>
          </p:cNvSpPr>
          <p:nvPr/>
        </p:nvSpPr>
        <p:spPr bwMode="auto">
          <a:xfrm>
            <a:off x="212090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1" name="Rectangle 25">
            <a:extLst>
              <a:ext uri="{FF2B5EF4-FFF2-40B4-BE49-F238E27FC236}">
                <a16:creationId xmlns:a16="http://schemas.microsoft.com/office/drawing/2014/main" id="{709EAD3C-39B2-9470-CEBD-331C31CE7710}"/>
              </a:ext>
            </a:extLst>
          </p:cNvPr>
          <p:cNvSpPr>
            <a:spLocks noChangeArrowheads="1"/>
          </p:cNvSpPr>
          <p:nvPr/>
        </p:nvSpPr>
        <p:spPr bwMode="auto">
          <a:xfrm>
            <a:off x="3482975" y="5648325"/>
            <a:ext cx="160338" cy="16033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2" name="Rectangle 26">
            <a:extLst>
              <a:ext uri="{FF2B5EF4-FFF2-40B4-BE49-F238E27FC236}">
                <a16:creationId xmlns:a16="http://schemas.microsoft.com/office/drawing/2014/main" id="{CF9F40B4-870B-1433-0CFC-A2C8404DD385}"/>
              </a:ext>
            </a:extLst>
          </p:cNvPr>
          <p:cNvSpPr>
            <a:spLocks noChangeArrowheads="1"/>
          </p:cNvSpPr>
          <p:nvPr/>
        </p:nvSpPr>
        <p:spPr bwMode="auto">
          <a:xfrm>
            <a:off x="3482975" y="5648325"/>
            <a:ext cx="160338"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3" name="Rectangle 27">
            <a:extLst>
              <a:ext uri="{FF2B5EF4-FFF2-40B4-BE49-F238E27FC236}">
                <a16:creationId xmlns:a16="http://schemas.microsoft.com/office/drawing/2014/main" id="{E0A65305-549A-6F91-31E4-1AF43D225F0F}"/>
              </a:ext>
            </a:extLst>
          </p:cNvPr>
          <p:cNvSpPr>
            <a:spLocks noChangeArrowheads="1"/>
          </p:cNvSpPr>
          <p:nvPr/>
        </p:nvSpPr>
        <p:spPr bwMode="auto">
          <a:xfrm>
            <a:off x="5403850" y="5648325"/>
            <a:ext cx="158750" cy="16033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4" name="Rectangle 28">
            <a:extLst>
              <a:ext uri="{FF2B5EF4-FFF2-40B4-BE49-F238E27FC236}">
                <a16:creationId xmlns:a16="http://schemas.microsoft.com/office/drawing/2014/main" id="{913303BA-9FBC-1893-17B5-5DADEDE00C33}"/>
              </a:ext>
            </a:extLst>
          </p:cNvPr>
          <p:cNvSpPr>
            <a:spLocks noChangeArrowheads="1"/>
          </p:cNvSpPr>
          <p:nvPr/>
        </p:nvSpPr>
        <p:spPr bwMode="auto">
          <a:xfrm>
            <a:off x="540385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5" name="Rectangle 29">
            <a:extLst>
              <a:ext uri="{FF2B5EF4-FFF2-40B4-BE49-F238E27FC236}">
                <a16:creationId xmlns:a16="http://schemas.microsoft.com/office/drawing/2014/main" id="{F22A3A4D-FE28-CA95-5F5D-5A2D2617132C}"/>
              </a:ext>
            </a:extLst>
          </p:cNvPr>
          <p:cNvSpPr>
            <a:spLocks noChangeArrowheads="1"/>
          </p:cNvSpPr>
          <p:nvPr/>
        </p:nvSpPr>
        <p:spPr bwMode="auto">
          <a:xfrm>
            <a:off x="6896100" y="5648325"/>
            <a:ext cx="158750" cy="16033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6" name="Rectangle 30">
            <a:extLst>
              <a:ext uri="{FF2B5EF4-FFF2-40B4-BE49-F238E27FC236}">
                <a16:creationId xmlns:a16="http://schemas.microsoft.com/office/drawing/2014/main" id="{B94A03FD-07FD-9D41-5C76-9BA4B7100B9D}"/>
              </a:ext>
            </a:extLst>
          </p:cNvPr>
          <p:cNvSpPr>
            <a:spLocks noChangeArrowheads="1"/>
          </p:cNvSpPr>
          <p:nvPr/>
        </p:nvSpPr>
        <p:spPr bwMode="auto">
          <a:xfrm>
            <a:off x="6896100" y="5648325"/>
            <a:ext cx="158750" cy="160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27" name="Rectangle 31">
            <a:extLst>
              <a:ext uri="{FF2B5EF4-FFF2-40B4-BE49-F238E27FC236}">
                <a16:creationId xmlns:a16="http://schemas.microsoft.com/office/drawing/2014/main" id="{A069D058-3847-1885-ACD9-B38A3BC7BB59}"/>
              </a:ext>
            </a:extLst>
          </p:cNvPr>
          <p:cNvSpPr>
            <a:spLocks noChangeArrowheads="1"/>
          </p:cNvSpPr>
          <p:nvPr/>
        </p:nvSpPr>
        <p:spPr bwMode="auto">
          <a:xfrm>
            <a:off x="2338388" y="5649913"/>
            <a:ext cx="11445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inte alls</a:t>
            </a:r>
            <a:endParaRPr lang="sv-SE" altLang="sv-SE" sz="1000">
              <a:latin typeface="Arial" panose="020B0604020202020204" pitchFamily="34" charset="0"/>
            </a:endParaRPr>
          </a:p>
        </p:txBody>
      </p:sp>
      <p:sp>
        <p:nvSpPr>
          <p:cNvPr id="28" name="Rectangle 32">
            <a:extLst>
              <a:ext uri="{FF2B5EF4-FFF2-40B4-BE49-F238E27FC236}">
                <a16:creationId xmlns:a16="http://schemas.microsoft.com/office/drawing/2014/main" id="{1D5A33D1-1D65-140C-6079-48135E1068CE}"/>
              </a:ext>
            </a:extLst>
          </p:cNvPr>
          <p:cNvSpPr>
            <a:spLocks noChangeArrowheads="1"/>
          </p:cNvSpPr>
          <p:nvPr/>
        </p:nvSpPr>
        <p:spPr bwMode="auto">
          <a:xfrm>
            <a:off x="3702050" y="5649913"/>
            <a:ext cx="17811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i liten utsträckning</a:t>
            </a:r>
            <a:endParaRPr lang="sv-SE" altLang="sv-SE" sz="1000">
              <a:latin typeface="Arial" panose="020B0604020202020204" pitchFamily="34" charset="0"/>
            </a:endParaRPr>
          </a:p>
        </p:txBody>
      </p:sp>
      <p:sp>
        <p:nvSpPr>
          <p:cNvPr id="29" name="Rectangle 33">
            <a:extLst>
              <a:ext uri="{FF2B5EF4-FFF2-40B4-BE49-F238E27FC236}">
                <a16:creationId xmlns:a16="http://schemas.microsoft.com/office/drawing/2014/main" id="{4521A13E-892A-D5BA-A75E-64B6993682F1}"/>
              </a:ext>
            </a:extLst>
          </p:cNvPr>
          <p:cNvSpPr>
            <a:spLocks noChangeArrowheads="1"/>
          </p:cNvSpPr>
          <p:nvPr/>
        </p:nvSpPr>
        <p:spPr bwMode="auto">
          <a:xfrm>
            <a:off x="5622925" y="5649913"/>
            <a:ext cx="1293813"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till stor del</a:t>
            </a:r>
            <a:endParaRPr lang="sv-SE" altLang="sv-SE" sz="1000">
              <a:latin typeface="Arial" panose="020B0604020202020204" pitchFamily="34" charset="0"/>
            </a:endParaRPr>
          </a:p>
        </p:txBody>
      </p:sp>
      <p:sp>
        <p:nvSpPr>
          <p:cNvPr id="30" name="Rectangle 34">
            <a:extLst>
              <a:ext uri="{FF2B5EF4-FFF2-40B4-BE49-F238E27FC236}">
                <a16:creationId xmlns:a16="http://schemas.microsoft.com/office/drawing/2014/main" id="{548D4E9D-DC6C-4AF1-8EE0-B40B74D86F1D}"/>
              </a:ext>
            </a:extLst>
          </p:cNvPr>
          <p:cNvSpPr>
            <a:spLocks noChangeArrowheads="1"/>
          </p:cNvSpPr>
          <p:nvPr/>
        </p:nvSpPr>
        <p:spPr bwMode="auto">
          <a:xfrm>
            <a:off x="7115175" y="5649913"/>
            <a:ext cx="8953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Stämmer helt</a:t>
            </a:r>
            <a:endParaRPr lang="sv-SE" altLang="sv-SE" sz="1000">
              <a:latin typeface="Arial" panose="020B0604020202020204" pitchFamily="34" charset="0"/>
            </a:endParaRPr>
          </a:p>
        </p:txBody>
      </p:sp>
      <p:sp>
        <p:nvSpPr>
          <p:cNvPr id="31" name="Rectangle 35">
            <a:extLst>
              <a:ext uri="{FF2B5EF4-FFF2-40B4-BE49-F238E27FC236}">
                <a16:creationId xmlns:a16="http://schemas.microsoft.com/office/drawing/2014/main" id="{CB17AF95-4518-0FF2-CF97-C1C55569FC2A}"/>
              </a:ext>
            </a:extLst>
          </p:cNvPr>
          <p:cNvSpPr>
            <a:spLocks noChangeArrowheads="1"/>
          </p:cNvSpPr>
          <p:nvPr/>
        </p:nvSpPr>
        <p:spPr bwMode="auto">
          <a:xfrm>
            <a:off x="674687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2" name="Rectangle 36">
            <a:extLst>
              <a:ext uri="{FF2B5EF4-FFF2-40B4-BE49-F238E27FC236}">
                <a16:creationId xmlns:a16="http://schemas.microsoft.com/office/drawing/2014/main" id="{8F81BEAB-A2F2-B9C8-ECB5-5C950FA331C6}"/>
              </a:ext>
            </a:extLst>
          </p:cNvPr>
          <p:cNvSpPr>
            <a:spLocks noChangeArrowheads="1"/>
          </p:cNvSpPr>
          <p:nvPr/>
        </p:nvSpPr>
        <p:spPr bwMode="auto">
          <a:xfrm>
            <a:off x="674687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3" name="Rectangle 37">
            <a:extLst>
              <a:ext uri="{FF2B5EF4-FFF2-40B4-BE49-F238E27FC236}">
                <a16:creationId xmlns:a16="http://schemas.microsoft.com/office/drawing/2014/main" id="{43B7C5FD-43D0-8BA5-D143-680CB588E3A0}"/>
              </a:ext>
            </a:extLst>
          </p:cNvPr>
          <p:cNvSpPr>
            <a:spLocks noChangeArrowheads="1"/>
          </p:cNvSpPr>
          <p:nvPr/>
        </p:nvSpPr>
        <p:spPr bwMode="auto">
          <a:xfrm>
            <a:off x="7243763"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4" name="Rectangle 38">
            <a:extLst>
              <a:ext uri="{FF2B5EF4-FFF2-40B4-BE49-F238E27FC236}">
                <a16:creationId xmlns:a16="http://schemas.microsoft.com/office/drawing/2014/main" id="{01E54B60-8AA3-1FC7-A793-20E7F3225DD5}"/>
              </a:ext>
            </a:extLst>
          </p:cNvPr>
          <p:cNvSpPr>
            <a:spLocks noChangeArrowheads="1"/>
          </p:cNvSpPr>
          <p:nvPr/>
        </p:nvSpPr>
        <p:spPr bwMode="auto">
          <a:xfrm>
            <a:off x="7243763"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5" name="Rectangle 39">
            <a:extLst>
              <a:ext uri="{FF2B5EF4-FFF2-40B4-BE49-F238E27FC236}">
                <a16:creationId xmlns:a16="http://schemas.microsoft.com/office/drawing/2014/main" id="{8C35CEB4-879E-7C7B-1B5F-FCE7DFACF8A7}"/>
              </a:ext>
            </a:extLst>
          </p:cNvPr>
          <p:cNvSpPr>
            <a:spLocks noChangeArrowheads="1"/>
          </p:cNvSpPr>
          <p:nvPr/>
        </p:nvSpPr>
        <p:spPr bwMode="auto">
          <a:xfrm>
            <a:off x="7742238" y="1746250"/>
            <a:ext cx="398462"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6" name="Rectangle 40">
            <a:extLst>
              <a:ext uri="{FF2B5EF4-FFF2-40B4-BE49-F238E27FC236}">
                <a16:creationId xmlns:a16="http://schemas.microsoft.com/office/drawing/2014/main" id="{636371C7-669A-594F-6528-B839B3B130B1}"/>
              </a:ext>
            </a:extLst>
          </p:cNvPr>
          <p:cNvSpPr>
            <a:spLocks noChangeArrowheads="1"/>
          </p:cNvSpPr>
          <p:nvPr/>
        </p:nvSpPr>
        <p:spPr bwMode="auto">
          <a:xfrm>
            <a:off x="7742238" y="1746250"/>
            <a:ext cx="39846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7" name="Rectangle 41">
            <a:extLst>
              <a:ext uri="{FF2B5EF4-FFF2-40B4-BE49-F238E27FC236}">
                <a16:creationId xmlns:a16="http://schemas.microsoft.com/office/drawing/2014/main" id="{57724812-4707-12E5-B809-1C702BDA9D2A}"/>
              </a:ext>
            </a:extLst>
          </p:cNvPr>
          <p:cNvSpPr>
            <a:spLocks noChangeArrowheads="1"/>
          </p:cNvSpPr>
          <p:nvPr/>
        </p:nvSpPr>
        <p:spPr bwMode="auto">
          <a:xfrm>
            <a:off x="8239125" y="1746250"/>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8" name="Rectangle 42">
            <a:extLst>
              <a:ext uri="{FF2B5EF4-FFF2-40B4-BE49-F238E27FC236}">
                <a16:creationId xmlns:a16="http://schemas.microsoft.com/office/drawing/2014/main" id="{65A29A87-CD2D-008B-D171-4EBE0D7696D4}"/>
              </a:ext>
            </a:extLst>
          </p:cNvPr>
          <p:cNvSpPr>
            <a:spLocks noChangeArrowheads="1"/>
          </p:cNvSpPr>
          <p:nvPr/>
        </p:nvSpPr>
        <p:spPr bwMode="auto">
          <a:xfrm>
            <a:off x="8239125" y="1746250"/>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39" name="Rectangle 43">
            <a:extLst>
              <a:ext uri="{FF2B5EF4-FFF2-40B4-BE49-F238E27FC236}">
                <a16:creationId xmlns:a16="http://schemas.microsoft.com/office/drawing/2014/main" id="{E0216457-20C6-F239-746C-7C58C4B5A892}"/>
              </a:ext>
            </a:extLst>
          </p:cNvPr>
          <p:cNvSpPr>
            <a:spLocks noChangeArrowheads="1"/>
          </p:cNvSpPr>
          <p:nvPr/>
        </p:nvSpPr>
        <p:spPr bwMode="auto">
          <a:xfrm>
            <a:off x="8737600" y="1746250"/>
            <a:ext cx="396875" cy="348456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0" name="Rectangle 44">
            <a:extLst>
              <a:ext uri="{FF2B5EF4-FFF2-40B4-BE49-F238E27FC236}">
                <a16:creationId xmlns:a16="http://schemas.microsoft.com/office/drawing/2014/main" id="{3637BF2F-DC32-D9FC-CAC8-9411061B4D3F}"/>
              </a:ext>
            </a:extLst>
          </p:cNvPr>
          <p:cNvSpPr>
            <a:spLocks noChangeArrowheads="1"/>
          </p:cNvSpPr>
          <p:nvPr/>
        </p:nvSpPr>
        <p:spPr bwMode="auto">
          <a:xfrm>
            <a:off x="8737600" y="1746250"/>
            <a:ext cx="39687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41" name="Rectangle 45">
            <a:extLst>
              <a:ext uri="{FF2B5EF4-FFF2-40B4-BE49-F238E27FC236}">
                <a16:creationId xmlns:a16="http://schemas.microsoft.com/office/drawing/2014/main" id="{BE21E423-46D1-AA73-8B98-548673CD0E23}"/>
              </a:ext>
            </a:extLst>
          </p:cNvPr>
          <p:cNvSpPr>
            <a:spLocks noChangeArrowheads="1"/>
          </p:cNvSpPr>
          <p:nvPr/>
        </p:nvSpPr>
        <p:spPr bwMode="auto">
          <a:xfrm>
            <a:off x="6826250" y="1387475"/>
            <a:ext cx="3079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Eget </a:t>
            </a:r>
            <a:endParaRPr lang="sv-SE" altLang="sv-SE" sz="1000">
              <a:latin typeface="Arial" panose="020B0604020202020204" pitchFamily="34" charset="0"/>
            </a:endParaRPr>
          </a:p>
        </p:txBody>
      </p:sp>
      <p:sp>
        <p:nvSpPr>
          <p:cNvPr id="42" name="Rectangle 46">
            <a:extLst>
              <a:ext uri="{FF2B5EF4-FFF2-40B4-BE49-F238E27FC236}">
                <a16:creationId xmlns:a16="http://schemas.microsoft.com/office/drawing/2014/main" id="{C5D9D695-BA8B-D6B9-27C1-DF008E126234}"/>
              </a:ext>
            </a:extLst>
          </p:cNvPr>
          <p:cNvSpPr>
            <a:spLocks noChangeArrowheads="1"/>
          </p:cNvSpPr>
          <p:nvPr/>
        </p:nvSpPr>
        <p:spPr bwMode="auto">
          <a:xfrm>
            <a:off x="6756400" y="1508125"/>
            <a:ext cx="4079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resultat</a:t>
            </a:r>
            <a:endParaRPr lang="sv-SE" altLang="sv-SE" sz="1000">
              <a:latin typeface="Arial" panose="020B0604020202020204" pitchFamily="34" charset="0"/>
            </a:endParaRPr>
          </a:p>
        </p:txBody>
      </p:sp>
      <p:sp>
        <p:nvSpPr>
          <p:cNvPr id="43" name="Rectangle 47">
            <a:extLst>
              <a:ext uri="{FF2B5EF4-FFF2-40B4-BE49-F238E27FC236}">
                <a16:creationId xmlns:a16="http://schemas.microsoft.com/office/drawing/2014/main" id="{4DFB14CF-C7AF-2C42-F4FD-D79A594DBDF5}"/>
              </a:ext>
            </a:extLst>
          </p:cNvPr>
          <p:cNvSpPr>
            <a:spLocks noChangeArrowheads="1"/>
          </p:cNvSpPr>
          <p:nvPr/>
        </p:nvSpPr>
        <p:spPr bwMode="auto">
          <a:xfrm>
            <a:off x="7234238" y="1387475"/>
            <a:ext cx="4778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Bransch </a:t>
            </a:r>
            <a:endParaRPr lang="sv-SE" altLang="sv-SE" sz="1000">
              <a:latin typeface="Arial" panose="020B0604020202020204" pitchFamily="34" charset="0"/>
            </a:endParaRPr>
          </a:p>
        </p:txBody>
      </p:sp>
      <p:sp>
        <p:nvSpPr>
          <p:cNvPr id="44" name="Rectangle 48">
            <a:extLst>
              <a:ext uri="{FF2B5EF4-FFF2-40B4-BE49-F238E27FC236}">
                <a16:creationId xmlns:a16="http://schemas.microsoft.com/office/drawing/2014/main" id="{017AF8C4-1BAF-A5AF-F4E4-8E2220D54A28}"/>
              </a:ext>
            </a:extLst>
          </p:cNvPr>
          <p:cNvSpPr>
            <a:spLocks noChangeArrowheads="1"/>
          </p:cNvSpPr>
          <p:nvPr/>
        </p:nvSpPr>
        <p:spPr bwMode="auto">
          <a:xfrm>
            <a:off x="7304088" y="1508125"/>
            <a:ext cx="319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värde</a:t>
            </a:r>
            <a:endParaRPr lang="sv-SE" altLang="sv-SE" sz="1000">
              <a:latin typeface="Arial" panose="020B0604020202020204" pitchFamily="34" charset="0"/>
            </a:endParaRPr>
          </a:p>
        </p:txBody>
      </p:sp>
      <p:sp>
        <p:nvSpPr>
          <p:cNvPr id="45" name="Rectangle 49">
            <a:extLst>
              <a:ext uri="{FF2B5EF4-FFF2-40B4-BE49-F238E27FC236}">
                <a16:creationId xmlns:a16="http://schemas.microsoft.com/office/drawing/2014/main" id="{C611747F-B12F-7A57-2F07-5C0D715D7FDF}"/>
              </a:ext>
            </a:extLst>
          </p:cNvPr>
          <p:cNvSpPr>
            <a:spLocks noChangeArrowheads="1"/>
          </p:cNvSpPr>
          <p:nvPr/>
        </p:nvSpPr>
        <p:spPr bwMode="auto">
          <a:xfrm>
            <a:off x="7712075" y="1508125"/>
            <a:ext cx="496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WSI total</a:t>
            </a:r>
            <a:endParaRPr lang="sv-SE" altLang="sv-SE" sz="1000">
              <a:latin typeface="Arial" panose="020B0604020202020204" pitchFamily="34" charset="0"/>
            </a:endParaRPr>
          </a:p>
        </p:txBody>
      </p:sp>
      <p:sp>
        <p:nvSpPr>
          <p:cNvPr id="46" name="Rectangle 50">
            <a:extLst>
              <a:ext uri="{FF2B5EF4-FFF2-40B4-BE49-F238E27FC236}">
                <a16:creationId xmlns:a16="http://schemas.microsoft.com/office/drawing/2014/main" id="{6BE2C8A0-767B-9C2F-2C81-FBA3CAA2DA2F}"/>
              </a:ext>
            </a:extLst>
          </p:cNvPr>
          <p:cNvSpPr>
            <a:spLocks noChangeArrowheads="1"/>
          </p:cNvSpPr>
          <p:nvPr/>
        </p:nvSpPr>
        <p:spPr bwMode="auto">
          <a:xfrm>
            <a:off x="8259763" y="1508125"/>
            <a:ext cx="3873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Topp 5</a:t>
            </a:r>
            <a:endParaRPr lang="sv-SE" altLang="sv-SE" sz="1000">
              <a:latin typeface="Arial" panose="020B0604020202020204" pitchFamily="34" charset="0"/>
            </a:endParaRPr>
          </a:p>
        </p:txBody>
      </p:sp>
      <p:sp>
        <p:nvSpPr>
          <p:cNvPr id="47" name="Rectangle 51">
            <a:extLst>
              <a:ext uri="{FF2B5EF4-FFF2-40B4-BE49-F238E27FC236}">
                <a16:creationId xmlns:a16="http://schemas.microsoft.com/office/drawing/2014/main" id="{0FCA7C24-7EB3-0764-DDDE-A68620534598}"/>
              </a:ext>
            </a:extLst>
          </p:cNvPr>
          <p:cNvSpPr>
            <a:spLocks noChangeArrowheads="1"/>
          </p:cNvSpPr>
          <p:nvPr/>
        </p:nvSpPr>
        <p:spPr bwMode="auto">
          <a:xfrm>
            <a:off x="8756650" y="1387475"/>
            <a:ext cx="4286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Hösten </a:t>
            </a:r>
            <a:endParaRPr lang="sv-SE" altLang="sv-SE" sz="1000">
              <a:latin typeface="Arial" panose="020B0604020202020204" pitchFamily="34" charset="0"/>
            </a:endParaRPr>
          </a:p>
        </p:txBody>
      </p:sp>
      <p:sp>
        <p:nvSpPr>
          <p:cNvPr id="48" name="Rectangle 52">
            <a:extLst>
              <a:ext uri="{FF2B5EF4-FFF2-40B4-BE49-F238E27FC236}">
                <a16:creationId xmlns:a16="http://schemas.microsoft.com/office/drawing/2014/main" id="{872FFE61-812D-74E5-ABAB-4713D07F4247}"/>
              </a:ext>
            </a:extLst>
          </p:cNvPr>
          <p:cNvSpPr>
            <a:spLocks noChangeArrowheads="1"/>
          </p:cNvSpPr>
          <p:nvPr/>
        </p:nvSpPr>
        <p:spPr bwMode="auto">
          <a:xfrm>
            <a:off x="8816975" y="150812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2016</a:t>
            </a:r>
            <a:endParaRPr lang="sv-SE" altLang="sv-SE" sz="1000">
              <a:latin typeface="Arial" panose="020B0604020202020204" pitchFamily="34" charset="0"/>
            </a:endParaRPr>
          </a:p>
        </p:txBody>
      </p:sp>
      <p:sp>
        <p:nvSpPr>
          <p:cNvPr id="49" name="Rectangle 53">
            <a:extLst>
              <a:ext uri="{FF2B5EF4-FFF2-40B4-BE49-F238E27FC236}">
                <a16:creationId xmlns:a16="http://schemas.microsoft.com/office/drawing/2014/main" id="{C1031DF3-D360-5E48-46E0-CE2291E4A2D1}"/>
              </a:ext>
            </a:extLst>
          </p:cNvPr>
          <p:cNvSpPr>
            <a:spLocks noChangeArrowheads="1"/>
          </p:cNvSpPr>
          <p:nvPr/>
        </p:nvSpPr>
        <p:spPr bwMode="auto">
          <a:xfrm>
            <a:off x="3333750" y="1797050"/>
            <a:ext cx="179388" cy="496888"/>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0" name="Rectangle 54">
            <a:extLst>
              <a:ext uri="{FF2B5EF4-FFF2-40B4-BE49-F238E27FC236}">
                <a16:creationId xmlns:a16="http://schemas.microsoft.com/office/drawing/2014/main" id="{0B043C38-4E85-3FD2-A8DB-346322006992}"/>
              </a:ext>
            </a:extLst>
          </p:cNvPr>
          <p:cNvSpPr>
            <a:spLocks noChangeArrowheads="1"/>
          </p:cNvSpPr>
          <p:nvPr/>
        </p:nvSpPr>
        <p:spPr bwMode="auto">
          <a:xfrm>
            <a:off x="3333750" y="1797050"/>
            <a:ext cx="179388"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1" name="Rectangle 55">
            <a:extLst>
              <a:ext uri="{FF2B5EF4-FFF2-40B4-BE49-F238E27FC236}">
                <a16:creationId xmlns:a16="http://schemas.microsoft.com/office/drawing/2014/main" id="{951C4174-8BE3-ABB4-ACC3-F437CB3363C2}"/>
              </a:ext>
            </a:extLst>
          </p:cNvPr>
          <p:cNvSpPr>
            <a:spLocks noChangeArrowheads="1"/>
          </p:cNvSpPr>
          <p:nvPr/>
        </p:nvSpPr>
        <p:spPr bwMode="auto">
          <a:xfrm>
            <a:off x="3214688" y="1797050"/>
            <a:ext cx="119062" cy="496888"/>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2" name="Rectangle 56">
            <a:extLst>
              <a:ext uri="{FF2B5EF4-FFF2-40B4-BE49-F238E27FC236}">
                <a16:creationId xmlns:a16="http://schemas.microsoft.com/office/drawing/2014/main" id="{C27A82A0-11BC-FB00-A3B7-94737D3BEE01}"/>
              </a:ext>
            </a:extLst>
          </p:cNvPr>
          <p:cNvSpPr>
            <a:spLocks noChangeArrowheads="1"/>
          </p:cNvSpPr>
          <p:nvPr/>
        </p:nvSpPr>
        <p:spPr bwMode="auto">
          <a:xfrm>
            <a:off x="3214688" y="1797050"/>
            <a:ext cx="119062"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3" name="Rectangle 57">
            <a:extLst>
              <a:ext uri="{FF2B5EF4-FFF2-40B4-BE49-F238E27FC236}">
                <a16:creationId xmlns:a16="http://schemas.microsoft.com/office/drawing/2014/main" id="{91063DCE-58F6-42C1-3F42-F3C1FE4297A0}"/>
              </a:ext>
            </a:extLst>
          </p:cNvPr>
          <p:cNvSpPr>
            <a:spLocks noChangeArrowheads="1"/>
          </p:cNvSpPr>
          <p:nvPr/>
        </p:nvSpPr>
        <p:spPr bwMode="auto">
          <a:xfrm>
            <a:off x="3513138" y="1797050"/>
            <a:ext cx="955675" cy="496888"/>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4" name="Rectangle 58">
            <a:extLst>
              <a:ext uri="{FF2B5EF4-FFF2-40B4-BE49-F238E27FC236}">
                <a16:creationId xmlns:a16="http://schemas.microsoft.com/office/drawing/2014/main" id="{BF298C6E-9D31-E851-8FDC-78133220E2F3}"/>
              </a:ext>
            </a:extLst>
          </p:cNvPr>
          <p:cNvSpPr>
            <a:spLocks noChangeArrowheads="1"/>
          </p:cNvSpPr>
          <p:nvPr/>
        </p:nvSpPr>
        <p:spPr bwMode="auto">
          <a:xfrm>
            <a:off x="3513138" y="1797050"/>
            <a:ext cx="955675"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5" name="Rectangle 59">
            <a:extLst>
              <a:ext uri="{FF2B5EF4-FFF2-40B4-BE49-F238E27FC236}">
                <a16:creationId xmlns:a16="http://schemas.microsoft.com/office/drawing/2014/main" id="{EC02A6CE-0F77-1222-923A-B2E7601C3A08}"/>
              </a:ext>
            </a:extLst>
          </p:cNvPr>
          <p:cNvSpPr>
            <a:spLocks noChangeArrowheads="1"/>
          </p:cNvSpPr>
          <p:nvPr/>
        </p:nvSpPr>
        <p:spPr bwMode="auto">
          <a:xfrm>
            <a:off x="4468813" y="1797050"/>
            <a:ext cx="984250" cy="496888"/>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6" name="Rectangle 60">
            <a:extLst>
              <a:ext uri="{FF2B5EF4-FFF2-40B4-BE49-F238E27FC236}">
                <a16:creationId xmlns:a16="http://schemas.microsoft.com/office/drawing/2014/main" id="{0E3FD74C-9CC8-5AD0-9141-8CBC88A03BD9}"/>
              </a:ext>
            </a:extLst>
          </p:cNvPr>
          <p:cNvSpPr>
            <a:spLocks noChangeArrowheads="1"/>
          </p:cNvSpPr>
          <p:nvPr/>
        </p:nvSpPr>
        <p:spPr bwMode="auto">
          <a:xfrm>
            <a:off x="4468813" y="1797050"/>
            <a:ext cx="984250" cy="496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57" name="Rectangle 61">
            <a:extLst>
              <a:ext uri="{FF2B5EF4-FFF2-40B4-BE49-F238E27FC236}">
                <a16:creationId xmlns:a16="http://schemas.microsoft.com/office/drawing/2014/main" id="{045E8D68-1E26-494C-1045-C671B45E3C0C}"/>
              </a:ext>
            </a:extLst>
          </p:cNvPr>
          <p:cNvSpPr>
            <a:spLocks noChangeArrowheads="1"/>
          </p:cNvSpPr>
          <p:nvPr/>
        </p:nvSpPr>
        <p:spPr bwMode="auto">
          <a:xfrm>
            <a:off x="344488" y="1966913"/>
            <a:ext cx="15017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Anpassning av information</a:t>
            </a:r>
            <a:endParaRPr lang="sv-SE" altLang="sv-SE" sz="1000">
              <a:latin typeface="Arial" panose="020B0604020202020204" pitchFamily="34" charset="0"/>
            </a:endParaRPr>
          </a:p>
        </p:txBody>
      </p:sp>
      <p:sp>
        <p:nvSpPr>
          <p:cNvPr id="58" name="Rectangle 62">
            <a:extLst>
              <a:ext uri="{FF2B5EF4-FFF2-40B4-BE49-F238E27FC236}">
                <a16:creationId xmlns:a16="http://schemas.microsoft.com/office/drawing/2014/main" id="{096BD1ED-CE10-D9B9-6528-74ED88584CB6}"/>
              </a:ext>
            </a:extLst>
          </p:cNvPr>
          <p:cNvSpPr>
            <a:spLocks noChangeArrowheads="1"/>
          </p:cNvSpPr>
          <p:nvPr/>
        </p:nvSpPr>
        <p:spPr bwMode="auto">
          <a:xfrm>
            <a:off x="2995613" y="1974850"/>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a:t>
            </a:r>
            <a:endParaRPr lang="sv-SE" altLang="sv-SE" sz="1000">
              <a:latin typeface="Arial" panose="020B0604020202020204" pitchFamily="34" charset="0"/>
            </a:endParaRPr>
          </a:p>
        </p:txBody>
      </p:sp>
      <p:sp>
        <p:nvSpPr>
          <p:cNvPr id="59" name="Rectangle 63">
            <a:extLst>
              <a:ext uri="{FF2B5EF4-FFF2-40B4-BE49-F238E27FC236}">
                <a16:creationId xmlns:a16="http://schemas.microsoft.com/office/drawing/2014/main" id="{33535E40-2CB7-BC12-3E56-535C33BAFCBA}"/>
              </a:ext>
            </a:extLst>
          </p:cNvPr>
          <p:cNvSpPr>
            <a:spLocks noChangeArrowheads="1"/>
          </p:cNvSpPr>
          <p:nvPr/>
        </p:nvSpPr>
        <p:spPr bwMode="auto">
          <a:xfrm>
            <a:off x="5522913" y="1974850"/>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65</a:t>
            </a:r>
            <a:endParaRPr lang="sv-SE" altLang="sv-SE" sz="1000">
              <a:latin typeface="Arial" panose="020B0604020202020204" pitchFamily="34" charset="0"/>
            </a:endParaRPr>
          </a:p>
        </p:txBody>
      </p:sp>
      <p:sp>
        <p:nvSpPr>
          <p:cNvPr id="60" name="Rectangle 64">
            <a:extLst>
              <a:ext uri="{FF2B5EF4-FFF2-40B4-BE49-F238E27FC236}">
                <a16:creationId xmlns:a16="http://schemas.microsoft.com/office/drawing/2014/main" id="{337F2EFE-3570-0D0B-6C43-C23B9C602314}"/>
              </a:ext>
            </a:extLst>
          </p:cNvPr>
          <p:cNvSpPr>
            <a:spLocks noChangeArrowheads="1"/>
          </p:cNvSpPr>
          <p:nvPr/>
        </p:nvSpPr>
        <p:spPr bwMode="auto">
          <a:xfrm>
            <a:off x="687705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65</a:t>
            </a:r>
            <a:endParaRPr lang="sv-SE" altLang="sv-SE" sz="1000">
              <a:latin typeface="Arial" panose="020B0604020202020204" pitchFamily="34" charset="0"/>
            </a:endParaRPr>
          </a:p>
        </p:txBody>
      </p:sp>
      <p:sp>
        <p:nvSpPr>
          <p:cNvPr id="61" name="Rectangle 65">
            <a:extLst>
              <a:ext uri="{FF2B5EF4-FFF2-40B4-BE49-F238E27FC236}">
                <a16:creationId xmlns:a16="http://schemas.microsoft.com/office/drawing/2014/main" id="{7283808E-6BC8-6979-ED38-D735C95E5B07}"/>
              </a:ext>
            </a:extLst>
          </p:cNvPr>
          <p:cNvSpPr>
            <a:spLocks noChangeArrowheads="1"/>
          </p:cNvSpPr>
          <p:nvPr/>
        </p:nvSpPr>
        <p:spPr bwMode="auto">
          <a:xfrm>
            <a:off x="737393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69</a:t>
            </a:r>
            <a:endParaRPr lang="sv-SE" altLang="sv-SE" sz="1000">
              <a:latin typeface="Arial" panose="020B0604020202020204" pitchFamily="34" charset="0"/>
            </a:endParaRPr>
          </a:p>
        </p:txBody>
      </p:sp>
      <p:sp>
        <p:nvSpPr>
          <p:cNvPr id="62" name="Rectangle 66">
            <a:extLst>
              <a:ext uri="{FF2B5EF4-FFF2-40B4-BE49-F238E27FC236}">
                <a16:creationId xmlns:a16="http://schemas.microsoft.com/office/drawing/2014/main" id="{EBD290E1-90C9-52AC-9898-67BA354A4E3C}"/>
              </a:ext>
            </a:extLst>
          </p:cNvPr>
          <p:cNvSpPr>
            <a:spLocks noChangeArrowheads="1"/>
          </p:cNvSpPr>
          <p:nvPr/>
        </p:nvSpPr>
        <p:spPr bwMode="auto">
          <a:xfrm>
            <a:off x="7870825"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73</a:t>
            </a:r>
            <a:endParaRPr lang="sv-SE" altLang="sv-SE" sz="1000">
              <a:latin typeface="Arial" panose="020B0604020202020204" pitchFamily="34" charset="0"/>
            </a:endParaRPr>
          </a:p>
        </p:txBody>
      </p:sp>
      <p:sp>
        <p:nvSpPr>
          <p:cNvPr id="63" name="Rectangle 67">
            <a:extLst>
              <a:ext uri="{FF2B5EF4-FFF2-40B4-BE49-F238E27FC236}">
                <a16:creationId xmlns:a16="http://schemas.microsoft.com/office/drawing/2014/main" id="{A06C9CD4-CE30-C295-73B8-2FA61BE7CC75}"/>
              </a:ext>
            </a:extLst>
          </p:cNvPr>
          <p:cNvSpPr>
            <a:spLocks noChangeArrowheads="1"/>
          </p:cNvSpPr>
          <p:nvPr/>
        </p:nvSpPr>
        <p:spPr bwMode="auto">
          <a:xfrm>
            <a:off x="8369300"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92</a:t>
            </a:r>
            <a:endParaRPr lang="sv-SE" altLang="sv-SE" sz="1000">
              <a:latin typeface="Arial" panose="020B0604020202020204" pitchFamily="34" charset="0"/>
            </a:endParaRPr>
          </a:p>
        </p:txBody>
      </p:sp>
      <p:sp>
        <p:nvSpPr>
          <p:cNvPr id="64" name="Rectangle 68">
            <a:extLst>
              <a:ext uri="{FF2B5EF4-FFF2-40B4-BE49-F238E27FC236}">
                <a16:creationId xmlns:a16="http://schemas.microsoft.com/office/drawing/2014/main" id="{D387E8EE-31DD-FFD2-C737-B6DE27DF2154}"/>
              </a:ext>
            </a:extLst>
          </p:cNvPr>
          <p:cNvSpPr>
            <a:spLocks noChangeArrowheads="1"/>
          </p:cNvSpPr>
          <p:nvPr/>
        </p:nvSpPr>
        <p:spPr bwMode="auto">
          <a:xfrm>
            <a:off x="8866188" y="19669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65" name="Rectangle 69">
            <a:extLst>
              <a:ext uri="{FF2B5EF4-FFF2-40B4-BE49-F238E27FC236}">
                <a16:creationId xmlns:a16="http://schemas.microsoft.com/office/drawing/2014/main" id="{B0E630BD-825E-7D20-5B0A-075C30D6276F}"/>
              </a:ext>
            </a:extLst>
          </p:cNvPr>
          <p:cNvSpPr>
            <a:spLocks noChangeArrowheads="1"/>
          </p:cNvSpPr>
          <p:nvPr/>
        </p:nvSpPr>
        <p:spPr bwMode="auto">
          <a:xfrm>
            <a:off x="3333750" y="2344738"/>
            <a:ext cx="179388" cy="496887"/>
          </a:xfrm>
          <a:prstGeom prst="rect">
            <a:avLst/>
          </a:prstGeom>
          <a:solidFill>
            <a:srgbClr val="E38C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6" name="Rectangle 70">
            <a:extLst>
              <a:ext uri="{FF2B5EF4-FFF2-40B4-BE49-F238E27FC236}">
                <a16:creationId xmlns:a16="http://schemas.microsoft.com/office/drawing/2014/main" id="{D3E2876B-74DD-FA87-8D3B-0A1DE757DAE0}"/>
              </a:ext>
            </a:extLst>
          </p:cNvPr>
          <p:cNvSpPr>
            <a:spLocks noChangeArrowheads="1"/>
          </p:cNvSpPr>
          <p:nvPr/>
        </p:nvSpPr>
        <p:spPr bwMode="auto">
          <a:xfrm>
            <a:off x="3333750" y="2344738"/>
            <a:ext cx="179388"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7" name="Rectangle 71">
            <a:extLst>
              <a:ext uri="{FF2B5EF4-FFF2-40B4-BE49-F238E27FC236}">
                <a16:creationId xmlns:a16="http://schemas.microsoft.com/office/drawing/2014/main" id="{BAAC9938-F173-5806-A31B-C7B1371ED434}"/>
              </a:ext>
            </a:extLst>
          </p:cNvPr>
          <p:cNvSpPr>
            <a:spLocks noChangeArrowheads="1"/>
          </p:cNvSpPr>
          <p:nvPr/>
        </p:nvSpPr>
        <p:spPr bwMode="auto">
          <a:xfrm>
            <a:off x="3214688" y="2344738"/>
            <a:ext cx="119062" cy="496887"/>
          </a:xfrm>
          <a:prstGeom prst="rect">
            <a:avLst/>
          </a:prstGeom>
          <a:solidFill>
            <a:srgbClr val="C819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8" name="Rectangle 72">
            <a:extLst>
              <a:ext uri="{FF2B5EF4-FFF2-40B4-BE49-F238E27FC236}">
                <a16:creationId xmlns:a16="http://schemas.microsoft.com/office/drawing/2014/main" id="{CC24F6B7-5A3E-5FC3-74EC-8FF124F57834}"/>
              </a:ext>
            </a:extLst>
          </p:cNvPr>
          <p:cNvSpPr>
            <a:spLocks noChangeArrowheads="1"/>
          </p:cNvSpPr>
          <p:nvPr/>
        </p:nvSpPr>
        <p:spPr bwMode="auto">
          <a:xfrm>
            <a:off x="3214688" y="2344738"/>
            <a:ext cx="119062"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69" name="Rectangle 73">
            <a:extLst>
              <a:ext uri="{FF2B5EF4-FFF2-40B4-BE49-F238E27FC236}">
                <a16:creationId xmlns:a16="http://schemas.microsoft.com/office/drawing/2014/main" id="{B3114B6E-C8C5-A527-E127-6B17EE4A7350}"/>
              </a:ext>
            </a:extLst>
          </p:cNvPr>
          <p:cNvSpPr>
            <a:spLocks noChangeArrowheads="1"/>
          </p:cNvSpPr>
          <p:nvPr/>
        </p:nvSpPr>
        <p:spPr bwMode="auto">
          <a:xfrm>
            <a:off x="3513138" y="2344738"/>
            <a:ext cx="955675" cy="496887"/>
          </a:xfrm>
          <a:prstGeom prst="rect">
            <a:avLst/>
          </a:prstGeom>
          <a:solidFill>
            <a:srgbClr val="7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0" name="Rectangle 74">
            <a:extLst>
              <a:ext uri="{FF2B5EF4-FFF2-40B4-BE49-F238E27FC236}">
                <a16:creationId xmlns:a16="http://schemas.microsoft.com/office/drawing/2014/main" id="{2906B444-9831-1690-0E9A-1FA198D66703}"/>
              </a:ext>
            </a:extLst>
          </p:cNvPr>
          <p:cNvSpPr>
            <a:spLocks noChangeArrowheads="1"/>
          </p:cNvSpPr>
          <p:nvPr/>
        </p:nvSpPr>
        <p:spPr bwMode="auto">
          <a:xfrm>
            <a:off x="3513138" y="2344738"/>
            <a:ext cx="95567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1" name="Rectangle 75">
            <a:extLst>
              <a:ext uri="{FF2B5EF4-FFF2-40B4-BE49-F238E27FC236}">
                <a16:creationId xmlns:a16="http://schemas.microsoft.com/office/drawing/2014/main" id="{7C0F414E-AFFE-A7D2-A4EC-9E74B8D0AC59}"/>
              </a:ext>
            </a:extLst>
          </p:cNvPr>
          <p:cNvSpPr>
            <a:spLocks noChangeArrowheads="1"/>
          </p:cNvSpPr>
          <p:nvPr/>
        </p:nvSpPr>
        <p:spPr bwMode="auto">
          <a:xfrm>
            <a:off x="4468813" y="2344738"/>
            <a:ext cx="1044575" cy="496887"/>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2" name="Rectangle 76">
            <a:extLst>
              <a:ext uri="{FF2B5EF4-FFF2-40B4-BE49-F238E27FC236}">
                <a16:creationId xmlns:a16="http://schemas.microsoft.com/office/drawing/2014/main" id="{C721FC63-0F0D-2642-79E5-B2E634BB473F}"/>
              </a:ext>
            </a:extLst>
          </p:cNvPr>
          <p:cNvSpPr>
            <a:spLocks noChangeArrowheads="1"/>
          </p:cNvSpPr>
          <p:nvPr/>
        </p:nvSpPr>
        <p:spPr bwMode="auto">
          <a:xfrm>
            <a:off x="4468813" y="2344738"/>
            <a:ext cx="1044575" cy="49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73" name="Rectangle 77">
            <a:extLst>
              <a:ext uri="{FF2B5EF4-FFF2-40B4-BE49-F238E27FC236}">
                <a16:creationId xmlns:a16="http://schemas.microsoft.com/office/drawing/2014/main" id="{20B6B716-F872-5910-2332-3D4B510A05A5}"/>
              </a:ext>
            </a:extLst>
          </p:cNvPr>
          <p:cNvSpPr>
            <a:spLocks noChangeArrowheads="1"/>
          </p:cNvSpPr>
          <p:nvPr/>
        </p:nvSpPr>
        <p:spPr bwMode="auto">
          <a:xfrm>
            <a:off x="1328738" y="2514600"/>
            <a:ext cx="517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Tydlighet</a:t>
            </a:r>
            <a:endParaRPr lang="sv-SE" altLang="sv-SE" sz="1000">
              <a:latin typeface="Arial" panose="020B0604020202020204" pitchFamily="34" charset="0"/>
            </a:endParaRPr>
          </a:p>
        </p:txBody>
      </p:sp>
      <p:sp>
        <p:nvSpPr>
          <p:cNvPr id="74" name="Rectangle 78">
            <a:extLst>
              <a:ext uri="{FF2B5EF4-FFF2-40B4-BE49-F238E27FC236}">
                <a16:creationId xmlns:a16="http://schemas.microsoft.com/office/drawing/2014/main" id="{97AE54A6-4A3B-1695-909E-E6B46F1496C3}"/>
              </a:ext>
            </a:extLst>
          </p:cNvPr>
          <p:cNvSpPr>
            <a:spLocks noChangeArrowheads="1"/>
          </p:cNvSpPr>
          <p:nvPr/>
        </p:nvSpPr>
        <p:spPr bwMode="auto">
          <a:xfrm>
            <a:off x="2995613" y="2522538"/>
            <a:ext cx="2095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-10</a:t>
            </a:r>
            <a:endParaRPr lang="sv-SE" altLang="sv-SE" sz="1000">
              <a:latin typeface="Arial" panose="020B0604020202020204" pitchFamily="34" charset="0"/>
            </a:endParaRPr>
          </a:p>
        </p:txBody>
      </p:sp>
      <p:sp>
        <p:nvSpPr>
          <p:cNvPr id="75" name="Rectangle 79">
            <a:extLst>
              <a:ext uri="{FF2B5EF4-FFF2-40B4-BE49-F238E27FC236}">
                <a16:creationId xmlns:a16="http://schemas.microsoft.com/office/drawing/2014/main" id="{6EF65770-485C-E71C-687D-1ECECACE8C5D}"/>
              </a:ext>
            </a:extLst>
          </p:cNvPr>
          <p:cNvSpPr>
            <a:spLocks noChangeArrowheads="1"/>
          </p:cNvSpPr>
          <p:nvPr/>
        </p:nvSpPr>
        <p:spPr bwMode="auto">
          <a:xfrm>
            <a:off x="5583238" y="2522538"/>
            <a:ext cx="1698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a:solidFill>
                  <a:srgbClr val="000000"/>
                </a:solidFill>
                <a:latin typeface="Arial" panose="020B0604020202020204" pitchFamily="34" charset="0"/>
              </a:rPr>
              <a:t>67</a:t>
            </a:r>
            <a:endParaRPr lang="sv-SE" altLang="sv-SE" sz="1000">
              <a:latin typeface="Arial" panose="020B0604020202020204" pitchFamily="34" charset="0"/>
            </a:endParaRPr>
          </a:p>
        </p:txBody>
      </p:sp>
      <p:sp>
        <p:nvSpPr>
          <p:cNvPr id="76" name="Rectangle 80">
            <a:extLst>
              <a:ext uri="{FF2B5EF4-FFF2-40B4-BE49-F238E27FC236}">
                <a16:creationId xmlns:a16="http://schemas.microsoft.com/office/drawing/2014/main" id="{CB32654F-2A49-7CFD-9350-DB9A896CCD7A}"/>
              </a:ext>
            </a:extLst>
          </p:cNvPr>
          <p:cNvSpPr>
            <a:spLocks noChangeArrowheads="1"/>
          </p:cNvSpPr>
          <p:nvPr/>
        </p:nvSpPr>
        <p:spPr bwMode="auto">
          <a:xfrm>
            <a:off x="687705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67</a:t>
            </a:r>
            <a:endParaRPr lang="sv-SE" altLang="sv-SE" sz="1000">
              <a:latin typeface="Arial" panose="020B0604020202020204" pitchFamily="34" charset="0"/>
            </a:endParaRPr>
          </a:p>
        </p:txBody>
      </p:sp>
      <p:sp>
        <p:nvSpPr>
          <p:cNvPr id="77" name="Rectangle 81">
            <a:extLst>
              <a:ext uri="{FF2B5EF4-FFF2-40B4-BE49-F238E27FC236}">
                <a16:creationId xmlns:a16="http://schemas.microsoft.com/office/drawing/2014/main" id="{8A493588-BB91-4028-AEDA-B5F72E6C1694}"/>
              </a:ext>
            </a:extLst>
          </p:cNvPr>
          <p:cNvSpPr>
            <a:spLocks noChangeArrowheads="1"/>
          </p:cNvSpPr>
          <p:nvPr/>
        </p:nvSpPr>
        <p:spPr bwMode="auto">
          <a:xfrm>
            <a:off x="737393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78" name="Rectangle 82">
            <a:extLst>
              <a:ext uri="{FF2B5EF4-FFF2-40B4-BE49-F238E27FC236}">
                <a16:creationId xmlns:a16="http://schemas.microsoft.com/office/drawing/2014/main" id="{591EF62B-5626-FB74-92FB-2480418A3537}"/>
              </a:ext>
            </a:extLst>
          </p:cNvPr>
          <p:cNvSpPr>
            <a:spLocks noChangeArrowheads="1"/>
          </p:cNvSpPr>
          <p:nvPr/>
        </p:nvSpPr>
        <p:spPr bwMode="auto">
          <a:xfrm>
            <a:off x="7870825"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76</a:t>
            </a:r>
            <a:endParaRPr lang="sv-SE" altLang="sv-SE" sz="1000">
              <a:latin typeface="Arial" panose="020B0604020202020204" pitchFamily="34" charset="0"/>
            </a:endParaRPr>
          </a:p>
        </p:txBody>
      </p:sp>
      <p:sp>
        <p:nvSpPr>
          <p:cNvPr id="79" name="Rectangle 83">
            <a:extLst>
              <a:ext uri="{FF2B5EF4-FFF2-40B4-BE49-F238E27FC236}">
                <a16:creationId xmlns:a16="http://schemas.microsoft.com/office/drawing/2014/main" id="{97026F12-714B-93C6-1C37-EF2BB13F2ACC}"/>
              </a:ext>
            </a:extLst>
          </p:cNvPr>
          <p:cNvSpPr>
            <a:spLocks noChangeArrowheads="1"/>
          </p:cNvSpPr>
          <p:nvPr/>
        </p:nvSpPr>
        <p:spPr bwMode="auto">
          <a:xfrm>
            <a:off x="8369300"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95</a:t>
            </a:r>
            <a:endParaRPr lang="sv-SE" altLang="sv-SE" sz="1000">
              <a:latin typeface="Arial" panose="020B0604020202020204" pitchFamily="34" charset="0"/>
            </a:endParaRPr>
          </a:p>
        </p:txBody>
      </p:sp>
      <p:sp>
        <p:nvSpPr>
          <p:cNvPr id="80" name="Rectangle 84">
            <a:extLst>
              <a:ext uri="{FF2B5EF4-FFF2-40B4-BE49-F238E27FC236}">
                <a16:creationId xmlns:a16="http://schemas.microsoft.com/office/drawing/2014/main" id="{377B813F-9AFB-C973-3462-237A758BDCA1}"/>
              </a:ext>
            </a:extLst>
          </p:cNvPr>
          <p:cNvSpPr>
            <a:spLocks noChangeArrowheads="1"/>
          </p:cNvSpPr>
          <p:nvPr/>
        </p:nvSpPr>
        <p:spPr bwMode="auto">
          <a:xfrm>
            <a:off x="8866188" y="2514600"/>
            <a:ext cx="219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72</a:t>
            </a:r>
            <a:endParaRPr lang="sv-SE" altLang="sv-SE" sz="1000">
              <a:latin typeface="Arial" panose="020B0604020202020204" pitchFamily="34" charset="0"/>
            </a:endParaRPr>
          </a:p>
        </p:txBody>
      </p:sp>
      <p:sp>
        <p:nvSpPr>
          <p:cNvPr id="81" name="Rectangle 85">
            <a:extLst>
              <a:ext uri="{FF2B5EF4-FFF2-40B4-BE49-F238E27FC236}">
                <a16:creationId xmlns:a16="http://schemas.microsoft.com/office/drawing/2014/main" id="{D669ECD7-FC7E-2FF5-D8BA-7BCCAA90C711}"/>
              </a:ext>
            </a:extLst>
          </p:cNvPr>
          <p:cNvSpPr>
            <a:spLocks noChangeArrowheads="1"/>
          </p:cNvSpPr>
          <p:nvPr/>
        </p:nvSpPr>
        <p:spPr bwMode="auto">
          <a:xfrm>
            <a:off x="1349375" y="4862513"/>
            <a:ext cx="4968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sv-SE" altLang="sv-SE" sz="1000">
                <a:solidFill>
                  <a:srgbClr val="000000"/>
                </a:solidFill>
                <a:latin typeface="Arial" panose="020B0604020202020204" pitchFamily="34" charset="0"/>
              </a:rPr>
              <a:t>Delindex</a:t>
            </a:r>
            <a:endParaRPr lang="sv-SE" altLang="sv-SE" sz="1000">
              <a:latin typeface="Arial" panose="020B0604020202020204" pitchFamily="34" charset="0"/>
            </a:endParaRPr>
          </a:p>
        </p:txBody>
      </p:sp>
      <p:sp>
        <p:nvSpPr>
          <p:cNvPr id="82" name="Rectangle 86">
            <a:extLst>
              <a:ext uri="{FF2B5EF4-FFF2-40B4-BE49-F238E27FC236}">
                <a16:creationId xmlns:a16="http://schemas.microsoft.com/office/drawing/2014/main" id="{8706F820-4019-18CC-DBF3-7C1A1A151571}"/>
              </a:ext>
            </a:extLst>
          </p:cNvPr>
          <p:cNvSpPr>
            <a:spLocks noChangeArrowheads="1"/>
          </p:cNvSpPr>
          <p:nvPr/>
        </p:nvSpPr>
        <p:spPr bwMode="auto">
          <a:xfrm>
            <a:off x="3513138" y="4683125"/>
            <a:ext cx="1970087" cy="498475"/>
          </a:xfrm>
          <a:prstGeom prst="rect">
            <a:avLst/>
          </a:prstGeom>
          <a:solidFill>
            <a:srgbClr val="00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3" name="Rectangle 87">
            <a:extLst>
              <a:ext uri="{FF2B5EF4-FFF2-40B4-BE49-F238E27FC236}">
                <a16:creationId xmlns:a16="http://schemas.microsoft.com/office/drawing/2014/main" id="{B2804CF3-93B8-265F-FB2B-5FD94B90F0E6}"/>
              </a:ext>
            </a:extLst>
          </p:cNvPr>
          <p:cNvSpPr>
            <a:spLocks noChangeArrowheads="1"/>
          </p:cNvSpPr>
          <p:nvPr/>
        </p:nvSpPr>
        <p:spPr bwMode="auto">
          <a:xfrm>
            <a:off x="3513138" y="4683125"/>
            <a:ext cx="1970087" cy="49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84" name="Rectangle 88">
            <a:extLst>
              <a:ext uri="{FF2B5EF4-FFF2-40B4-BE49-F238E27FC236}">
                <a16:creationId xmlns:a16="http://schemas.microsoft.com/office/drawing/2014/main" id="{EED5640E-7DC1-559C-4E42-D04DF16571AC}"/>
              </a:ext>
            </a:extLst>
          </p:cNvPr>
          <p:cNvSpPr>
            <a:spLocks noChangeArrowheads="1"/>
          </p:cNvSpPr>
          <p:nvPr/>
        </p:nvSpPr>
        <p:spPr bwMode="auto">
          <a:xfrm>
            <a:off x="5553075" y="4862513"/>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85" name="Rectangle 89">
            <a:extLst>
              <a:ext uri="{FF2B5EF4-FFF2-40B4-BE49-F238E27FC236}">
                <a16:creationId xmlns:a16="http://schemas.microsoft.com/office/drawing/2014/main" id="{FD24F571-1741-0902-3C1D-13910DEA0968}"/>
              </a:ext>
            </a:extLst>
          </p:cNvPr>
          <p:cNvSpPr>
            <a:spLocks noChangeArrowheads="1"/>
          </p:cNvSpPr>
          <p:nvPr/>
        </p:nvSpPr>
        <p:spPr bwMode="auto">
          <a:xfrm>
            <a:off x="687705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66</a:t>
            </a:r>
            <a:endParaRPr lang="sv-SE" altLang="sv-SE" sz="1000">
              <a:latin typeface="Arial" panose="020B0604020202020204" pitchFamily="34" charset="0"/>
            </a:endParaRPr>
          </a:p>
        </p:txBody>
      </p:sp>
      <p:sp>
        <p:nvSpPr>
          <p:cNvPr id="86" name="Rectangle 90">
            <a:extLst>
              <a:ext uri="{FF2B5EF4-FFF2-40B4-BE49-F238E27FC236}">
                <a16:creationId xmlns:a16="http://schemas.microsoft.com/office/drawing/2014/main" id="{2987A18B-B336-C187-2690-013C503B5DC6}"/>
              </a:ext>
            </a:extLst>
          </p:cNvPr>
          <p:cNvSpPr>
            <a:spLocks noChangeArrowheads="1"/>
          </p:cNvSpPr>
          <p:nvPr/>
        </p:nvSpPr>
        <p:spPr bwMode="auto">
          <a:xfrm>
            <a:off x="737393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70</a:t>
            </a:r>
            <a:endParaRPr lang="sv-SE" altLang="sv-SE" sz="1000">
              <a:latin typeface="Arial" panose="020B0604020202020204" pitchFamily="34" charset="0"/>
            </a:endParaRPr>
          </a:p>
        </p:txBody>
      </p:sp>
      <p:sp>
        <p:nvSpPr>
          <p:cNvPr id="87" name="Rectangle 91">
            <a:extLst>
              <a:ext uri="{FF2B5EF4-FFF2-40B4-BE49-F238E27FC236}">
                <a16:creationId xmlns:a16="http://schemas.microsoft.com/office/drawing/2014/main" id="{1B1DB1AB-BB38-4BEF-840E-D39C908AACFB}"/>
              </a:ext>
            </a:extLst>
          </p:cNvPr>
          <p:cNvSpPr>
            <a:spLocks noChangeArrowheads="1"/>
          </p:cNvSpPr>
          <p:nvPr/>
        </p:nvSpPr>
        <p:spPr bwMode="auto">
          <a:xfrm>
            <a:off x="7870825"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74</a:t>
            </a:r>
            <a:endParaRPr lang="sv-SE" altLang="sv-SE" sz="1000">
              <a:latin typeface="Arial" panose="020B0604020202020204" pitchFamily="34" charset="0"/>
            </a:endParaRPr>
          </a:p>
        </p:txBody>
      </p:sp>
      <p:sp>
        <p:nvSpPr>
          <p:cNvPr id="88" name="Rectangle 92">
            <a:extLst>
              <a:ext uri="{FF2B5EF4-FFF2-40B4-BE49-F238E27FC236}">
                <a16:creationId xmlns:a16="http://schemas.microsoft.com/office/drawing/2014/main" id="{F0BA4559-1D5A-03E0-9447-B88BC2B88BC3}"/>
              </a:ext>
            </a:extLst>
          </p:cNvPr>
          <p:cNvSpPr>
            <a:spLocks noChangeArrowheads="1"/>
          </p:cNvSpPr>
          <p:nvPr/>
        </p:nvSpPr>
        <p:spPr bwMode="auto">
          <a:xfrm>
            <a:off x="8369300"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94</a:t>
            </a:r>
            <a:endParaRPr lang="sv-SE" altLang="sv-SE" sz="1000">
              <a:latin typeface="Arial" panose="020B0604020202020204" pitchFamily="34" charset="0"/>
            </a:endParaRPr>
          </a:p>
        </p:txBody>
      </p:sp>
      <p:sp>
        <p:nvSpPr>
          <p:cNvPr id="89" name="Rectangle 93">
            <a:extLst>
              <a:ext uri="{FF2B5EF4-FFF2-40B4-BE49-F238E27FC236}">
                <a16:creationId xmlns:a16="http://schemas.microsoft.com/office/drawing/2014/main" id="{24865694-1A8F-493F-D199-BF1028984032}"/>
              </a:ext>
            </a:extLst>
          </p:cNvPr>
          <p:cNvSpPr>
            <a:spLocks noChangeArrowheads="1"/>
          </p:cNvSpPr>
          <p:nvPr/>
        </p:nvSpPr>
        <p:spPr bwMode="auto">
          <a:xfrm>
            <a:off x="8866188" y="4852988"/>
            <a:ext cx="2190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a:solidFill>
                  <a:srgbClr val="000000"/>
                </a:solidFill>
                <a:latin typeface="Arial" panose="020B0604020202020204" pitchFamily="34" charset="0"/>
              </a:rPr>
              <a:t>71</a:t>
            </a:r>
            <a:endParaRPr lang="sv-SE" altLang="sv-SE" sz="1000">
              <a:latin typeface="Arial" panose="020B0604020202020204" pitchFamily="34" charset="0"/>
            </a:endParaRPr>
          </a:p>
        </p:txBody>
      </p:sp>
      <p:sp>
        <p:nvSpPr>
          <p:cNvPr id="90" name="textruta 89">
            <a:extLst>
              <a:ext uri="{FF2B5EF4-FFF2-40B4-BE49-F238E27FC236}">
                <a16:creationId xmlns:a16="http://schemas.microsoft.com/office/drawing/2014/main" id="{3E3293AD-BE82-CB60-0F8B-ECEDB6EFA61A}"/>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mobil</a:t>
            </a:r>
          </a:p>
        </p:txBody>
      </p:sp>
      <p:sp>
        <p:nvSpPr>
          <p:cNvPr id="91" name="Rectangle 35">
            <a:extLst>
              <a:ext uri="{FF2B5EF4-FFF2-40B4-BE49-F238E27FC236}">
                <a16:creationId xmlns:a16="http://schemas.microsoft.com/office/drawing/2014/main" id="{8C5607D0-F8BD-B6F6-4D4B-76BE32D8E535}"/>
              </a:ext>
            </a:extLst>
          </p:cNvPr>
          <p:cNvSpPr>
            <a:spLocks noChangeArrowheads="1"/>
          </p:cNvSpPr>
          <p:nvPr/>
        </p:nvSpPr>
        <p:spPr bwMode="auto">
          <a:xfrm>
            <a:off x="9219399" y="1748522"/>
            <a:ext cx="398463" cy="348456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2" name="Rectangle 36">
            <a:extLst>
              <a:ext uri="{FF2B5EF4-FFF2-40B4-BE49-F238E27FC236}">
                <a16:creationId xmlns:a16="http://schemas.microsoft.com/office/drawing/2014/main" id="{8F7552A8-D552-CDD8-1942-45131D4AA58B}"/>
              </a:ext>
            </a:extLst>
          </p:cNvPr>
          <p:cNvSpPr>
            <a:spLocks noChangeArrowheads="1"/>
          </p:cNvSpPr>
          <p:nvPr/>
        </p:nvSpPr>
        <p:spPr bwMode="auto">
          <a:xfrm>
            <a:off x="9219399" y="1748522"/>
            <a:ext cx="39846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1000">
              <a:latin typeface="Arial" panose="020B0604020202020204" pitchFamily="34" charset="0"/>
            </a:endParaRPr>
          </a:p>
        </p:txBody>
      </p:sp>
      <p:sp>
        <p:nvSpPr>
          <p:cNvPr id="93" name="Rectangle 46">
            <a:extLst>
              <a:ext uri="{FF2B5EF4-FFF2-40B4-BE49-F238E27FC236}">
                <a16:creationId xmlns:a16="http://schemas.microsoft.com/office/drawing/2014/main" id="{B7AB1572-5B67-1773-3CD5-677E853438EA}"/>
              </a:ext>
            </a:extLst>
          </p:cNvPr>
          <p:cNvSpPr>
            <a:spLocks noChangeArrowheads="1"/>
          </p:cNvSpPr>
          <p:nvPr/>
        </p:nvSpPr>
        <p:spPr bwMode="auto">
          <a:xfrm>
            <a:off x="9228924" y="1510397"/>
            <a:ext cx="42319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900" dirty="0">
                <a:solidFill>
                  <a:srgbClr val="000000"/>
                </a:solidFill>
                <a:latin typeface="Arial" panose="020B0604020202020204" pitchFamily="34" charset="0"/>
              </a:rPr>
              <a:t>Desktop</a:t>
            </a:r>
            <a:endParaRPr lang="sv-SE" altLang="sv-SE" sz="1000" dirty="0">
              <a:latin typeface="Arial" panose="020B0604020202020204" pitchFamily="34" charset="0"/>
            </a:endParaRPr>
          </a:p>
        </p:txBody>
      </p:sp>
      <p:sp>
        <p:nvSpPr>
          <p:cNvPr id="94" name="Rectangle 64">
            <a:extLst>
              <a:ext uri="{FF2B5EF4-FFF2-40B4-BE49-F238E27FC236}">
                <a16:creationId xmlns:a16="http://schemas.microsoft.com/office/drawing/2014/main" id="{94AE6D84-ECAB-F194-2834-AAF1BC690B66}"/>
              </a:ext>
            </a:extLst>
          </p:cNvPr>
          <p:cNvSpPr>
            <a:spLocks noChangeArrowheads="1"/>
          </p:cNvSpPr>
          <p:nvPr/>
        </p:nvSpPr>
        <p:spPr bwMode="auto">
          <a:xfrm>
            <a:off x="9349574" y="1969185"/>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69</a:t>
            </a:r>
            <a:endParaRPr lang="sv-SE" altLang="sv-SE" sz="1000" dirty="0">
              <a:latin typeface="Arial" panose="020B0604020202020204" pitchFamily="34" charset="0"/>
            </a:endParaRPr>
          </a:p>
        </p:txBody>
      </p:sp>
      <p:sp>
        <p:nvSpPr>
          <p:cNvPr id="95" name="Rectangle 80">
            <a:extLst>
              <a:ext uri="{FF2B5EF4-FFF2-40B4-BE49-F238E27FC236}">
                <a16:creationId xmlns:a16="http://schemas.microsoft.com/office/drawing/2014/main" id="{A678A5DD-E751-C399-D961-59160E6A4AD0}"/>
              </a:ext>
            </a:extLst>
          </p:cNvPr>
          <p:cNvSpPr>
            <a:spLocks noChangeArrowheads="1"/>
          </p:cNvSpPr>
          <p:nvPr/>
        </p:nvSpPr>
        <p:spPr bwMode="auto">
          <a:xfrm>
            <a:off x="9349574" y="251687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73</a:t>
            </a:r>
            <a:endParaRPr lang="sv-SE" altLang="sv-SE" sz="1000" dirty="0">
              <a:latin typeface="Arial" panose="020B0604020202020204" pitchFamily="34" charset="0"/>
            </a:endParaRPr>
          </a:p>
        </p:txBody>
      </p:sp>
      <p:sp>
        <p:nvSpPr>
          <p:cNvPr id="96" name="Rectangle 89">
            <a:extLst>
              <a:ext uri="{FF2B5EF4-FFF2-40B4-BE49-F238E27FC236}">
                <a16:creationId xmlns:a16="http://schemas.microsoft.com/office/drawing/2014/main" id="{EE7A27D1-DC98-8820-5DAA-A05A0AA6AC60}"/>
              </a:ext>
            </a:extLst>
          </p:cNvPr>
          <p:cNvSpPr>
            <a:spLocks noChangeArrowheads="1"/>
          </p:cNvSpPr>
          <p:nvPr/>
        </p:nvSpPr>
        <p:spPr bwMode="auto">
          <a:xfrm>
            <a:off x="9349574" y="4855260"/>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sv-SE" sz="1000" dirty="0">
                <a:solidFill>
                  <a:srgbClr val="000000"/>
                </a:solidFill>
                <a:latin typeface="Arial" panose="020B0604020202020204" pitchFamily="34" charset="0"/>
              </a:rPr>
              <a:t>71</a:t>
            </a:r>
            <a:endParaRPr lang="sv-SE" altLang="sv-SE" sz="1000" dirty="0">
              <a:latin typeface="Arial" panose="020B0604020202020204" pitchFamily="34" charset="0"/>
            </a:endParaRPr>
          </a:p>
        </p:txBody>
      </p:sp>
    </p:spTree>
    <p:extLst>
      <p:ext uri="{BB962C8B-B14F-4D97-AF65-F5344CB8AC3E}">
        <p14:creationId xmlns:p14="http://schemas.microsoft.com/office/powerpoint/2010/main" val="12778093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508ED72D-C678-4D0F-2E7F-0D604041E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522" y="1543050"/>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2BB1BC39-308A-4AF3-9B00-871ACA42A0A2}"/>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a:t>
            </a:r>
          </a:p>
        </p:txBody>
      </p:sp>
      <p:pic>
        <p:nvPicPr>
          <p:cNvPr id="4" name="Bildobjekt 2">
            <a:extLst>
              <a:ext uri="{FF2B5EF4-FFF2-40B4-BE49-F238E27FC236}">
                <a16:creationId xmlns:a16="http://schemas.microsoft.com/office/drawing/2014/main" id="{8257DD0D-BF9C-F67D-D7BF-B1627028D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930275"/>
            <a:ext cx="7097828"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088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F7BAE59-15F1-EFB0-2A43-B17555B64F65}"/>
              </a:ext>
            </a:extLst>
          </p:cNvPr>
          <p:cNvPicPr>
            <a:picLocks noChangeAspect="1"/>
          </p:cNvPicPr>
          <p:nvPr/>
        </p:nvPicPr>
        <p:blipFill>
          <a:blip r:embed="rId2"/>
          <a:stretch>
            <a:fillRect/>
          </a:stretch>
        </p:blipFill>
        <p:spPr>
          <a:xfrm>
            <a:off x="1590675" y="2209800"/>
            <a:ext cx="9010650" cy="2438400"/>
          </a:xfrm>
          <a:prstGeom prst="rect">
            <a:avLst/>
          </a:prstGeom>
        </p:spPr>
      </p:pic>
      <p:sp>
        <p:nvSpPr>
          <p:cNvPr id="3" name="textruta 2">
            <a:extLst>
              <a:ext uri="{FF2B5EF4-FFF2-40B4-BE49-F238E27FC236}">
                <a16:creationId xmlns:a16="http://schemas.microsoft.com/office/drawing/2014/main" id="{08A27987-99D9-060E-CA68-E729E62C5540}"/>
              </a:ext>
            </a:extLst>
          </p:cNvPr>
          <p:cNvSpPr txBox="1"/>
          <p:nvPr/>
        </p:nvSpPr>
        <p:spPr>
          <a:xfrm>
            <a:off x="83890" y="2944"/>
            <a:ext cx="11794921" cy="646331"/>
          </a:xfrm>
          <a:prstGeom prst="rect">
            <a:avLst/>
          </a:prstGeom>
          <a:noFill/>
        </p:spPr>
        <p:txBody>
          <a:bodyPr wrap="square" rtlCol="0">
            <a:spAutoFit/>
          </a:bodyPr>
          <a:lstStyle/>
          <a:p>
            <a:r>
              <a:rPr lang="sv-SE" b="1" dirty="0">
                <a:latin typeface="Verdana" panose="020B0604030504040204" pitchFamily="34" charset="0"/>
                <a:ea typeface="Verdana" panose="020B0604030504040204" pitchFamily="34" charset="0"/>
              </a:rPr>
              <a:t>2023</a:t>
            </a:r>
            <a:br>
              <a:rPr lang="sv-SE" b="1" dirty="0">
                <a:latin typeface="Verdana" panose="020B0604030504040204" pitchFamily="34" charset="0"/>
                <a:ea typeface="Verdana" panose="020B0604030504040204" pitchFamily="34" charset="0"/>
              </a:rPr>
            </a:br>
            <a:r>
              <a:rPr lang="sv-SE" b="1" dirty="0">
                <a:latin typeface="Verdana" panose="020B0604030504040204" pitchFamily="34" charset="0"/>
                <a:ea typeface="Verdana" panose="020B0604030504040204" pitchFamily="34" charset="0"/>
              </a:rPr>
              <a:t>slu.se - desktop</a:t>
            </a:r>
          </a:p>
        </p:txBody>
      </p:sp>
      <p:sp>
        <p:nvSpPr>
          <p:cNvPr id="4" name="Rektangel 3">
            <a:extLst>
              <a:ext uri="{FF2B5EF4-FFF2-40B4-BE49-F238E27FC236}">
                <a16:creationId xmlns:a16="http://schemas.microsoft.com/office/drawing/2014/main" id="{573C95A7-C5ED-C3D0-7EE0-7438FE686426}"/>
              </a:ext>
            </a:extLst>
          </p:cNvPr>
          <p:cNvSpPr/>
          <p:nvPr/>
        </p:nvSpPr>
        <p:spPr>
          <a:xfrm>
            <a:off x="7644384" y="307848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6565B26D-127C-897E-6373-1E1FB6FE6E86}"/>
              </a:ext>
            </a:extLst>
          </p:cNvPr>
          <p:cNvSpPr/>
          <p:nvPr/>
        </p:nvSpPr>
        <p:spPr>
          <a:xfrm>
            <a:off x="8226552" y="3078480"/>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5F04BCB-6854-9504-5179-5DE728DE2080}"/>
              </a:ext>
            </a:extLst>
          </p:cNvPr>
          <p:cNvSpPr/>
          <p:nvPr/>
        </p:nvSpPr>
        <p:spPr>
          <a:xfrm>
            <a:off x="8854440" y="3078480"/>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88D9D83D-0989-7784-6459-C3AD0CF36E9B}"/>
              </a:ext>
            </a:extLst>
          </p:cNvPr>
          <p:cNvSpPr/>
          <p:nvPr/>
        </p:nvSpPr>
        <p:spPr>
          <a:xfrm>
            <a:off x="9464040" y="3078480"/>
            <a:ext cx="356616" cy="22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E919090-CF83-9851-EF71-8566EE838243}"/>
              </a:ext>
            </a:extLst>
          </p:cNvPr>
          <p:cNvSpPr/>
          <p:nvPr/>
        </p:nvSpPr>
        <p:spPr>
          <a:xfrm>
            <a:off x="7623048" y="422186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19387D9-7AEC-354D-A4E8-5AF6F83A1F7A}"/>
              </a:ext>
            </a:extLst>
          </p:cNvPr>
          <p:cNvSpPr/>
          <p:nvPr/>
        </p:nvSpPr>
        <p:spPr>
          <a:xfrm>
            <a:off x="8241792" y="422186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7D57A77-5432-3FF2-4B6A-E584CAA09EAA}"/>
              </a:ext>
            </a:extLst>
          </p:cNvPr>
          <p:cNvSpPr/>
          <p:nvPr/>
        </p:nvSpPr>
        <p:spPr>
          <a:xfrm>
            <a:off x="9460992" y="422186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C59CCBBA-6F1B-56CC-0557-891E88892190}"/>
              </a:ext>
            </a:extLst>
          </p:cNvPr>
          <p:cNvSpPr/>
          <p:nvPr/>
        </p:nvSpPr>
        <p:spPr>
          <a:xfrm>
            <a:off x="10079736" y="4221860"/>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63386FE1-79F4-9DAD-C9A1-0A2A9A9A4537}"/>
              </a:ext>
            </a:extLst>
          </p:cNvPr>
          <p:cNvSpPr/>
          <p:nvPr/>
        </p:nvSpPr>
        <p:spPr>
          <a:xfrm>
            <a:off x="10073640" y="3084576"/>
            <a:ext cx="356616" cy="225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79458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c60f7b-b9f4-4d0c-9128-5922a1cb71b1" xsi:nil="true"/>
    <lcf76f155ced4ddcb4097134ff3c332f xmlns="698b8397-2812-4f0c-80e8-207be034cb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9AE756887E29548BD121455A28A0361" ma:contentTypeVersion="15" ma:contentTypeDescription="Skapa ett nytt dokument." ma:contentTypeScope="" ma:versionID="50c2d458fcbb7cc692bf114c3118492b">
  <xsd:schema xmlns:xsd="http://www.w3.org/2001/XMLSchema" xmlns:xs="http://www.w3.org/2001/XMLSchema" xmlns:p="http://schemas.microsoft.com/office/2006/metadata/properties" xmlns:ns2="698b8397-2812-4f0c-80e8-207be034cb8f" xmlns:ns3="09c60f7b-b9f4-4d0c-9128-5922a1cb71b1" targetNamespace="http://schemas.microsoft.com/office/2006/metadata/properties" ma:root="true" ma:fieldsID="ce1fefbb276f5c011694179337a81ac8" ns2:_="" ns3:_="">
    <xsd:import namespace="698b8397-2812-4f0c-80e8-207be034cb8f"/>
    <xsd:import namespace="09c60f7b-b9f4-4d0c-9128-5922a1cb71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8b8397-2812-4f0c-80e8-207be034c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357ce2f8-f89c-471c-b8ae-5f01d944964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c60f7b-b9f4-4d0c-9128-5922a1cb71b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e755e3-c423-4cf2-bd1f-76cd1b028e15}" ma:internalName="TaxCatchAll" ma:showField="CatchAllData" ma:web="09c60f7b-b9f4-4d0c-9128-5922a1cb71b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06680-F359-494A-AF68-E31890A30921}">
  <ds:schemaRefs>
    <ds:schemaRef ds:uri="http://schemas.microsoft.com/office/2006/metadata/properties"/>
    <ds:schemaRef ds:uri="http://schemas.microsoft.com/office/infopath/2007/PartnerControls"/>
    <ds:schemaRef ds:uri="9e1db6ef-0585-4bde-856d-3de8af8928fe"/>
    <ds:schemaRef ds:uri="013a3b13-9991-4c49-8ba3-f3981995c298"/>
    <ds:schemaRef ds:uri="09c60f7b-b9f4-4d0c-9128-5922a1cb71b1"/>
    <ds:schemaRef ds:uri="698b8397-2812-4f0c-80e8-207be034cb8f"/>
  </ds:schemaRefs>
</ds:datastoreItem>
</file>

<file path=customXml/itemProps2.xml><?xml version="1.0" encoding="utf-8"?>
<ds:datastoreItem xmlns:ds="http://schemas.openxmlformats.org/officeDocument/2006/customXml" ds:itemID="{ECC8F20E-068B-4631-9C93-5F1CD4C5D4E4}">
  <ds:schemaRefs>
    <ds:schemaRef ds:uri="http://schemas.microsoft.com/sharepoint/v3/contenttype/forms"/>
  </ds:schemaRefs>
</ds:datastoreItem>
</file>

<file path=customXml/itemProps3.xml><?xml version="1.0" encoding="utf-8"?>
<ds:datastoreItem xmlns:ds="http://schemas.openxmlformats.org/officeDocument/2006/customXml" ds:itemID="{A1CA5860-3A98-40ED-82AB-D0DD15902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8b8397-2812-4f0c-80e8-207be034cb8f"/>
    <ds:schemaRef ds:uri="09c60f7b-b9f4-4d0c-9128-5922a1cb7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7898</TotalTime>
  <Words>6046</Words>
  <Application>Microsoft Office PowerPoint</Application>
  <PresentationFormat>Widescreen</PresentationFormat>
  <Paragraphs>1606</Paragraphs>
  <Slides>138</Slides>
  <Notes>0</Notes>
  <HiddenSlides>19</HiddenSlides>
  <MMClips>0</MMClips>
  <ScaleCrop>false</ScaleCrop>
  <HeadingPairs>
    <vt:vector size="4" baseType="variant">
      <vt:variant>
        <vt:lpstr>Theme</vt:lpstr>
      </vt:variant>
      <vt:variant>
        <vt:i4>2</vt:i4>
      </vt:variant>
      <vt:variant>
        <vt:lpstr>Slide Titles</vt:lpstr>
      </vt:variant>
      <vt:variant>
        <vt:i4>138</vt:i4>
      </vt:variant>
    </vt:vector>
  </HeadingPairs>
  <TitlesOfParts>
    <vt:vector size="140" baseType="lpstr">
      <vt:lpstr>Office-tema</vt:lpstr>
      <vt:lpstr>1_Office-tema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Sätt mål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Pierre Du Rietz, Web Service Award</dc:creator>
  <cp:keywords>Web Service Award;Web Service Index;Webbenkät;Webbplatsundersökning, WSI, WSA;Webbplatsundersökning;Webserviceaward;WSI undersökning;WSI-undersökning</cp:keywords>
  <cp:lastModifiedBy>Pierre Du Rietz</cp:lastModifiedBy>
  <cp:revision>7</cp:revision>
  <dcterms:created xsi:type="dcterms:W3CDTF">2018-10-18T07:56:38Z</dcterms:created>
  <dcterms:modified xsi:type="dcterms:W3CDTF">2023-05-15T14:26:42Z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0x01010069AE756887E29548BD121455A28A0361</vt:lpwstr>
  </property>
  <property fmtid="{D5CDD505-2E9C-101B-9397-08002B2CF9AE}" pid="3" name="AuthorIds_UIVersion_512">
    <vt:lpwstr>13</vt:lpwstr>
  </property>
  <property fmtid="{D5CDD505-2E9C-101B-9397-08002B2CF9AE}" pid="4" name="MSIP_Label_e7769f5d-f339-4076-818e-fde98f6985c7_Enabled">
    <vt:lpwstr>true</vt:lpwstr>
  </property>
  <property fmtid="{D5CDD505-2E9C-101B-9397-08002B2CF9AE}" pid="5" name="MSIP_Label_e7769f5d-f339-4076-818e-fde98f6985c7_SetDate">
    <vt:lpwstr>2023-01-10T23:17:16Z</vt:lpwstr>
  </property>
  <property fmtid="{D5CDD505-2E9C-101B-9397-08002B2CF9AE}" pid="6" name="MSIP_Label_e7769f5d-f339-4076-818e-fde98f6985c7_Method">
    <vt:lpwstr>Standard</vt:lpwstr>
  </property>
  <property fmtid="{D5CDD505-2E9C-101B-9397-08002B2CF9AE}" pid="7" name="MSIP_Label_e7769f5d-f339-4076-818e-fde98f6985c7_Name">
    <vt:lpwstr>Internal</vt:lpwstr>
  </property>
  <property fmtid="{D5CDD505-2E9C-101B-9397-08002B2CF9AE}" pid="8" name="MSIP_Label_e7769f5d-f339-4076-818e-fde98f6985c7_SiteId">
    <vt:lpwstr>1cb8e138-1d86-4993-8adb-7afb558910fd</vt:lpwstr>
  </property>
  <property fmtid="{D5CDD505-2E9C-101B-9397-08002B2CF9AE}" pid="9" name="MSIP_Label_e7769f5d-f339-4076-818e-fde98f6985c7_ActionId">
    <vt:lpwstr>dd7e5ccb-85f4-4ccf-a7a1-fe50d2680d05</vt:lpwstr>
  </property>
  <property fmtid="{D5CDD505-2E9C-101B-9397-08002B2CF9AE}" pid="10" name="MSIP_Label_e7769f5d-f339-4076-818e-fde98f6985c7_ContentBits">
    <vt:lpwstr>0</vt:lpwstr>
  </property>
  <property fmtid="{D5CDD505-2E9C-101B-9397-08002B2CF9AE}" pid="11" name="MediaServiceImageTags">
    <vt:lpwstr/>
  </property>
</Properties>
</file>