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notesMasterIdLst>
    <p:notesMasterId r:id="rId6"/>
  </p:notesMasterIdLst>
  <p:sldIdLst>
    <p:sldId id="304" r:id="rId4"/>
    <p:sldId id="305" r:id="rId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3AF1885-52C3-F771-6F95-3423616390D3}" name="Emma Nilsson" initials="EN" userId="S::emma@advant.se::b8b68d02-0b1e-4898-a21a-450a2a06562e" providerId="AD"/>
  <p188:author id="{92A560F7-7836-5B3D-D5F2-4ED90710AD9E}" name="Maria Capandegui Widén" initials="MCW" userId="S::maria.widen@slu.se::5cfab991-0bf4-4ff9-9acf-5927e46d344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D600"/>
    <a:srgbClr val="CE0037"/>
    <a:srgbClr val="509E2F"/>
    <a:srgbClr val="53565A"/>
    <a:srgbClr val="996017"/>
    <a:srgbClr val="007681"/>
    <a:srgbClr val="672146"/>
    <a:srgbClr val="79863C"/>
    <a:srgbClr val="000000"/>
    <a:srgbClr val="4B3D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llanmörkt format 2 - Dekorfär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llanmörkt format 3 - Dekorfärg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llanmörkt format 3 - Dekorfärg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llanmörkt format 3 - Dekorfärg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ellanmörkt format 3 - Dekorfärg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llanmörkt format 3 - Dekorfärg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llanmörkt forma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Inget format, inget rutnä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Format med tema 1 - dekorfärg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Format med tema 1 - dekorfärg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Format med tema 1 - dekorfärg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Format med tema 1 - dekorfärg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Format med tema 1 - dekorfärg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06799F8-075E-4A3A-A7F6-7FBC6576F1A4}" styleName="Format med tema 2 - dekorfärg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Format med tema 2 - dekorfärg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Ljust forma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just format 1 - Dekorfär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just format 1 - Dekorfärg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just format 1 - Dekorfärg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just format 1 - Dekorfärg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just format 1 - Dekorfärg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just format 1 - Dekorfärg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just forma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just format 2 - Dekorfärg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just format 2 - Dekorfärg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just format 2 - Dekorfärg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just format 2 - Dekorfärg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16DA210-FB5B-4158-B5E0-FEB733F419BA}" styleName="Ljust forma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just format 3 - Dekorfärg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just format 3 - Dekorfärg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just format 3 - Dekorfärg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just format 3 - Dekorfärg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Ljust format 3 - Dekorfärg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just format 3 - Dekorfärg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llanmörkt format 1 - Dekorfär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llanmörkt format 2 - Dekorfär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llanmörkt format 3 - Dekorfärg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Mellanmörkt forma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llanmörkt format 4 - Dekorfär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llanmörkt format 4 - Dekorfär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llanmörkt format 4 - Dekorfärg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llanmörkt format 4 - Dekorfärg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llanmörkt format 4 - Dekorfärg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llanmörkt format 4 - Dekorfär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202B0CA-FC54-4496-8BCA-5EF66A818D29}" styleName="Mörkt forma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Mörkt format 2 - Dekorfärg 1/Dekorfärg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Mörkt format 2 - Dekorfärg 3/Dekorfärg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Mörkt format 2 - Dekorfärg 5/Dekorfärg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Mellanmörkt format 1 - Dekorfär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llanmörkt format 1 - Dekorfärg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llanmörkt format 1 - Dekorfärg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Mellanmörkt forma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llanmörkt format 1 - Dekorfär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Mellanmörkt format 1 - Dekorfärg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1" autoAdjust="0"/>
    <p:restoredTop sz="82055" autoAdjust="0"/>
  </p:normalViewPr>
  <p:slideViewPr>
    <p:cSldViewPr snapToGrid="0">
      <p:cViewPr varScale="1">
        <p:scale>
          <a:sx n="77" d="100"/>
          <a:sy n="77" d="100"/>
        </p:scale>
        <p:origin x="252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5" d="100"/>
        <a:sy n="10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0D9E8A-6D5F-4F74-B3F4-6C249285E7D6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52D92D-59C6-4680-A634-75BB6B3E3DD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5323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724F9-17D5-E06C-58BB-CEFD1217B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B89217DC-2F9C-2E17-267B-3EA64D3C9D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46F1560D-6201-BFA5-2697-7133E7B319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DC0A041-3757-B70E-9DCE-65A02983F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52D92D-59C6-4680-A634-75BB6B3E3DDF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2159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9A946-0957-B572-347B-43EA56840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53DEEE3C-02A9-E3E6-086B-FDD1AA5945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E1460F75-D2BF-6CF7-4B55-CB96A773B1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CA9ABB0-79D7-C409-E9D5-8921F567D3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52D92D-59C6-4680-A634-75BB6B3E3DDF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4640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teckning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394E1DE-A3B7-A297-0BBA-32295986D9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9503" y="388883"/>
            <a:ext cx="10389713" cy="599089"/>
          </a:xfrm>
        </p:spPr>
        <p:txBody>
          <a:bodyPr anchor="t"/>
          <a:lstStyle/>
          <a:p>
            <a:r>
              <a:rPr lang="sv-SE" dirty="0"/>
              <a:t>Dina anteckningar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B3FF6C39-2341-31DC-B541-706BA6BDA642}"/>
              </a:ext>
            </a:extLst>
          </p:cNvPr>
          <p:cNvSpPr txBox="1"/>
          <p:nvPr userDrawn="1"/>
        </p:nvSpPr>
        <p:spPr>
          <a:xfrm>
            <a:off x="430924" y="525517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ts val="3000"/>
              </a:lnSpc>
            </a:pPr>
            <a:endParaRPr lang="sv-SE" sz="2400" dirty="0"/>
          </a:p>
        </p:txBody>
      </p:sp>
      <p:sp>
        <p:nvSpPr>
          <p:cNvPr id="6" name="Platshållare för text 8">
            <a:extLst>
              <a:ext uri="{FF2B5EF4-FFF2-40B4-BE49-F238E27FC236}">
                <a16:creationId xmlns:a16="http://schemas.microsoft.com/office/drawing/2014/main" id="{F62E1B40-F613-6DBE-0268-75C17F918B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6764" y="5791060"/>
            <a:ext cx="10642454" cy="565200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lang="sv-SE" dirty="0"/>
              <a:t>Om du vill föra anteckningar.</a:t>
            </a:r>
          </a:p>
        </p:txBody>
      </p:sp>
    </p:spTree>
    <p:extLst>
      <p:ext uri="{BB962C8B-B14F-4D97-AF65-F5344CB8AC3E}">
        <p14:creationId xmlns:p14="http://schemas.microsoft.com/office/powerpoint/2010/main" val="216385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us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SLU:s profilkollage i bakgrunden och SLU:s löfte – Science and Education for Sustainable Life – som ordbild i förgrunden.">
            <a:extLst>
              <a:ext uri="{FF2B5EF4-FFF2-40B4-BE49-F238E27FC236}">
                <a16:creationId xmlns:a16="http://schemas.microsoft.com/office/drawing/2014/main" id="{09A38BAE-415F-48E3-BFF7-C08177B18C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600D1D80-F5E4-4596-8236-DC8D5A3EB490}"/>
              </a:ext>
            </a:extLst>
          </p:cNvPr>
          <p:cNvSpPr/>
          <p:nvPr userDrawn="1"/>
        </p:nvSpPr>
        <p:spPr>
          <a:xfrm>
            <a:off x="5600700" y="872292"/>
            <a:ext cx="966355" cy="9351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3" name="Group 4" descr="SLU:s logotyp.">
            <a:extLst>
              <a:ext uri="{FF2B5EF4-FFF2-40B4-BE49-F238E27FC236}">
                <a16:creationId xmlns:a16="http://schemas.microsoft.com/office/drawing/2014/main" id="{4686778B-A416-4079-AAA0-A3FE9CDCD68B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5672138" y="793750"/>
            <a:ext cx="849312" cy="854075"/>
            <a:chOff x="3573" y="500"/>
            <a:chExt cx="535" cy="538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368530C6-AB59-4438-8214-4D8CD19DC242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3573" y="500"/>
              <a:ext cx="535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0C9CB61-8DFA-4370-8AA1-B5A54FA0EA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51" y="500"/>
              <a:ext cx="257" cy="345"/>
            </a:xfrm>
            <a:custGeom>
              <a:avLst/>
              <a:gdLst>
                <a:gd name="T0" fmla="*/ 1845 w 1845"/>
                <a:gd name="T1" fmla="*/ 2080 h 2463"/>
                <a:gd name="T2" fmla="*/ 945 w 1845"/>
                <a:gd name="T3" fmla="*/ 2463 h 2463"/>
                <a:gd name="T4" fmla="*/ 58 w 1845"/>
                <a:gd name="T5" fmla="*/ 1814 h 2463"/>
                <a:gd name="T6" fmla="*/ 0 w 1845"/>
                <a:gd name="T7" fmla="*/ 336 h 2463"/>
                <a:gd name="T8" fmla="*/ 0 w 1845"/>
                <a:gd name="T9" fmla="*/ 0 h 2463"/>
                <a:gd name="T10" fmla="*/ 6 w 1845"/>
                <a:gd name="T11" fmla="*/ 0 h 2463"/>
                <a:gd name="T12" fmla="*/ 493 w 1845"/>
                <a:gd name="T13" fmla="*/ 955 h 2463"/>
                <a:gd name="T14" fmla="*/ 340 w 1845"/>
                <a:gd name="T15" fmla="*/ 1438 h 2463"/>
                <a:gd name="T16" fmla="*/ 221 w 1845"/>
                <a:gd name="T17" fmla="*/ 1757 h 2463"/>
                <a:gd name="T18" fmla="*/ 361 w 1845"/>
                <a:gd name="T19" fmla="*/ 1883 h 2463"/>
                <a:gd name="T20" fmla="*/ 982 w 1845"/>
                <a:gd name="T21" fmla="*/ 1770 h 2463"/>
                <a:gd name="T22" fmla="*/ 1845 w 1845"/>
                <a:gd name="T23" fmla="*/ 2073 h 2463"/>
                <a:gd name="T24" fmla="*/ 1845 w 1845"/>
                <a:gd name="T25" fmla="*/ 2080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1845" y="2080"/>
                  </a:moveTo>
                  <a:cubicBezTo>
                    <a:pt x="1580" y="2256"/>
                    <a:pt x="1328" y="2463"/>
                    <a:pt x="945" y="2463"/>
                  </a:cubicBezTo>
                  <a:cubicBezTo>
                    <a:pt x="502" y="2463"/>
                    <a:pt x="130" y="2258"/>
                    <a:pt x="58" y="1814"/>
                  </a:cubicBezTo>
                  <a:cubicBezTo>
                    <a:pt x="6" y="1490"/>
                    <a:pt x="0" y="628"/>
                    <a:pt x="0" y="3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82" y="363"/>
                    <a:pt x="493" y="580"/>
                    <a:pt x="493" y="955"/>
                  </a:cubicBezTo>
                  <a:cubicBezTo>
                    <a:pt x="493" y="1141"/>
                    <a:pt x="432" y="1261"/>
                    <a:pt x="340" y="1438"/>
                  </a:cubicBezTo>
                  <a:cubicBezTo>
                    <a:pt x="292" y="1531"/>
                    <a:pt x="221" y="1648"/>
                    <a:pt x="221" y="1757"/>
                  </a:cubicBezTo>
                  <a:cubicBezTo>
                    <a:pt x="221" y="1821"/>
                    <a:pt x="250" y="1883"/>
                    <a:pt x="361" y="1883"/>
                  </a:cubicBezTo>
                  <a:cubicBezTo>
                    <a:pt x="578" y="1883"/>
                    <a:pt x="700" y="1770"/>
                    <a:pt x="982" y="1770"/>
                  </a:cubicBezTo>
                  <a:cubicBezTo>
                    <a:pt x="1304" y="1770"/>
                    <a:pt x="1534" y="1887"/>
                    <a:pt x="1845" y="2073"/>
                  </a:cubicBezTo>
                  <a:cubicBezTo>
                    <a:pt x="1845" y="2080"/>
                    <a:pt x="1845" y="2080"/>
                    <a:pt x="1845" y="2080"/>
                  </a:cubicBezTo>
                  <a:close/>
                </a:path>
              </a:pathLst>
            </a:custGeom>
            <a:solidFill>
              <a:srgbClr val="690A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EC247F9-0193-4FBB-B6E1-2998D290037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73" y="500"/>
              <a:ext cx="257" cy="345"/>
            </a:xfrm>
            <a:custGeom>
              <a:avLst/>
              <a:gdLst>
                <a:gd name="T0" fmla="*/ 0 w 1845"/>
                <a:gd name="T1" fmla="*/ 2073 h 2463"/>
                <a:gd name="T2" fmla="*/ 863 w 1845"/>
                <a:gd name="T3" fmla="*/ 1770 h 2463"/>
                <a:gd name="T4" fmla="*/ 1484 w 1845"/>
                <a:gd name="T5" fmla="*/ 1883 h 2463"/>
                <a:gd name="T6" fmla="*/ 1624 w 1845"/>
                <a:gd name="T7" fmla="*/ 1757 h 2463"/>
                <a:gd name="T8" fmla="*/ 1505 w 1845"/>
                <a:gd name="T9" fmla="*/ 1438 h 2463"/>
                <a:gd name="T10" fmla="*/ 1352 w 1845"/>
                <a:gd name="T11" fmla="*/ 955 h 2463"/>
                <a:gd name="T12" fmla="*/ 1839 w 1845"/>
                <a:gd name="T13" fmla="*/ 0 h 2463"/>
                <a:gd name="T14" fmla="*/ 1845 w 1845"/>
                <a:gd name="T15" fmla="*/ 0 h 2463"/>
                <a:gd name="T16" fmla="*/ 1845 w 1845"/>
                <a:gd name="T17" fmla="*/ 334 h 2463"/>
                <a:gd name="T18" fmla="*/ 1787 w 1845"/>
                <a:gd name="T19" fmla="*/ 1814 h 2463"/>
                <a:gd name="T20" fmla="*/ 900 w 1845"/>
                <a:gd name="T21" fmla="*/ 2463 h 2463"/>
                <a:gd name="T22" fmla="*/ 0 w 1845"/>
                <a:gd name="T23" fmla="*/ 2080 h 2463"/>
                <a:gd name="T24" fmla="*/ 0 w 1845"/>
                <a:gd name="T25" fmla="*/ 2073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0" y="2073"/>
                  </a:moveTo>
                  <a:cubicBezTo>
                    <a:pt x="311" y="1887"/>
                    <a:pt x="541" y="1770"/>
                    <a:pt x="863" y="1770"/>
                  </a:cubicBezTo>
                  <a:cubicBezTo>
                    <a:pt x="1145" y="1770"/>
                    <a:pt x="1267" y="1883"/>
                    <a:pt x="1484" y="1883"/>
                  </a:cubicBezTo>
                  <a:cubicBezTo>
                    <a:pt x="1594" y="1883"/>
                    <a:pt x="1624" y="1821"/>
                    <a:pt x="1624" y="1757"/>
                  </a:cubicBezTo>
                  <a:cubicBezTo>
                    <a:pt x="1624" y="1648"/>
                    <a:pt x="1553" y="1531"/>
                    <a:pt x="1505" y="1438"/>
                  </a:cubicBezTo>
                  <a:cubicBezTo>
                    <a:pt x="1413" y="1261"/>
                    <a:pt x="1352" y="1141"/>
                    <a:pt x="1352" y="955"/>
                  </a:cubicBezTo>
                  <a:cubicBezTo>
                    <a:pt x="1352" y="580"/>
                    <a:pt x="1663" y="363"/>
                    <a:pt x="1839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5" y="334"/>
                    <a:pt x="1845" y="334"/>
                    <a:pt x="1845" y="334"/>
                  </a:cubicBezTo>
                  <a:cubicBezTo>
                    <a:pt x="1845" y="628"/>
                    <a:pt x="1839" y="1490"/>
                    <a:pt x="1787" y="1814"/>
                  </a:cubicBezTo>
                  <a:cubicBezTo>
                    <a:pt x="1715" y="2258"/>
                    <a:pt x="1343" y="2463"/>
                    <a:pt x="900" y="2463"/>
                  </a:cubicBezTo>
                  <a:cubicBezTo>
                    <a:pt x="516" y="2463"/>
                    <a:pt x="264" y="2256"/>
                    <a:pt x="0" y="2080"/>
                  </a:cubicBezTo>
                  <a:cubicBezTo>
                    <a:pt x="0" y="2073"/>
                    <a:pt x="0" y="2073"/>
                    <a:pt x="0" y="2073"/>
                  </a:cubicBezTo>
                  <a:close/>
                </a:path>
              </a:pathLst>
            </a:custGeom>
            <a:solidFill>
              <a:srgbClr val="0061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49ACFD5-ED1E-4A53-836D-628626254A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1" y="890"/>
              <a:ext cx="101" cy="148"/>
            </a:xfrm>
            <a:custGeom>
              <a:avLst/>
              <a:gdLst>
                <a:gd name="T0" fmla="*/ 680 w 728"/>
                <a:gd name="T1" fmla="*/ 252 h 1058"/>
                <a:gd name="T2" fmla="*/ 406 w 728"/>
                <a:gd name="T3" fmla="*/ 140 h 1058"/>
                <a:gd name="T4" fmla="*/ 213 w 728"/>
                <a:gd name="T5" fmla="*/ 265 h 1058"/>
                <a:gd name="T6" fmla="*/ 728 w 728"/>
                <a:gd name="T7" fmla="*/ 752 h 1058"/>
                <a:gd name="T8" fmla="*/ 329 w 728"/>
                <a:gd name="T9" fmla="*/ 1058 h 1058"/>
                <a:gd name="T10" fmla="*/ 7 w 728"/>
                <a:gd name="T11" fmla="*/ 1005 h 1058"/>
                <a:gd name="T12" fmla="*/ 0 w 728"/>
                <a:gd name="T13" fmla="*/ 890 h 1058"/>
                <a:gd name="T14" fmla="*/ 7 w 728"/>
                <a:gd name="T15" fmla="*/ 780 h 1058"/>
                <a:gd name="T16" fmla="*/ 15 w 728"/>
                <a:gd name="T17" fmla="*/ 780 h 1058"/>
                <a:gd name="T18" fmla="*/ 342 w 728"/>
                <a:gd name="T19" fmla="*/ 914 h 1058"/>
                <a:gd name="T20" fmla="*/ 529 w 728"/>
                <a:gd name="T21" fmla="*/ 782 h 1058"/>
                <a:gd name="T22" fmla="*/ 20 w 728"/>
                <a:gd name="T23" fmla="*/ 297 h 1058"/>
                <a:gd name="T24" fmla="*/ 420 w 728"/>
                <a:gd name="T25" fmla="*/ 0 h 1058"/>
                <a:gd name="T26" fmla="*/ 687 w 728"/>
                <a:gd name="T27" fmla="*/ 40 h 1058"/>
                <a:gd name="T28" fmla="*/ 693 w 728"/>
                <a:gd name="T29" fmla="*/ 135 h 1058"/>
                <a:gd name="T30" fmla="*/ 687 w 728"/>
                <a:gd name="T31" fmla="*/ 252 h 1058"/>
                <a:gd name="T32" fmla="*/ 680 w 728"/>
                <a:gd name="T33" fmla="*/ 252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8" h="1058">
                  <a:moveTo>
                    <a:pt x="680" y="252"/>
                  </a:moveTo>
                  <a:cubicBezTo>
                    <a:pt x="643" y="191"/>
                    <a:pt x="555" y="140"/>
                    <a:pt x="406" y="140"/>
                  </a:cubicBezTo>
                  <a:cubicBezTo>
                    <a:pt x="295" y="140"/>
                    <a:pt x="213" y="174"/>
                    <a:pt x="213" y="265"/>
                  </a:cubicBezTo>
                  <a:cubicBezTo>
                    <a:pt x="213" y="471"/>
                    <a:pt x="728" y="432"/>
                    <a:pt x="728" y="752"/>
                  </a:cubicBezTo>
                  <a:cubicBezTo>
                    <a:pt x="728" y="938"/>
                    <a:pt x="594" y="1058"/>
                    <a:pt x="329" y="1058"/>
                  </a:cubicBezTo>
                  <a:cubicBezTo>
                    <a:pt x="199" y="1058"/>
                    <a:pt x="80" y="1038"/>
                    <a:pt x="7" y="1005"/>
                  </a:cubicBezTo>
                  <a:cubicBezTo>
                    <a:pt x="2" y="965"/>
                    <a:pt x="0" y="927"/>
                    <a:pt x="0" y="890"/>
                  </a:cubicBezTo>
                  <a:cubicBezTo>
                    <a:pt x="0" y="854"/>
                    <a:pt x="3" y="817"/>
                    <a:pt x="7" y="780"/>
                  </a:cubicBezTo>
                  <a:cubicBezTo>
                    <a:pt x="15" y="780"/>
                    <a:pt x="15" y="780"/>
                    <a:pt x="15" y="780"/>
                  </a:cubicBezTo>
                  <a:cubicBezTo>
                    <a:pt x="91" y="880"/>
                    <a:pt x="217" y="914"/>
                    <a:pt x="342" y="914"/>
                  </a:cubicBezTo>
                  <a:cubicBezTo>
                    <a:pt x="464" y="914"/>
                    <a:pt x="529" y="865"/>
                    <a:pt x="529" y="782"/>
                  </a:cubicBezTo>
                  <a:cubicBezTo>
                    <a:pt x="529" y="574"/>
                    <a:pt x="20" y="631"/>
                    <a:pt x="20" y="297"/>
                  </a:cubicBezTo>
                  <a:cubicBezTo>
                    <a:pt x="20" y="114"/>
                    <a:pt x="159" y="0"/>
                    <a:pt x="420" y="0"/>
                  </a:cubicBezTo>
                  <a:cubicBezTo>
                    <a:pt x="487" y="0"/>
                    <a:pt x="616" y="8"/>
                    <a:pt x="687" y="40"/>
                  </a:cubicBezTo>
                  <a:cubicBezTo>
                    <a:pt x="691" y="57"/>
                    <a:pt x="693" y="101"/>
                    <a:pt x="693" y="135"/>
                  </a:cubicBezTo>
                  <a:cubicBezTo>
                    <a:pt x="693" y="182"/>
                    <a:pt x="690" y="225"/>
                    <a:pt x="687" y="252"/>
                  </a:cubicBezTo>
                  <a:cubicBezTo>
                    <a:pt x="680" y="252"/>
                    <a:pt x="680" y="252"/>
                    <a:pt x="680" y="252"/>
                  </a:cubicBezTo>
                  <a:close/>
                </a:path>
              </a:pathLst>
            </a:custGeom>
            <a:solidFill>
              <a:srgbClr val="0061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957B3C7F-15F6-431B-B3DC-BEA9381FCE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775" y="892"/>
              <a:ext cx="110" cy="144"/>
            </a:xfrm>
            <a:custGeom>
              <a:avLst/>
              <a:gdLst>
                <a:gd name="T0" fmla="*/ 507 w 792"/>
                <a:gd name="T1" fmla="*/ 879 h 1032"/>
                <a:gd name="T2" fmla="*/ 785 w 792"/>
                <a:gd name="T3" fmla="*/ 818 h 1032"/>
                <a:gd name="T4" fmla="*/ 792 w 792"/>
                <a:gd name="T5" fmla="*/ 818 h 1032"/>
                <a:gd name="T6" fmla="*/ 743 w 792"/>
                <a:gd name="T7" fmla="*/ 1032 h 1032"/>
                <a:gd name="T8" fmla="*/ 0 w 792"/>
                <a:gd name="T9" fmla="*/ 1032 h 1032"/>
                <a:gd name="T10" fmla="*/ 0 w 792"/>
                <a:gd name="T11" fmla="*/ 1025 h 1032"/>
                <a:gd name="T12" fmla="*/ 65 w 792"/>
                <a:gd name="T13" fmla="*/ 886 h 1032"/>
                <a:gd name="T14" fmla="*/ 65 w 792"/>
                <a:gd name="T15" fmla="*/ 306 h 1032"/>
                <a:gd name="T16" fmla="*/ 5 w 792"/>
                <a:gd name="T17" fmla="*/ 13 h 1032"/>
                <a:gd name="T18" fmla="*/ 5 w 792"/>
                <a:gd name="T19" fmla="*/ 5 h 1032"/>
                <a:gd name="T20" fmla="*/ 152 w 792"/>
                <a:gd name="T21" fmla="*/ 0 h 1032"/>
                <a:gd name="T22" fmla="*/ 327 w 792"/>
                <a:gd name="T23" fmla="*/ 6 h 1032"/>
                <a:gd name="T24" fmla="*/ 327 w 792"/>
                <a:gd name="T25" fmla="*/ 14 h 1032"/>
                <a:gd name="T26" fmla="*/ 255 w 792"/>
                <a:gd name="T27" fmla="*/ 306 h 1032"/>
                <a:gd name="T28" fmla="*/ 255 w 792"/>
                <a:gd name="T29" fmla="*/ 879 h 1032"/>
                <a:gd name="T30" fmla="*/ 507 w 792"/>
                <a:gd name="T31" fmla="*/ 879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92" h="1032">
                  <a:moveTo>
                    <a:pt x="507" y="879"/>
                  </a:moveTo>
                  <a:cubicBezTo>
                    <a:pt x="664" y="879"/>
                    <a:pt x="738" y="861"/>
                    <a:pt x="785" y="818"/>
                  </a:cubicBezTo>
                  <a:cubicBezTo>
                    <a:pt x="792" y="818"/>
                    <a:pt x="792" y="818"/>
                    <a:pt x="792" y="818"/>
                  </a:cubicBezTo>
                  <a:cubicBezTo>
                    <a:pt x="787" y="871"/>
                    <a:pt x="759" y="993"/>
                    <a:pt x="743" y="1032"/>
                  </a:cubicBezTo>
                  <a:cubicBezTo>
                    <a:pt x="0" y="1032"/>
                    <a:pt x="0" y="1032"/>
                    <a:pt x="0" y="1032"/>
                  </a:cubicBezTo>
                  <a:cubicBezTo>
                    <a:pt x="0" y="1025"/>
                    <a:pt x="0" y="1025"/>
                    <a:pt x="0" y="1025"/>
                  </a:cubicBezTo>
                  <a:cubicBezTo>
                    <a:pt x="44" y="997"/>
                    <a:pt x="65" y="973"/>
                    <a:pt x="65" y="88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5" y="108"/>
                    <a:pt x="65" y="58"/>
                    <a:pt x="5" y="1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34" y="2"/>
                    <a:pt x="87" y="0"/>
                    <a:pt x="152" y="0"/>
                  </a:cubicBezTo>
                  <a:cubicBezTo>
                    <a:pt x="227" y="0"/>
                    <a:pt x="294" y="2"/>
                    <a:pt x="327" y="6"/>
                  </a:cubicBezTo>
                  <a:cubicBezTo>
                    <a:pt x="327" y="14"/>
                    <a:pt x="327" y="14"/>
                    <a:pt x="327" y="14"/>
                  </a:cubicBezTo>
                  <a:cubicBezTo>
                    <a:pt x="257" y="66"/>
                    <a:pt x="255" y="108"/>
                    <a:pt x="255" y="306"/>
                  </a:cubicBezTo>
                  <a:cubicBezTo>
                    <a:pt x="255" y="879"/>
                    <a:pt x="255" y="879"/>
                    <a:pt x="255" y="879"/>
                  </a:cubicBezTo>
                  <a:cubicBezTo>
                    <a:pt x="507" y="879"/>
                    <a:pt x="507" y="879"/>
                    <a:pt x="507" y="879"/>
                  </a:cubicBezTo>
                  <a:close/>
                </a:path>
              </a:pathLst>
            </a:custGeom>
            <a:solidFill>
              <a:srgbClr val="0061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B9BBD18A-E976-46C7-8578-32BC5CFFAC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08" y="892"/>
              <a:ext cx="140" cy="146"/>
            </a:xfrm>
            <a:custGeom>
              <a:avLst/>
              <a:gdLst>
                <a:gd name="T0" fmla="*/ 71 w 1004"/>
                <a:gd name="T1" fmla="*/ 305 h 1045"/>
                <a:gd name="T2" fmla="*/ 0 w 1004"/>
                <a:gd name="T3" fmla="*/ 14 h 1045"/>
                <a:gd name="T4" fmla="*/ 0 w 1004"/>
                <a:gd name="T5" fmla="*/ 6 h 1045"/>
                <a:gd name="T6" fmla="*/ 160 w 1004"/>
                <a:gd name="T7" fmla="*/ 0 h 1045"/>
                <a:gd name="T8" fmla="*/ 268 w 1004"/>
                <a:gd name="T9" fmla="*/ 2 h 1045"/>
                <a:gd name="T10" fmla="*/ 261 w 1004"/>
                <a:gd name="T11" fmla="*/ 305 h 1045"/>
                <a:gd name="T12" fmla="*/ 261 w 1004"/>
                <a:gd name="T13" fmla="*/ 651 h 1045"/>
                <a:gd name="T14" fmla="*/ 431 w 1004"/>
                <a:gd name="T15" fmla="*/ 879 h 1045"/>
                <a:gd name="T16" fmla="*/ 709 w 1004"/>
                <a:gd name="T17" fmla="*/ 793 h 1045"/>
                <a:gd name="T18" fmla="*/ 730 w 1004"/>
                <a:gd name="T19" fmla="*/ 730 h 1045"/>
                <a:gd name="T20" fmla="*/ 730 w 1004"/>
                <a:gd name="T21" fmla="*/ 309 h 1045"/>
                <a:gd name="T22" fmla="*/ 659 w 1004"/>
                <a:gd name="T23" fmla="*/ 14 h 1045"/>
                <a:gd name="T24" fmla="*/ 659 w 1004"/>
                <a:gd name="T25" fmla="*/ 6 h 1045"/>
                <a:gd name="T26" fmla="*/ 821 w 1004"/>
                <a:gd name="T27" fmla="*/ 0 h 1045"/>
                <a:gd name="T28" fmla="*/ 926 w 1004"/>
                <a:gd name="T29" fmla="*/ 2 h 1045"/>
                <a:gd name="T30" fmla="*/ 920 w 1004"/>
                <a:gd name="T31" fmla="*/ 306 h 1045"/>
                <a:gd name="T32" fmla="*/ 920 w 1004"/>
                <a:gd name="T33" fmla="*/ 784 h 1045"/>
                <a:gd name="T34" fmla="*/ 1004 w 1004"/>
                <a:gd name="T35" fmla="*/ 1027 h 1045"/>
                <a:gd name="T36" fmla="*/ 1004 w 1004"/>
                <a:gd name="T37" fmla="*/ 1032 h 1045"/>
                <a:gd name="T38" fmla="*/ 782 w 1004"/>
                <a:gd name="T39" fmla="*/ 1032 h 1045"/>
                <a:gd name="T40" fmla="*/ 744 w 1004"/>
                <a:gd name="T41" fmla="*/ 939 h 1045"/>
                <a:gd name="T42" fmla="*/ 387 w 1004"/>
                <a:gd name="T43" fmla="*/ 1045 h 1045"/>
                <a:gd name="T44" fmla="*/ 71 w 1004"/>
                <a:gd name="T45" fmla="*/ 736 h 1045"/>
                <a:gd name="T46" fmla="*/ 71 w 1004"/>
                <a:gd name="T47" fmla="*/ 305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04" h="1045">
                  <a:moveTo>
                    <a:pt x="71" y="305"/>
                  </a:moveTo>
                  <a:cubicBezTo>
                    <a:pt x="71" y="108"/>
                    <a:pt x="71" y="66"/>
                    <a:pt x="0" y="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6" y="4"/>
                    <a:pt x="92" y="0"/>
                    <a:pt x="160" y="0"/>
                  </a:cubicBezTo>
                  <a:cubicBezTo>
                    <a:pt x="197" y="0"/>
                    <a:pt x="232" y="0"/>
                    <a:pt x="268" y="2"/>
                  </a:cubicBezTo>
                  <a:cubicBezTo>
                    <a:pt x="266" y="40"/>
                    <a:pt x="261" y="102"/>
                    <a:pt x="261" y="305"/>
                  </a:cubicBezTo>
                  <a:cubicBezTo>
                    <a:pt x="261" y="651"/>
                    <a:pt x="261" y="651"/>
                    <a:pt x="261" y="651"/>
                  </a:cubicBezTo>
                  <a:cubicBezTo>
                    <a:pt x="261" y="802"/>
                    <a:pt x="283" y="879"/>
                    <a:pt x="431" y="879"/>
                  </a:cubicBezTo>
                  <a:cubicBezTo>
                    <a:pt x="547" y="879"/>
                    <a:pt x="661" y="834"/>
                    <a:pt x="709" y="793"/>
                  </a:cubicBezTo>
                  <a:cubicBezTo>
                    <a:pt x="730" y="775"/>
                    <a:pt x="730" y="756"/>
                    <a:pt x="730" y="730"/>
                  </a:cubicBezTo>
                  <a:cubicBezTo>
                    <a:pt x="730" y="309"/>
                    <a:pt x="730" y="309"/>
                    <a:pt x="730" y="309"/>
                  </a:cubicBezTo>
                  <a:cubicBezTo>
                    <a:pt x="730" y="108"/>
                    <a:pt x="730" y="67"/>
                    <a:pt x="659" y="14"/>
                  </a:cubicBezTo>
                  <a:cubicBezTo>
                    <a:pt x="659" y="6"/>
                    <a:pt x="659" y="6"/>
                    <a:pt x="659" y="6"/>
                  </a:cubicBezTo>
                  <a:cubicBezTo>
                    <a:pt x="684" y="4"/>
                    <a:pt x="751" y="0"/>
                    <a:pt x="821" y="0"/>
                  </a:cubicBezTo>
                  <a:cubicBezTo>
                    <a:pt x="856" y="0"/>
                    <a:pt x="890" y="0"/>
                    <a:pt x="926" y="2"/>
                  </a:cubicBezTo>
                  <a:cubicBezTo>
                    <a:pt x="925" y="40"/>
                    <a:pt x="920" y="102"/>
                    <a:pt x="920" y="306"/>
                  </a:cubicBezTo>
                  <a:cubicBezTo>
                    <a:pt x="920" y="784"/>
                    <a:pt x="920" y="784"/>
                    <a:pt x="920" y="784"/>
                  </a:cubicBezTo>
                  <a:cubicBezTo>
                    <a:pt x="920" y="871"/>
                    <a:pt x="930" y="979"/>
                    <a:pt x="1004" y="1027"/>
                  </a:cubicBezTo>
                  <a:cubicBezTo>
                    <a:pt x="1004" y="1032"/>
                    <a:pt x="1004" y="1032"/>
                    <a:pt x="1004" y="1032"/>
                  </a:cubicBezTo>
                  <a:cubicBezTo>
                    <a:pt x="782" y="1032"/>
                    <a:pt x="782" y="1032"/>
                    <a:pt x="782" y="1032"/>
                  </a:cubicBezTo>
                  <a:cubicBezTo>
                    <a:pt x="765" y="1014"/>
                    <a:pt x="749" y="960"/>
                    <a:pt x="744" y="939"/>
                  </a:cubicBezTo>
                  <a:cubicBezTo>
                    <a:pt x="639" y="1009"/>
                    <a:pt x="530" y="1045"/>
                    <a:pt x="387" y="1045"/>
                  </a:cubicBezTo>
                  <a:cubicBezTo>
                    <a:pt x="145" y="1045"/>
                    <a:pt x="71" y="926"/>
                    <a:pt x="71" y="736"/>
                  </a:cubicBezTo>
                  <a:cubicBezTo>
                    <a:pt x="71" y="305"/>
                    <a:pt x="71" y="305"/>
                    <a:pt x="71" y="305"/>
                  </a:cubicBezTo>
                  <a:close/>
                </a:path>
              </a:pathLst>
            </a:custGeom>
            <a:solidFill>
              <a:srgbClr val="0061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86190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tartsida – klorofy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E8C5A01F-3658-46AC-A1DE-8445AEAB0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Grupp 15">
            <a:extLst>
              <a:ext uri="{FF2B5EF4-FFF2-40B4-BE49-F238E27FC236}">
                <a16:creationId xmlns:a16="http://schemas.microsoft.com/office/drawing/2014/main" id="{94A9C963-ED04-41BD-8D28-415BB3BAC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60350" y="258763"/>
            <a:ext cx="503238" cy="506412"/>
            <a:chOff x="260350" y="258763"/>
            <a:chExt cx="503238" cy="506412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02CA2365-A94F-4ED0-819A-EFFBD6E13A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2288" y="258763"/>
              <a:ext cx="241300" cy="323850"/>
            </a:xfrm>
            <a:custGeom>
              <a:avLst/>
              <a:gdLst>
                <a:gd name="T0" fmla="*/ 1845 w 1845"/>
                <a:gd name="T1" fmla="*/ 2080 h 2463"/>
                <a:gd name="T2" fmla="*/ 945 w 1845"/>
                <a:gd name="T3" fmla="*/ 2463 h 2463"/>
                <a:gd name="T4" fmla="*/ 58 w 1845"/>
                <a:gd name="T5" fmla="*/ 1814 h 2463"/>
                <a:gd name="T6" fmla="*/ 0 w 1845"/>
                <a:gd name="T7" fmla="*/ 336 h 2463"/>
                <a:gd name="T8" fmla="*/ 0 w 1845"/>
                <a:gd name="T9" fmla="*/ 0 h 2463"/>
                <a:gd name="T10" fmla="*/ 6 w 1845"/>
                <a:gd name="T11" fmla="*/ 0 h 2463"/>
                <a:gd name="T12" fmla="*/ 493 w 1845"/>
                <a:gd name="T13" fmla="*/ 955 h 2463"/>
                <a:gd name="T14" fmla="*/ 340 w 1845"/>
                <a:gd name="T15" fmla="*/ 1438 h 2463"/>
                <a:gd name="T16" fmla="*/ 221 w 1845"/>
                <a:gd name="T17" fmla="*/ 1757 h 2463"/>
                <a:gd name="T18" fmla="*/ 361 w 1845"/>
                <a:gd name="T19" fmla="*/ 1883 h 2463"/>
                <a:gd name="T20" fmla="*/ 982 w 1845"/>
                <a:gd name="T21" fmla="*/ 1770 h 2463"/>
                <a:gd name="T22" fmla="*/ 1845 w 1845"/>
                <a:gd name="T23" fmla="*/ 2073 h 2463"/>
                <a:gd name="T24" fmla="*/ 1845 w 1845"/>
                <a:gd name="T25" fmla="*/ 2080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1845" y="2080"/>
                  </a:moveTo>
                  <a:cubicBezTo>
                    <a:pt x="1580" y="2256"/>
                    <a:pt x="1328" y="2463"/>
                    <a:pt x="945" y="2463"/>
                  </a:cubicBezTo>
                  <a:cubicBezTo>
                    <a:pt x="502" y="2463"/>
                    <a:pt x="130" y="2258"/>
                    <a:pt x="58" y="1814"/>
                  </a:cubicBezTo>
                  <a:cubicBezTo>
                    <a:pt x="6" y="1490"/>
                    <a:pt x="0" y="628"/>
                    <a:pt x="0" y="3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82" y="363"/>
                    <a:pt x="493" y="580"/>
                    <a:pt x="493" y="955"/>
                  </a:cubicBezTo>
                  <a:cubicBezTo>
                    <a:pt x="493" y="1141"/>
                    <a:pt x="432" y="1261"/>
                    <a:pt x="340" y="1438"/>
                  </a:cubicBezTo>
                  <a:cubicBezTo>
                    <a:pt x="292" y="1531"/>
                    <a:pt x="221" y="1648"/>
                    <a:pt x="221" y="1757"/>
                  </a:cubicBezTo>
                  <a:cubicBezTo>
                    <a:pt x="221" y="1821"/>
                    <a:pt x="250" y="1883"/>
                    <a:pt x="361" y="1883"/>
                  </a:cubicBezTo>
                  <a:cubicBezTo>
                    <a:pt x="578" y="1883"/>
                    <a:pt x="700" y="1770"/>
                    <a:pt x="982" y="1770"/>
                  </a:cubicBezTo>
                  <a:cubicBezTo>
                    <a:pt x="1304" y="1770"/>
                    <a:pt x="1534" y="1887"/>
                    <a:pt x="1845" y="2073"/>
                  </a:cubicBezTo>
                  <a:cubicBezTo>
                    <a:pt x="1845" y="2080"/>
                    <a:pt x="1845" y="2080"/>
                    <a:pt x="1845" y="20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910E550A-B98B-4ADA-AD2F-D094FE3AAF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0350" y="258763"/>
              <a:ext cx="241300" cy="323850"/>
            </a:xfrm>
            <a:custGeom>
              <a:avLst/>
              <a:gdLst>
                <a:gd name="T0" fmla="*/ 0 w 1845"/>
                <a:gd name="T1" fmla="*/ 2073 h 2463"/>
                <a:gd name="T2" fmla="*/ 863 w 1845"/>
                <a:gd name="T3" fmla="*/ 1770 h 2463"/>
                <a:gd name="T4" fmla="*/ 1484 w 1845"/>
                <a:gd name="T5" fmla="*/ 1883 h 2463"/>
                <a:gd name="T6" fmla="*/ 1624 w 1845"/>
                <a:gd name="T7" fmla="*/ 1757 h 2463"/>
                <a:gd name="T8" fmla="*/ 1505 w 1845"/>
                <a:gd name="T9" fmla="*/ 1438 h 2463"/>
                <a:gd name="T10" fmla="*/ 1352 w 1845"/>
                <a:gd name="T11" fmla="*/ 955 h 2463"/>
                <a:gd name="T12" fmla="*/ 1839 w 1845"/>
                <a:gd name="T13" fmla="*/ 0 h 2463"/>
                <a:gd name="T14" fmla="*/ 1845 w 1845"/>
                <a:gd name="T15" fmla="*/ 0 h 2463"/>
                <a:gd name="T16" fmla="*/ 1845 w 1845"/>
                <a:gd name="T17" fmla="*/ 334 h 2463"/>
                <a:gd name="T18" fmla="*/ 1787 w 1845"/>
                <a:gd name="T19" fmla="*/ 1814 h 2463"/>
                <a:gd name="T20" fmla="*/ 900 w 1845"/>
                <a:gd name="T21" fmla="*/ 2463 h 2463"/>
                <a:gd name="T22" fmla="*/ 0 w 1845"/>
                <a:gd name="T23" fmla="*/ 2080 h 2463"/>
                <a:gd name="T24" fmla="*/ 0 w 1845"/>
                <a:gd name="T25" fmla="*/ 2073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0" y="2073"/>
                  </a:moveTo>
                  <a:cubicBezTo>
                    <a:pt x="311" y="1887"/>
                    <a:pt x="541" y="1770"/>
                    <a:pt x="863" y="1770"/>
                  </a:cubicBezTo>
                  <a:cubicBezTo>
                    <a:pt x="1145" y="1770"/>
                    <a:pt x="1267" y="1883"/>
                    <a:pt x="1484" y="1883"/>
                  </a:cubicBezTo>
                  <a:cubicBezTo>
                    <a:pt x="1594" y="1883"/>
                    <a:pt x="1624" y="1821"/>
                    <a:pt x="1624" y="1757"/>
                  </a:cubicBezTo>
                  <a:cubicBezTo>
                    <a:pt x="1624" y="1648"/>
                    <a:pt x="1553" y="1531"/>
                    <a:pt x="1505" y="1438"/>
                  </a:cubicBezTo>
                  <a:cubicBezTo>
                    <a:pt x="1413" y="1261"/>
                    <a:pt x="1352" y="1141"/>
                    <a:pt x="1352" y="955"/>
                  </a:cubicBezTo>
                  <a:cubicBezTo>
                    <a:pt x="1352" y="580"/>
                    <a:pt x="1663" y="363"/>
                    <a:pt x="1839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5" y="334"/>
                    <a:pt x="1845" y="334"/>
                    <a:pt x="1845" y="334"/>
                  </a:cubicBezTo>
                  <a:cubicBezTo>
                    <a:pt x="1845" y="628"/>
                    <a:pt x="1839" y="1490"/>
                    <a:pt x="1787" y="1814"/>
                  </a:cubicBezTo>
                  <a:cubicBezTo>
                    <a:pt x="1715" y="2258"/>
                    <a:pt x="1343" y="2463"/>
                    <a:pt x="900" y="2463"/>
                  </a:cubicBezTo>
                  <a:cubicBezTo>
                    <a:pt x="516" y="2463"/>
                    <a:pt x="264" y="2256"/>
                    <a:pt x="0" y="2080"/>
                  </a:cubicBezTo>
                  <a:cubicBezTo>
                    <a:pt x="0" y="2073"/>
                    <a:pt x="0" y="2073"/>
                    <a:pt x="0" y="20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2D2CB4C-85D6-4CEB-9EE1-0E0043FD83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4325" y="625475"/>
              <a:ext cx="95250" cy="139700"/>
            </a:xfrm>
            <a:custGeom>
              <a:avLst/>
              <a:gdLst>
                <a:gd name="T0" fmla="*/ 680 w 728"/>
                <a:gd name="T1" fmla="*/ 252 h 1058"/>
                <a:gd name="T2" fmla="*/ 406 w 728"/>
                <a:gd name="T3" fmla="*/ 140 h 1058"/>
                <a:gd name="T4" fmla="*/ 213 w 728"/>
                <a:gd name="T5" fmla="*/ 265 h 1058"/>
                <a:gd name="T6" fmla="*/ 728 w 728"/>
                <a:gd name="T7" fmla="*/ 752 h 1058"/>
                <a:gd name="T8" fmla="*/ 329 w 728"/>
                <a:gd name="T9" fmla="*/ 1058 h 1058"/>
                <a:gd name="T10" fmla="*/ 7 w 728"/>
                <a:gd name="T11" fmla="*/ 1005 h 1058"/>
                <a:gd name="T12" fmla="*/ 0 w 728"/>
                <a:gd name="T13" fmla="*/ 890 h 1058"/>
                <a:gd name="T14" fmla="*/ 7 w 728"/>
                <a:gd name="T15" fmla="*/ 780 h 1058"/>
                <a:gd name="T16" fmla="*/ 15 w 728"/>
                <a:gd name="T17" fmla="*/ 780 h 1058"/>
                <a:gd name="T18" fmla="*/ 342 w 728"/>
                <a:gd name="T19" fmla="*/ 914 h 1058"/>
                <a:gd name="T20" fmla="*/ 529 w 728"/>
                <a:gd name="T21" fmla="*/ 782 h 1058"/>
                <a:gd name="T22" fmla="*/ 20 w 728"/>
                <a:gd name="T23" fmla="*/ 297 h 1058"/>
                <a:gd name="T24" fmla="*/ 420 w 728"/>
                <a:gd name="T25" fmla="*/ 0 h 1058"/>
                <a:gd name="T26" fmla="*/ 687 w 728"/>
                <a:gd name="T27" fmla="*/ 40 h 1058"/>
                <a:gd name="T28" fmla="*/ 693 w 728"/>
                <a:gd name="T29" fmla="*/ 135 h 1058"/>
                <a:gd name="T30" fmla="*/ 687 w 728"/>
                <a:gd name="T31" fmla="*/ 252 h 1058"/>
                <a:gd name="T32" fmla="*/ 680 w 728"/>
                <a:gd name="T33" fmla="*/ 252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8" h="1058">
                  <a:moveTo>
                    <a:pt x="680" y="252"/>
                  </a:moveTo>
                  <a:cubicBezTo>
                    <a:pt x="643" y="191"/>
                    <a:pt x="555" y="140"/>
                    <a:pt x="406" y="140"/>
                  </a:cubicBezTo>
                  <a:cubicBezTo>
                    <a:pt x="295" y="140"/>
                    <a:pt x="213" y="174"/>
                    <a:pt x="213" y="265"/>
                  </a:cubicBezTo>
                  <a:cubicBezTo>
                    <a:pt x="213" y="471"/>
                    <a:pt x="728" y="432"/>
                    <a:pt x="728" y="752"/>
                  </a:cubicBezTo>
                  <a:cubicBezTo>
                    <a:pt x="728" y="938"/>
                    <a:pt x="594" y="1058"/>
                    <a:pt x="329" y="1058"/>
                  </a:cubicBezTo>
                  <a:cubicBezTo>
                    <a:pt x="199" y="1058"/>
                    <a:pt x="80" y="1038"/>
                    <a:pt x="7" y="1005"/>
                  </a:cubicBezTo>
                  <a:cubicBezTo>
                    <a:pt x="2" y="965"/>
                    <a:pt x="0" y="927"/>
                    <a:pt x="0" y="890"/>
                  </a:cubicBezTo>
                  <a:cubicBezTo>
                    <a:pt x="0" y="854"/>
                    <a:pt x="3" y="817"/>
                    <a:pt x="7" y="780"/>
                  </a:cubicBezTo>
                  <a:cubicBezTo>
                    <a:pt x="15" y="780"/>
                    <a:pt x="15" y="780"/>
                    <a:pt x="15" y="780"/>
                  </a:cubicBezTo>
                  <a:cubicBezTo>
                    <a:pt x="91" y="880"/>
                    <a:pt x="217" y="914"/>
                    <a:pt x="342" y="914"/>
                  </a:cubicBezTo>
                  <a:cubicBezTo>
                    <a:pt x="464" y="914"/>
                    <a:pt x="529" y="865"/>
                    <a:pt x="529" y="782"/>
                  </a:cubicBezTo>
                  <a:cubicBezTo>
                    <a:pt x="529" y="574"/>
                    <a:pt x="20" y="631"/>
                    <a:pt x="20" y="297"/>
                  </a:cubicBezTo>
                  <a:cubicBezTo>
                    <a:pt x="20" y="114"/>
                    <a:pt x="159" y="0"/>
                    <a:pt x="420" y="0"/>
                  </a:cubicBezTo>
                  <a:cubicBezTo>
                    <a:pt x="487" y="0"/>
                    <a:pt x="616" y="8"/>
                    <a:pt x="687" y="40"/>
                  </a:cubicBezTo>
                  <a:cubicBezTo>
                    <a:pt x="691" y="57"/>
                    <a:pt x="693" y="101"/>
                    <a:pt x="693" y="135"/>
                  </a:cubicBezTo>
                  <a:cubicBezTo>
                    <a:pt x="693" y="182"/>
                    <a:pt x="690" y="225"/>
                    <a:pt x="687" y="252"/>
                  </a:cubicBezTo>
                  <a:cubicBezTo>
                    <a:pt x="680" y="252"/>
                    <a:pt x="680" y="252"/>
                    <a:pt x="680" y="2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E791EDC4-8302-4829-8B4B-A1D52FD2C0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0850" y="627063"/>
              <a:ext cx="103188" cy="136525"/>
            </a:xfrm>
            <a:custGeom>
              <a:avLst/>
              <a:gdLst>
                <a:gd name="T0" fmla="*/ 507 w 792"/>
                <a:gd name="T1" fmla="*/ 879 h 1032"/>
                <a:gd name="T2" fmla="*/ 785 w 792"/>
                <a:gd name="T3" fmla="*/ 818 h 1032"/>
                <a:gd name="T4" fmla="*/ 792 w 792"/>
                <a:gd name="T5" fmla="*/ 818 h 1032"/>
                <a:gd name="T6" fmla="*/ 743 w 792"/>
                <a:gd name="T7" fmla="*/ 1032 h 1032"/>
                <a:gd name="T8" fmla="*/ 0 w 792"/>
                <a:gd name="T9" fmla="*/ 1032 h 1032"/>
                <a:gd name="T10" fmla="*/ 0 w 792"/>
                <a:gd name="T11" fmla="*/ 1025 h 1032"/>
                <a:gd name="T12" fmla="*/ 65 w 792"/>
                <a:gd name="T13" fmla="*/ 886 h 1032"/>
                <a:gd name="T14" fmla="*/ 65 w 792"/>
                <a:gd name="T15" fmla="*/ 306 h 1032"/>
                <a:gd name="T16" fmla="*/ 5 w 792"/>
                <a:gd name="T17" fmla="*/ 13 h 1032"/>
                <a:gd name="T18" fmla="*/ 5 w 792"/>
                <a:gd name="T19" fmla="*/ 5 h 1032"/>
                <a:gd name="T20" fmla="*/ 152 w 792"/>
                <a:gd name="T21" fmla="*/ 0 h 1032"/>
                <a:gd name="T22" fmla="*/ 327 w 792"/>
                <a:gd name="T23" fmla="*/ 6 h 1032"/>
                <a:gd name="T24" fmla="*/ 327 w 792"/>
                <a:gd name="T25" fmla="*/ 14 h 1032"/>
                <a:gd name="T26" fmla="*/ 255 w 792"/>
                <a:gd name="T27" fmla="*/ 306 h 1032"/>
                <a:gd name="T28" fmla="*/ 255 w 792"/>
                <a:gd name="T29" fmla="*/ 879 h 1032"/>
                <a:gd name="T30" fmla="*/ 507 w 792"/>
                <a:gd name="T31" fmla="*/ 879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92" h="1032">
                  <a:moveTo>
                    <a:pt x="507" y="879"/>
                  </a:moveTo>
                  <a:cubicBezTo>
                    <a:pt x="664" y="879"/>
                    <a:pt x="738" y="861"/>
                    <a:pt x="785" y="818"/>
                  </a:cubicBezTo>
                  <a:cubicBezTo>
                    <a:pt x="792" y="818"/>
                    <a:pt x="792" y="818"/>
                    <a:pt x="792" y="818"/>
                  </a:cubicBezTo>
                  <a:cubicBezTo>
                    <a:pt x="787" y="871"/>
                    <a:pt x="759" y="993"/>
                    <a:pt x="743" y="1032"/>
                  </a:cubicBezTo>
                  <a:cubicBezTo>
                    <a:pt x="0" y="1032"/>
                    <a:pt x="0" y="1032"/>
                    <a:pt x="0" y="1032"/>
                  </a:cubicBezTo>
                  <a:cubicBezTo>
                    <a:pt x="0" y="1025"/>
                    <a:pt x="0" y="1025"/>
                    <a:pt x="0" y="1025"/>
                  </a:cubicBezTo>
                  <a:cubicBezTo>
                    <a:pt x="44" y="997"/>
                    <a:pt x="65" y="973"/>
                    <a:pt x="65" y="88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5" y="108"/>
                    <a:pt x="65" y="58"/>
                    <a:pt x="5" y="1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34" y="2"/>
                    <a:pt x="87" y="0"/>
                    <a:pt x="152" y="0"/>
                  </a:cubicBezTo>
                  <a:cubicBezTo>
                    <a:pt x="227" y="0"/>
                    <a:pt x="294" y="2"/>
                    <a:pt x="327" y="6"/>
                  </a:cubicBezTo>
                  <a:cubicBezTo>
                    <a:pt x="327" y="14"/>
                    <a:pt x="327" y="14"/>
                    <a:pt x="327" y="14"/>
                  </a:cubicBezTo>
                  <a:cubicBezTo>
                    <a:pt x="257" y="66"/>
                    <a:pt x="255" y="108"/>
                    <a:pt x="255" y="306"/>
                  </a:cubicBezTo>
                  <a:cubicBezTo>
                    <a:pt x="255" y="879"/>
                    <a:pt x="255" y="879"/>
                    <a:pt x="255" y="879"/>
                  </a:cubicBezTo>
                  <a:cubicBezTo>
                    <a:pt x="507" y="879"/>
                    <a:pt x="507" y="879"/>
                    <a:pt x="507" y="8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7F57A86D-80CD-43BB-ABCA-763C7277C5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6263" y="627063"/>
              <a:ext cx="131763" cy="138112"/>
            </a:xfrm>
            <a:custGeom>
              <a:avLst/>
              <a:gdLst>
                <a:gd name="T0" fmla="*/ 71 w 1004"/>
                <a:gd name="T1" fmla="*/ 305 h 1045"/>
                <a:gd name="T2" fmla="*/ 0 w 1004"/>
                <a:gd name="T3" fmla="*/ 14 h 1045"/>
                <a:gd name="T4" fmla="*/ 0 w 1004"/>
                <a:gd name="T5" fmla="*/ 6 h 1045"/>
                <a:gd name="T6" fmla="*/ 160 w 1004"/>
                <a:gd name="T7" fmla="*/ 0 h 1045"/>
                <a:gd name="T8" fmla="*/ 268 w 1004"/>
                <a:gd name="T9" fmla="*/ 2 h 1045"/>
                <a:gd name="T10" fmla="*/ 261 w 1004"/>
                <a:gd name="T11" fmla="*/ 305 h 1045"/>
                <a:gd name="T12" fmla="*/ 261 w 1004"/>
                <a:gd name="T13" fmla="*/ 651 h 1045"/>
                <a:gd name="T14" fmla="*/ 431 w 1004"/>
                <a:gd name="T15" fmla="*/ 879 h 1045"/>
                <a:gd name="T16" fmla="*/ 709 w 1004"/>
                <a:gd name="T17" fmla="*/ 793 h 1045"/>
                <a:gd name="T18" fmla="*/ 730 w 1004"/>
                <a:gd name="T19" fmla="*/ 730 h 1045"/>
                <a:gd name="T20" fmla="*/ 730 w 1004"/>
                <a:gd name="T21" fmla="*/ 309 h 1045"/>
                <a:gd name="T22" fmla="*/ 659 w 1004"/>
                <a:gd name="T23" fmla="*/ 14 h 1045"/>
                <a:gd name="T24" fmla="*/ 659 w 1004"/>
                <a:gd name="T25" fmla="*/ 6 h 1045"/>
                <a:gd name="T26" fmla="*/ 821 w 1004"/>
                <a:gd name="T27" fmla="*/ 0 h 1045"/>
                <a:gd name="T28" fmla="*/ 926 w 1004"/>
                <a:gd name="T29" fmla="*/ 2 h 1045"/>
                <a:gd name="T30" fmla="*/ 920 w 1004"/>
                <a:gd name="T31" fmla="*/ 306 h 1045"/>
                <a:gd name="T32" fmla="*/ 920 w 1004"/>
                <a:gd name="T33" fmla="*/ 784 h 1045"/>
                <a:gd name="T34" fmla="*/ 1004 w 1004"/>
                <a:gd name="T35" fmla="*/ 1027 h 1045"/>
                <a:gd name="T36" fmla="*/ 1004 w 1004"/>
                <a:gd name="T37" fmla="*/ 1032 h 1045"/>
                <a:gd name="T38" fmla="*/ 782 w 1004"/>
                <a:gd name="T39" fmla="*/ 1032 h 1045"/>
                <a:gd name="T40" fmla="*/ 744 w 1004"/>
                <a:gd name="T41" fmla="*/ 939 h 1045"/>
                <a:gd name="T42" fmla="*/ 387 w 1004"/>
                <a:gd name="T43" fmla="*/ 1045 h 1045"/>
                <a:gd name="T44" fmla="*/ 71 w 1004"/>
                <a:gd name="T45" fmla="*/ 736 h 1045"/>
                <a:gd name="T46" fmla="*/ 71 w 1004"/>
                <a:gd name="T47" fmla="*/ 305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04" h="1045">
                  <a:moveTo>
                    <a:pt x="71" y="305"/>
                  </a:moveTo>
                  <a:cubicBezTo>
                    <a:pt x="71" y="108"/>
                    <a:pt x="71" y="66"/>
                    <a:pt x="0" y="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6" y="4"/>
                    <a:pt x="92" y="0"/>
                    <a:pt x="160" y="0"/>
                  </a:cubicBezTo>
                  <a:cubicBezTo>
                    <a:pt x="197" y="0"/>
                    <a:pt x="232" y="0"/>
                    <a:pt x="268" y="2"/>
                  </a:cubicBezTo>
                  <a:cubicBezTo>
                    <a:pt x="266" y="40"/>
                    <a:pt x="261" y="102"/>
                    <a:pt x="261" y="305"/>
                  </a:cubicBezTo>
                  <a:cubicBezTo>
                    <a:pt x="261" y="651"/>
                    <a:pt x="261" y="651"/>
                    <a:pt x="261" y="651"/>
                  </a:cubicBezTo>
                  <a:cubicBezTo>
                    <a:pt x="261" y="802"/>
                    <a:pt x="283" y="879"/>
                    <a:pt x="431" y="879"/>
                  </a:cubicBezTo>
                  <a:cubicBezTo>
                    <a:pt x="547" y="879"/>
                    <a:pt x="661" y="834"/>
                    <a:pt x="709" y="793"/>
                  </a:cubicBezTo>
                  <a:cubicBezTo>
                    <a:pt x="730" y="775"/>
                    <a:pt x="730" y="756"/>
                    <a:pt x="730" y="730"/>
                  </a:cubicBezTo>
                  <a:cubicBezTo>
                    <a:pt x="730" y="309"/>
                    <a:pt x="730" y="309"/>
                    <a:pt x="730" y="309"/>
                  </a:cubicBezTo>
                  <a:cubicBezTo>
                    <a:pt x="730" y="108"/>
                    <a:pt x="730" y="67"/>
                    <a:pt x="659" y="14"/>
                  </a:cubicBezTo>
                  <a:cubicBezTo>
                    <a:pt x="659" y="6"/>
                    <a:pt x="659" y="6"/>
                    <a:pt x="659" y="6"/>
                  </a:cubicBezTo>
                  <a:cubicBezTo>
                    <a:pt x="684" y="4"/>
                    <a:pt x="751" y="0"/>
                    <a:pt x="821" y="0"/>
                  </a:cubicBezTo>
                  <a:cubicBezTo>
                    <a:pt x="856" y="0"/>
                    <a:pt x="890" y="0"/>
                    <a:pt x="926" y="2"/>
                  </a:cubicBezTo>
                  <a:cubicBezTo>
                    <a:pt x="925" y="40"/>
                    <a:pt x="920" y="102"/>
                    <a:pt x="920" y="306"/>
                  </a:cubicBezTo>
                  <a:cubicBezTo>
                    <a:pt x="920" y="784"/>
                    <a:pt x="920" y="784"/>
                    <a:pt x="920" y="784"/>
                  </a:cubicBezTo>
                  <a:cubicBezTo>
                    <a:pt x="920" y="871"/>
                    <a:pt x="930" y="979"/>
                    <a:pt x="1004" y="1027"/>
                  </a:cubicBezTo>
                  <a:cubicBezTo>
                    <a:pt x="1004" y="1032"/>
                    <a:pt x="1004" y="1032"/>
                    <a:pt x="1004" y="1032"/>
                  </a:cubicBezTo>
                  <a:cubicBezTo>
                    <a:pt x="782" y="1032"/>
                    <a:pt x="782" y="1032"/>
                    <a:pt x="782" y="1032"/>
                  </a:cubicBezTo>
                  <a:cubicBezTo>
                    <a:pt x="765" y="1014"/>
                    <a:pt x="749" y="960"/>
                    <a:pt x="744" y="939"/>
                  </a:cubicBezTo>
                  <a:cubicBezTo>
                    <a:pt x="639" y="1009"/>
                    <a:pt x="530" y="1045"/>
                    <a:pt x="387" y="1045"/>
                  </a:cubicBezTo>
                  <a:cubicBezTo>
                    <a:pt x="145" y="1045"/>
                    <a:pt x="71" y="926"/>
                    <a:pt x="71" y="736"/>
                  </a:cubicBezTo>
                  <a:cubicBezTo>
                    <a:pt x="71" y="305"/>
                    <a:pt x="71" y="305"/>
                    <a:pt x="71" y="30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sp>
        <p:nvSpPr>
          <p:cNvPr id="2" name="Rubrik 1">
            <a:extLst>
              <a:ext uri="{FF2B5EF4-FFF2-40B4-BE49-F238E27FC236}">
                <a16:creationId xmlns:a16="http://schemas.microsoft.com/office/drawing/2014/main" id="{1A2E631D-57F7-4466-9422-5DF057A37B4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5459" y="2184770"/>
            <a:ext cx="9144000" cy="2387600"/>
          </a:xfrm>
        </p:spPr>
        <p:txBody>
          <a:bodyPr anchor="b"/>
          <a:lstStyle>
            <a:lvl1pPr algn="l">
              <a:lnSpc>
                <a:spcPts val="5600"/>
              </a:lnSpc>
              <a:defRPr sz="46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Titel på presentationen </a:t>
            </a:r>
            <a:br>
              <a:rPr lang="sv-SE" dirty="0"/>
            </a:br>
            <a:r>
              <a:rPr lang="sv-SE" dirty="0"/>
              <a:t>eller på kapitlet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5C78210-3B40-4057-98BE-2954168FB2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5459" y="4761560"/>
            <a:ext cx="9144000" cy="581891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Namn, organisation</a:t>
            </a:r>
          </a:p>
        </p:txBody>
      </p:sp>
    </p:spTree>
    <p:extLst>
      <p:ext uri="{BB962C8B-B14F-4D97-AF65-F5344CB8AC3E}">
        <p14:creationId xmlns:p14="http://schemas.microsoft.com/office/powerpoint/2010/main" val="307015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tartsida – äp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E8C5A01F-3658-46AC-A1DE-8445AEAB0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1A2E631D-57F7-4466-9422-5DF057A37B4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3588" y="2140966"/>
            <a:ext cx="9144000" cy="2387600"/>
          </a:xfrm>
        </p:spPr>
        <p:txBody>
          <a:bodyPr anchor="b"/>
          <a:lstStyle>
            <a:lvl1pPr algn="l">
              <a:lnSpc>
                <a:spcPts val="5600"/>
              </a:lnSpc>
              <a:defRPr sz="46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Titel på presentationen </a:t>
            </a:r>
            <a:br>
              <a:rPr lang="sv-SE" dirty="0"/>
            </a:br>
            <a:r>
              <a:rPr lang="sv-SE" dirty="0"/>
              <a:t>eller på kapitlet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5C78210-3B40-4057-98BE-2954168FB2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3588" y="4717756"/>
            <a:ext cx="9144000" cy="581891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Namn, organisation</a:t>
            </a:r>
          </a:p>
        </p:txBody>
      </p:sp>
      <p:pic>
        <p:nvPicPr>
          <p:cNvPr id="19" name="Bildobjekt 18">
            <a:extLst>
              <a:ext uri="{FF2B5EF4-FFF2-40B4-BE49-F238E27FC236}">
                <a16:creationId xmlns:a16="http://schemas.microsoft.com/office/drawing/2014/main" id="{A5FFA424-4064-4DF3-0A50-08902335E2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2" t="24608" r="24712" b="24483"/>
          <a:stretch/>
        </p:blipFill>
        <p:spPr>
          <a:xfrm>
            <a:off x="260072" y="258978"/>
            <a:ext cx="503569" cy="50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40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– plomm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E8C5A01F-3658-46AC-A1DE-8445AEAB0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Grupp 15">
            <a:extLst>
              <a:ext uri="{FF2B5EF4-FFF2-40B4-BE49-F238E27FC236}">
                <a16:creationId xmlns:a16="http://schemas.microsoft.com/office/drawing/2014/main" id="{94A9C963-ED04-41BD-8D28-415BB3BAC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60350" y="258763"/>
            <a:ext cx="503238" cy="506412"/>
            <a:chOff x="260350" y="258763"/>
            <a:chExt cx="503238" cy="506412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02CA2365-A94F-4ED0-819A-EFFBD6E13A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2288" y="258763"/>
              <a:ext cx="241300" cy="323850"/>
            </a:xfrm>
            <a:custGeom>
              <a:avLst/>
              <a:gdLst>
                <a:gd name="T0" fmla="*/ 1845 w 1845"/>
                <a:gd name="T1" fmla="*/ 2080 h 2463"/>
                <a:gd name="T2" fmla="*/ 945 w 1845"/>
                <a:gd name="T3" fmla="*/ 2463 h 2463"/>
                <a:gd name="T4" fmla="*/ 58 w 1845"/>
                <a:gd name="T5" fmla="*/ 1814 h 2463"/>
                <a:gd name="T6" fmla="*/ 0 w 1845"/>
                <a:gd name="T7" fmla="*/ 336 h 2463"/>
                <a:gd name="T8" fmla="*/ 0 w 1845"/>
                <a:gd name="T9" fmla="*/ 0 h 2463"/>
                <a:gd name="T10" fmla="*/ 6 w 1845"/>
                <a:gd name="T11" fmla="*/ 0 h 2463"/>
                <a:gd name="T12" fmla="*/ 493 w 1845"/>
                <a:gd name="T13" fmla="*/ 955 h 2463"/>
                <a:gd name="T14" fmla="*/ 340 w 1845"/>
                <a:gd name="T15" fmla="*/ 1438 h 2463"/>
                <a:gd name="T16" fmla="*/ 221 w 1845"/>
                <a:gd name="T17" fmla="*/ 1757 h 2463"/>
                <a:gd name="T18" fmla="*/ 361 w 1845"/>
                <a:gd name="T19" fmla="*/ 1883 h 2463"/>
                <a:gd name="T20" fmla="*/ 982 w 1845"/>
                <a:gd name="T21" fmla="*/ 1770 h 2463"/>
                <a:gd name="T22" fmla="*/ 1845 w 1845"/>
                <a:gd name="T23" fmla="*/ 2073 h 2463"/>
                <a:gd name="T24" fmla="*/ 1845 w 1845"/>
                <a:gd name="T25" fmla="*/ 2080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1845" y="2080"/>
                  </a:moveTo>
                  <a:cubicBezTo>
                    <a:pt x="1580" y="2256"/>
                    <a:pt x="1328" y="2463"/>
                    <a:pt x="945" y="2463"/>
                  </a:cubicBezTo>
                  <a:cubicBezTo>
                    <a:pt x="502" y="2463"/>
                    <a:pt x="130" y="2258"/>
                    <a:pt x="58" y="1814"/>
                  </a:cubicBezTo>
                  <a:cubicBezTo>
                    <a:pt x="6" y="1490"/>
                    <a:pt x="0" y="628"/>
                    <a:pt x="0" y="3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82" y="363"/>
                    <a:pt x="493" y="580"/>
                    <a:pt x="493" y="955"/>
                  </a:cubicBezTo>
                  <a:cubicBezTo>
                    <a:pt x="493" y="1141"/>
                    <a:pt x="432" y="1261"/>
                    <a:pt x="340" y="1438"/>
                  </a:cubicBezTo>
                  <a:cubicBezTo>
                    <a:pt x="292" y="1531"/>
                    <a:pt x="221" y="1648"/>
                    <a:pt x="221" y="1757"/>
                  </a:cubicBezTo>
                  <a:cubicBezTo>
                    <a:pt x="221" y="1821"/>
                    <a:pt x="250" y="1883"/>
                    <a:pt x="361" y="1883"/>
                  </a:cubicBezTo>
                  <a:cubicBezTo>
                    <a:pt x="578" y="1883"/>
                    <a:pt x="700" y="1770"/>
                    <a:pt x="982" y="1770"/>
                  </a:cubicBezTo>
                  <a:cubicBezTo>
                    <a:pt x="1304" y="1770"/>
                    <a:pt x="1534" y="1887"/>
                    <a:pt x="1845" y="2073"/>
                  </a:cubicBezTo>
                  <a:cubicBezTo>
                    <a:pt x="1845" y="2080"/>
                    <a:pt x="1845" y="2080"/>
                    <a:pt x="1845" y="20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910E550A-B98B-4ADA-AD2F-D094FE3AAF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0350" y="258763"/>
              <a:ext cx="241300" cy="323850"/>
            </a:xfrm>
            <a:custGeom>
              <a:avLst/>
              <a:gdLst>
                <a:gd name="T0" fmla="*/ 0 w 1845"/>
                <a:gd name="T1" fmla="*/ 2073 h 2463"/>
                <a:gd name="T2" fmla="*/ 863 w 1845"/>
                <a:gd name="T3" fmla="*/ 1770 h 2463"/>
                <a:gd name="T4" fmla="*/ 1484 w 1845"/>
                <a:gd name="T5" fmla="*/ 1883 h 2463"/>
                <a:gd name="T6" fmla="*/ 1624 w 1845"/>
                <a:gd name="T7" fmla="*/ 1757 h 2463"/>
                <a:gd name="T8" fmla="*/ 1505 w 1845"/>
                <a:gd name="T9" fmla="*/ 1438 h 2463"/>
                <a:gd name="T10" fmla="*/ 1352 w 1845"/>
                <a:gd name="T11" fmla="*/ 955 h 2463"/>
                <a:gd name="T12" fmla="*/ 1839 w 1845"/>
                <a:gd name="T13" fmla="*/ 0 h 2463"/>
                <a:gd name="T14" fmla="*/ 1845 w 1845"/>
                <a:gd name="T15" fmla="*/ 0 h 2463"/>
                <a:gd name="T16" fmla="*/ 1845 w 1845"/>
                <a:gd name="T17" fmla="*/ 334 h 2463"/>
                <a:gd name="T18" fmla="*/ 1787 w 1845"/>
                <a:gd name="T19" fmla="*/ 1814 h 2463"/>
                <a:gd name="T20" fmla="*/ 900 w 1845"/>
                <a:gd name="T21" fmla="*/ 2463 h 2463"/>
                <a:gd name="T22" fmla="*/ 0 w 1845"/>
                <a:gd name="T23" fmla="*/ 2080 h 2463"/>
                <a:gd name="T24" fmla="*/ 0 w 1845"/>
                <a:gd name="T25" fmla="*/ 2073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0" y="2073"/>
                  </a:moveTo>
                  <a:cubicBezTo>
                    <a:pt x="311" y="1887"/>
                    <a:pt x="541" y="1770"/>
                    <a:pt x="863" y="1770"/>
                  </a:cubicBezTo>
                  <a:cubicBezTo>
                    <a:pt x="1145" y="1770"/>
                    <a:pt x="1267" y="1883"/>
                    <a:pt x="1484" y="1883"/>
                  </a:cubicBezTo>
                  <a:cubicBezTo>
                    <a:pt x="1594" y="1883"/>
                    <a:pt x="1624" y="1821"/>
                    <a:pt x="1624" y="1757"/>
                  </a:cubicBezTo>
                  <a:cubicBezTo>
                    <a:pt x="1624" y="1648"/>
                    <a:pt x="1553" y="1531"/>
                    <a:pt x="1505" y="1438"/>
                  </a:cubicBezTo>
                  <a:cubicBezTo>
                    <a:pt x="1413" y="1261"/>
                    <a:pt x="1352" y="1141"/>
                    <a:pt x="1352" y="955"/>
                  </a:cubicBezTo>
                  <a:cubicBezTo>
                    <a:pt x="1352" y="580"/>
                    <a:pt x="1663" y="363"/>
                    <a:pt x="1839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5" y="334"/>
                    <a:pt x="1845" y="334"/>
                    <a:pt x="1845" y="334"/>
                  </a:cubicBezTo>
                  <a:cubicBezTo>
                    <a:pt x="1845" y="628"/>
                    <a:pt x="1839" y="1490"/>
                    <a:pt x="1787" y="1814"/>
                  </a:cubicBezTo>
                  <a:cubicBezTo>
                    <a:pt x="1715" y="2258"/>
                    <a:pt x="1343" y="2463"/>
                    <a:pt x="900" y="2463"/>
                  </a:cubicBezTo>
                  <a:cubicBezTo>
                    <a:pt x="516" y="2463"/>
                    <a:pt x="264" y="2256"/>
                    <a:pt x="0" y="2080"/>
                  </a:cubicBezTo>
                  <a:cubicBezTo>
                    <a:pt x="0" y="2073"/>
                    <a:pt x="0" y="2073"/>
                    <a:pt x="0" y="20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2D2CB4C-85D6-4CEB-9EE1-0E0043FD83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4325" y="625475"/>
              <a:ext cx="95250" cy="139700"/>
            </a:xfrm>
            <a:custGeom>
              <a:avLst/>
              <a:gdLst>
                <a:gd name="T0" fmla="*/ 680 w 728"/>
                <a:gd name="T1" fmla="*/ 252 h 1058"/>
                <a:gd name="T2" fmla="*/ 406 w 728"/>
                <a:gd name="T3" fmla="*/ 140 h 1058"/>
                <a:gd name="T4" fmla="*/ 213 w 728"/>
                <a:gd name="T5" fmla="*/ 265 h 1058"/>
                <a:gd name="T6" fmla="*/ 728 w 728"/>
                <a:gd name="T7" fmla="*/ 752 h 1058"/>
                <a:gd name="T8" fmla="*/ 329 w 728"/>
                <a:gd name="T9" fmla="*/ 1058 h 1058"/>
                <a:gd name="T10" fmla="*/ 7 w 728"/>
                <a:gd name="T11" fmla="*/ 1005 h 1058"/>
                <a:gd name="T12" fmla="*/ 0 w 728"/>
                <a:gd name="T13" fmla="*/ 890 h 1058"/>
                <a:gd name="T14" fmla="*/ 7 w 728"/>
                <a:gd name="T15" fmla="*/ 780 h 1058"/>
                <a:gd name="T16" fmla="*/ 15 w 728"/>
                <a:gd name="T17" fmla="*/ 780 h 1058"/>
                <a:gd name="T18" fmla="*/ 342 w 728"/>
                <a:gd name="T19" fmla="*/ 914 h 1058"/>
                <a:gd name="T20" fmla="*/ 529 w 728"/>
                <a:gd name="T21" fmla="*/ 782 h 1058"/>
                <a:gd name="T22" fmla="*/ 20 w 728"/>
                <a:gd name="T23" fmla="*/ 297 h 1058"/>
                <a:gd name="T24" fmla="*/ 420 w 728"/>
                <a:gd name="T25" fmla="*/ 0 h 1058"/>
                <a:gd name="T26" fmla="*/ 687 w 728"/>
                <a:gd name="T27" fmla="*/ 40 h 1058"/>
                <a:gd name="T28" fmla="*/ 693 w 728"/>
                <a:gd name="T29" fmla="*/ 135 h 1058"/>
                <a:gd name="T30" fmla="*/ 687 w 728"/>
                <a:gd name="T31" fmla="*/ 252 h 1058"/>
                <a:gd name="T32" fmla="*/ 680 w 728"/>
                <a:gd name="T33" fmla="*/ 252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8" h="1058">
                  <a:moveTo>
                    <a:pt x="680" y="252"/>
                  </a:moveTo>
                  <a:cubicBezTo>
                    <a:pt x="643" y="191"/>
                    <a:pt x="555" y="140"/>
                    <a:pt x="406" y="140"/>
                  </a:cubicBezTo>
                  <a:cubicBezTo>
                    <a:pt x="295" y="140"/>
                    <a:pt x="213" y="174"/>
                    <a:pt x="213" y="265"/>
                  </a:cubicBezTo>
                  <a:cubicBezTo>
                    <a:pt x="213" y="471"/>
                    <a:pt x="728" y="432"/>
                    <a:pt x="728" y="752"/>
                  </a:cubicBezTo>
                  <a:cubicBezTo>
                    <a:pt x="728" y="938"/>
                    <a:pt x="594" y="1058"/>
                    <a:pt x="329" y="1058"/>
                  </a:cubicBezTo>
                  <a:cubicBezTo>
                    <a:pt x="199" y="1058"/>
                    <a:pt x="80" y="1038"/>
                    <a:pt x="7" y="1005"/>
                  </a:cubicBezTo>
                  <a:cubicBezTo>
                    <a:pt x="2" y="965"/>
                    <a:pt x="0" y="927"/>
                    <a:pt x="0" y="890"/>
                  </a:cubicBezTo>
                  <a:cubicBezTo>
                    <a:pt x="0" y="854"/>
                    <a:pt x="3" y="817"/>
                    <a:pt x="7" y="780"/>
                  </a:cubicBezTo>
                  <a:cubicBezTo>
                    <a:pt x="15" y="780"/>
                    <a:pt x="15" y="780"/>
                    <a:pt x="15" y="780"/>
                  </a:cubicBezTo>
                  <a:cubicBezTo>
                    <a:pt x="91" y="880"/>
                    <a:pt x="217" y="914"/>
                    <a:pt x="342" y="914"/>
                  </a:cubicBezTo>
                  <a:cubicBezTo>
                    <a:pt x="464" y="914"/>
                    <a:pt x="529" y="865"/>
                    <a:pt x="529" y="782"/>
                  </a:cubicBezTo>
                  <a:cubicBezTo>
                    <a:pt x="529" y="574"/>
                    <a:pt x="20" y="631"/>
                    <a:pt x="20" y="297"/>
                  </a:cubicBezTo>
                  <a:cubicBezTo>
                    <a:pt x="20" y="114"/>
                    <a:pt x="159" y="0"/>
                    <a:pt x="420" y="0"/>
                  </a:cubicBezTo>
                  <a:cubicBezTo>
                    <a:pt x="487" y="0"/>
                    <a:pt x="616" y="8"/>
                    <a:pt x="687" y="40"/>
                  </a:cubicBezTo>
                  <a:cubicBezTo>
                    <a:pt x="691" y="57"/>
                    <a:pt x="693" y="101"/>
                    <a:pt x="693" y="135"/>
                  </a:cubicBezTo>
                  <a:cubicBezTo>
                    <a:pt x="693" y="182"/>
                    <a:pt x="690" y="225"/>
                    <a:pt x="687" y="252"/>
                  </a:cubicBezTo>
                  <a:cubicBezTo>
                    <a:pt x="680" y="252"/>
                    <a:pt x="680" y="252"/>
                    <a:pt x="680" y="2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E791EDC4-8302-4829-8B4B-A1D52FD2C0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0850" y="627063"/>
              <a:ext cx="103188" cy="136525"/>
            </a:xfrm>
            <a:custGeom>
              <a:avLst/>
              <a:gdLst>
                <a:gd name="T0" fmla="*/ 507 w 792"/>
                <a:gd name="T1" fmla="*/ 879 h 1032"/>
                <a:gd name="T2" fmla="*/ 785 w 792"/>
                <a:gd name="T3" fmla="*/ 818 h 1032"/>
                <a:gd name="T4" fmla="*/ 792 w 792"/>
                <a:gd name="T5" fmla="*/ 818 h 1032"/>
                <a:gd name="T6" fmla="*/ 743 w 792"/>
                <a:gd name="T7" fmla="*/ 1032 h 1032"/>
                <a:gd name="T8" fmla="*/ 0 w 792"/>
                <a:gd name="T9" fmla="*/ 1032 h 1032"/>
                <a:gd name="T10" fmla="*/ 0 w 792"/>
                <a:gd name="T11" fmla="*/ 1025 h 1032"/>
                <a:gd name="T12" fmla="*/ 65 w 792"/>
                <a:gd name="T13" fmla="*/ 886 h 1032"/>
                <a:gd name="T14" fmla="*/ 65 w 792"/>
                <a:gd name="T15" fmla="*/ 306 h 1032"/>
                <a:gd name="T16" fmla="*/ 5 w 792"/>
                <a:gd name="T17" fmla="*/ 13 h 1032"/>
                <a:gd name="T18" fmla="*/ 5 w 792"/>
                <a:gd name="T19" fmla="*/ 5 h 1032"/>
                <a:gd name="T20" fmla="*/ 152 w 792"/>
                <a:gd name="T21" fmla="*/ 0 h 1032"/>
                <a:gd name="T22" fmla="*/ 327 w 792"/>
                <a:gd name="T23" fmla="*/ 6 h 1032"/>
                <a:gd name="T24" fmla="*/ 327 w 792"/>
                <a:gd name="T25" fmla="*/ 14 h 1032"/>
                <a:gd name="T26" fmla="*/ 255 w 792"/>
                <a:gd name="T27" fmla="*/ 306 h 1032"/>
                <a:gd name="T28" fmla="*/ 255 w 792"/>
                <a:gd name="T29" fmla="*/ 879 h 1032"/>
                <a:gd name="T30" fmla="*/ 507 w 792"/>
                <a:gd name="T31" fmla="*/ 879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92" h="1032">
                  <a:moveTo>
                    <a:pt x="507" y="879"/>
                  </a:moveTo>
                  <a:cubicBezTo>
                    <a:pt x="664" y="879"/>
                    <a:pt x="738" y="861"/>
                    <a:pt x="785" y="818"/>
                  </a:cubicBezTo>
                  <a:cubicBezTo>
                    <a:pt x="792" y="818"/>
                    <a:pt x="792" y="818"/>
                    <a:pt x="792" y="818"/>
                  </a:cubicBezTo>
                  <a:cubicBezTo>
                    <a:pt x="787" y="871"/>
                    <a:pt x="759" y="993"/>
                    <a:pt x="743" y="1032"/>
                  </a:cubicBezTo>
                  <a:cubicBezTo>
                    <a:pt x="0" y="1032"/>
                    <a:pt x="0" y="1032"/>
                    <a:pt x="0" y="1032"/>
                  </a:cubicBezTo>
                  <a:cubicBezTo>
                    <a:pt x="0" y="1025"/>
                    <a:pt x="0" y="1025"/>
                    <a:pt x="0" y="1025"/>
                  </a:cubicBezTo>
                  <a:cubicBezTo>
                    <a:pt x="44" y="997"/>
                    <a:pt x="65" y="973"/>
                    <a:pt x="65" y="88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5" y="108"/>
                    <a:pt x="65" y="58"/>
                    <a:pt x="5" y="1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34" y="2"/>
                    <a:pt x="87" y="0"/>
                    <a:pt x="152" y="0"/>
                  </a:cubicBezTo>
                  <a:cubicBezTo>
                    <a:pt x="227" y="0"/>
                    <a:pt x="294" y="2"/>
                    <a:pt x="327" y="6"/>
                  </a:cubicBezTo>
                  <a:cubicBezTo>
                    <a:pt x="327" y="14"/>
                    <a:pt x="327" y="14"/>
                    <a:pt x="327" y="14"/>
                  </a:cubicBezTo>
                  <a:cubicBezTo>
                    <a:pt x="257" y="66"/>
                    <a:pt x="255" y="108"/>
                    <a:pt x="255" y="306"/>
                  </a:cubicBezTo>
                  <a:cubicBezTo>
                    <a:pt x="255" y="879"/>
                    <a:pt x="255" y="879"/>
                    <a:pt x="255" y="879"/>
                  </a:cubicBezTo>
                  <a:cubicBezTo>
                    <a:pt x="507" y="879"/>
                    <a:pt x="507" y="879"/>
                    <a:pt x="507" y="8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7F57A86D-80CD-43BB-ABCA-763C7277C5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6263" y="627063"/>
              <a:ext cx="131763" cy="138112"/>
            </a:xfrm>
            <a:custGeom>
              <a:avLst/>
              <a:gdLst>
                <a:gd name="T0" fmla="*/ 71 w 1004"/>
                <a:gd name="T1" fmla="*/ 305 h 1045"/>
                <a:gd name="T2" fmla="*/ 0 w 1004"/>
                <a:gd name="T3" fmla="*/ 14 h 1045"/>
                <a:gd name="T4" fmla="*/ 0 w 1004"/>
                <a:gd name="T5" fmla="*/ 6 h 1045"/>
                <a:gd name="T6" fmla="*/ 160 w 1004"/>
                <a:gd name="T7" fmla="*/ 0 h 1045"/>
                <a:gd name="T8" fmla="*/ 268 w 1004"/>
                <a:gd name="T9" fmla="*/ 2 h 1045"/>
                <a:gd name="T10" fmla="*/ 261 w 1004"/>
                <a:gd name="T11" fmla="*/ 305 h 1045"/>
                <a:gd name="T12" fmla="*/ 261 w 1004"/>
                <a:gd name="T13" fmla="*/ 651 h 1045"/>
                <a:gd name="T14" fmla="*/ 431 w 1004"/>
                <a:gd name="T15" fmla="*/ 879 h 1045"/>
                <a:gd name="T16" fmla="*/ 709 w 1004"/>
                <a:gd name="T17" fmla="*/ 793 h 1045"/>
                <a:gd name="T18" fmla="*/ 730 w 1004"/>
                <a:gd name="T19" fmla="*/ 730 h 1045"/>
                <a:gd name="T20" fmla="*/ 730 w 1004"/>
                <a:gd name="T21" fmla="*/ 309 h 1045"/>
                <a:gd name="T22" fmla="*/ 659 w 1004"/>
                <a:gd name="T23" fmla="*/ 14 h 1045"/>
                <a:gd name="T24" fmla="*/ 659 w 1004"/>
                <a:gd name="T25" fmla="*/ 6 h 1045"/>
                <a:gd name="T26" fmla="*/ 821 w 1004"/>
                <a:gd name="T27" fmla="*/ 0 h 1045"/>
                <a:gd name="T28" fmla="*/ 926 w 1004"/>
                <a:gd name="T29" fmla="*/ 2 h 1045"/>
                <a:gd name="T30" fmla="*/ 920 w 1004"/>
                <a:gd name="T31" fmla="*/ 306 h 1045"/>
                <a:gd name="T32" fmla="*/ 920 w 1004"/>
                <a:gd name="T33" fmla="*/ 784 h 1045"/>
                <a:gd name="T34" fmla="*/ 1004 w 1004"/>
                <a:gd name="T35" fmla="*/ 1027 h 1045"/>
                <a:gd name="T36" fmla="*/ 1004 w 1004"/>
                <a:gd name="T37" fmla="*/ 1032 h 1045"/>
                <a:gd name="T38" fmla="*/ 782 w 1004"/>
                <a:gd name="T39" fmla="*/ 1032 h 1045"/>
                <a:gd name="T40" fmla="*/ 744 w 1004"/>
                <a:gd name="T41" fmla="*/ 939 h 1045"/>
                <a:gd name="T42" fmla="*/ 387 w 1004"/>
                <a:gd name="T43" fmla="*/ 1045 h 1045"/>
                <a:gd name="T44" fmla="*/ 71 w 1004"/>
                <a:gd name="T45" fmla="*/ 736 h 1045"/>
                <a:gd name="T46" fmla="*/ 71 w 1004"/>
                <a:gd name="T47" fmla="*/ 305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04" h="1045">
                  <a:moveTo>
                    <a:pt x="71" y="305"/>
                  </a:moveTo>
                  <a:cubicBezTo>
                    <a:pt x="71" y="108"/>
                    <a:pt x="71" y="66"/>
                    <a:pt x="0" y="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6" y="4"/>
                    <a:pt x="92" y="0"/>
                    <a:pt x="160" y="0"/>
                  </a:cubicBezTo>
                  <a:cubicBezTo>
                    <a:pt x="197" y="0"/>
                    <a:pt x="232" y="0"/>
                    <a:pt x="268" y="2"/>
                  </a:cubicBezTo>
                  <a:cubicBezTo>
                    <a:pt x="266" y="40"/>
                    <a:pt x="261" y="102"/>
                    <a:pt x="261" y="305"/>
                  </a:cubicBezTo>
                  <a:cubicBezTo>
                    <a:pt x="261" y="651"/>
                    <a:pt x="261" y="651"/>
                    <a:pt x="261" y="651"/>
                  </a:cubicBezTo>
                  <a:cubicBezTo>
                    <a:pt x="261" y="802"/>
                    <a:pt x="283" y="879"/>
                    <a:pt x="431" y="879"/>
                  </a:cubicBezTo>
                  <a:cubicBezTo>
                    <a:pt x="547" y="879"/>
                    <a:pt x="661" y="834"/>
                    <a:pt x="709" y="793"/>
                  </a:cubicBezTo>
                  <a:cubicBezTo>
                    <a:pt x="730" y="775"/>
                    <a:pt x="730" y="756"/>
                    <a:pt x="730" y="730"/>
                  </a:cubicBezTo>
                  <a:cubicBezTo>
                    <a:pt x="730" y="309"/>
                    <a:pt x="730" y="309"/>
                    <a:pt x="730" y="309"/>
                  </a:cubicBezTo>
                  <a:cubicBezTo>
                    <a:pt x="730" y="108"/>
                    <a:pt x="730" y="67"/>
                    <a:pt x="659" y="14"/>
                  </a:cubicBezTo>
                  <a:cubicBezTo>
                    <a:pt x="659" y="6"/>
                    <a:pt x="659" y="6"/>
                    <a:pt x="659" y="6"/>
                  </a:cubicBezTo>
                  <a:cubicBezTo>
                    <a:pt x="684" y="4"/>
                    <a:pt x="751" y="0"/>
                    <a:pt x="821" y="0"/>
                  </a:cubicBezTo>
                  <a:cubicBezTo>
                    <a:pt x="856" y="0"/>
                    <a:pt x="890" y="0"/>
                    <a:pt x="926" y="2"/>
                  </a:cubicBezTo>
                  <a:cubicBezTo>
                    <a:pt x="925" y="40"/>
                    <a:pt x="920" y="102"/>
                    <a:pt x="920" y="306"/>
                  </a:cubicBezTo>
                  <a:cubicBezTo>
                    <a:pt x="920" y="784"/>
                    <a:pt x="920" y="784"/>
                    <a:pt x="920" y="784"/>
                  </a:cubicBezTo>
                  <a:cubicBezTo>
                    <a:pt x="920" y="871"/>
                    <a:pt x="930" y="979"/>
                    <a:pt x="1004" y="1027"/>
                  </a:cubicBezTo>
                  <a:cubicBezTo>
                    <a:pt x="1004" y="1032"/>
                    <a:pt x="1004" y="1032"/>
                    <a:pt x="1004" y="1032"/>
                  </a:cubicBezTo>
                  <a:cubicBezTo>
                    <a:pt x="782" y="1032"/>
                    <a:pt x="782" y="1032"/>
                    <a:pt x="782" y="1032"/>
                  </a:cubicBezTo>
                  <a:cubicBezTo>
                    <a:pt x="765" y="1014"/>
                    <a:pt x="749" y="960"/>
                    <a:pt x="744" y="939"/>
                  </a:cubicBezTo>
                  <a:cubicBezTo>
                    <a:pt x="639" y="1009"/>
                    <a:pt x="530" y="1045"/>
                    <a:pt x="387" y="1045"/>
                  </a:cubicBezTo>
                  <a:cubicBezTo>
                    <a:pt x="145" y="1045"/>
                    <a:pt x="71" y="926"/>
                    <a:pt x="71" y="736"/>
                  </a:cubicBezTo>
                  <a:cubicBezTo>
                    <a:pt x="71" y="305"/>
                    <a:pt x="71" y="305"/>
                    <a:pt x="71" y="30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sp>
        <p:nvSpPr>
          <p:cNvPr id="20" name="Rubrik 1">
            <a:extLst>
              <a:ext uri="{FF2B5EF4-FFF2-40B4-BE49-F238E27FC236}">
                <a16:creationId xmlns:a16="http://schemas.microsoft.com/office/drawing/2014/main" id="{1A2E631D-57F7-4466-9422-5DF057A37B4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5459" y="2184770"/>
            <a:ext cx="9144000" cy="2387600"/>
          </a:xfrm>
        </p:spPr>
        <p:txBody>
          <a:bodyPr anchor="b"/>
          <a:lstStyle>
            <a:lvl1pPr algn="l">
              <a:lnSpc>
                <a:spcPts val="5600"/>
              </a:lnSpc>
              <a:defRPr sz="46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Titel på presentationen </a:t>
            </a:r>
            <a:br>
              <a:rPr lang="sv-SE" dirty="0"/>
            </a:br>
            <a:r>
              <a:rPr lang="sv-SE" dirty="0"/>
              <a:t>eller på kapitlet</a:t>
            </a:r>
          </a:p>
        </p:txBody>
      </p:sp>
      <p:sp>
        <p:nvSpPr>
          <p:cNvPr id="21" name="Underrubrik 2">
            <a:extLst>
              <a:ext uri="{FF2B5EF4-FFF2-40B4-BE49-F238E27FC236}">
                <a16:creationId xmlns:a16="http://schemas.microsoft.com/office/drawing/2014/main" id="{A5C78210-3B40-4057-98BE-2954168FB2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5459" y="4761560"/>
            <a:ext cx="9144000" cy="581891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Namn, organisation</a:t>
            </a:r>
          </a:p>
        </p:txBody>
      </p:sp>
    </p:spTree>
    <p:extLst>
      <p:ext uri="{BB962C8B-B14F-4D97-AF65-F5344CB8AC3E}">
        <p14:creationId xmlns:p14="http://schemas.microsoft.com/office/powerpoint/2010/main" val="297062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– havsv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E8C5A01F-3658-46AC-A1DE-8445AEAB0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Grupp 15">
            <a:extLst>
              <a:ext uri="{FF2B5EF4-FFF2-40B4-BE49-F238E27FC236}">
                <a16:creationId xmlns:a16="http://schemas.microsoft.com/office/drawing/2014/main" id="{94A9C963-ED04-41BD-8D28-415BB3BAC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60350" y="258763"/>
            <a:ext cx="503238" cy="506412"/>
            <a:chOff x="260350" y="258763"/>
            <a:chExt cx="503238" cy="506412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02CA2365-A94F-4ED0-819A-EFFBD6E13A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2288" y="258763"/>
              <a:ext cx="241300" cy="323850"/>
            </a:xfrm>
            <a:custGeom>
              <a:avLst/>
              <a:gdLst>
                <a:gd name="T0" fmla="*/ 1845 w 1845"/>
                <a:gd name="T1" fmla="*/ 2080 h 2463"/>
                <a:gd name="T2" fmla="*/ 945 w 1845"/>
                <a:gd name="T3" fmla="*/ 2463 h 2463"/>
                <a:gd name="T4" fmla="*/ 58 w 1845"/>
                <a:gd name="T5" fmla="*/ 1814 h 2463"/>
                <a:gd name="T6" fmla="*/ 0 w 1845"/>
                <a:gd name="T7" fmla="*/ 336 h 2463"/>
                <a:gd name="T8" fmla="*/ 0 w 1845"/>
                <a:gd name="T9" fmla="*/ 0 h 2463"/>
                <a:gd name="T10" fmla="*/ 6 w 1845"/>
                <a:gd name="T11" fmla="*/ 0 h 2463"/>
                <a:gd name="T12" fmla="*/ 493 w 1845"/>
                <a:gd name="T13" fmla="*/ 955 h 2463"/>
                <a:gd name="T14" fmla="*/ 340 w 1845"/>
                <a:gd name="T15" fmla="*/ 1438 h 2463"/>
                <a:gd name="T16" fmla="*/ 221 w 1845"/>
                <a:gd name="T17" fmla="*/ 1757 h 2463"/>
                <a:gd name="T18" fmla="*/ 361 w 1845"/>
                <a:gd name="T19" fmla="*/ 1883 h 2463"/>
                <a:gd name="T20" fmla="*/ 982 w 1845"/>
                <a:gd name="T21" fmla="*/ 1770 h 2463"/>
                <a:gd name="T22" fmla="*/ 1845 w 1845"/>
                <a:gd name="T23" fmla="*/ 2073 h 2463"/>
                <a:gd name="T24" fmla="*/ 1845 w 1845"/>
                <a:gd name="T25" fmla="*/ 2080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1845" y="2080"/>
                  </a:moveTo>
                  <a:cubicBezTo>
                    <a:pt x="1580" y="2256"/>
                    <a:pt x="1328" y="2463"/>
                    <a:pt x="945" y="2463"/>
                  </a:cubicBezTo>
                  <a:cubicBezTo>
                    <a:pt x="502" y="2463"/>
                    <a:pt x="130" y="2258"/>
                    <a:pt x="58" y="1814"/>
                  </a:cubicBezTo>
                  <a:cubicBezTo>
                    <a:pt x="6" y="1490"/>
                    <a:pt x="0" y="628"/>
                    <a:pt x="0" y="3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82" y="363"/>
                    <a:pt x="493" y="580"/>
                    <a:pt x="493" y="955"/>
                  </a:cubicBezTo>
                  <a:cubicBezTo>
                    <a:pt x="493" y="1141"/>
                    <a:pt x="432" y="1261"/>
                    <a:pt x="340" y="1438"/>
                  </a:cubicBezTo>
                  <a:cubicBezTo>
                    <a:pt x="292" y="1531"/>
                    <a:pt x="221" y="1648"/>
                    <a:pt x="221" y="1757"/>
                  </a:cubicBezTo>
                  <a:cubicBezTo>
                    <a:pt x="221" y="1821"/>
                    <a:pt x="250" y="1883"/>
                    <a:pt x="361" y="1883"/>
                  </a:cubicBezTo>
                  <a:cubicBezTo>
                    <a:pt x="578" y="1883"/>
                    <a:pt x="700" y="1770"/>
                    <a:pt x="982" y="1770"/>
                  </a:cubicBezTo>
                  <a:cubicBezTo>
                    <a:pt x="1304" y="1770"/>
                    <a:pt x="1534" y="1887"/>
                    <a:pt x="1845" y="2073"/>
                  </a:cubicBezTo>
                  <a:cubicBezTo>
                    <a:pt x="1845" y="2080"/>
                    <a:pt x="1845" y="2080"/>
                    <a:pt x="1845" y="20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910E550A-B98B-4ADA-AD2F-D094FE3AAF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0350" y="258763"/>
              <a:ext cx="241300" cy="323850"/>
            </a:xfrm>
            <a:custGeom>
              <a:avLst/>
              <a:gdLst>
                <a:gd name="T0" fmla="*/ 0 w 1845"/>
                <a:gd name="T1" fmla="*/ 2073 h 2463"/>
                <a:gd name="T2" fmla="*/ 863 w 1845"/>
                <a:gd name="T3" fmla="*/ 1770 h 2463"/>
                <a:gd name="T4" fmla="*/ 1484 w 1845"/>
                <a:gd name="T5" fmla="*/ 1883 h 2463"/>
                <a:gd name="T6" fmla="*/ 1624 w 1845"/>
                <a:gd name="T7" fmla="*/ 1757 h 2463"/>
                <a:gd name="T8" fmla="*/ 1505 w 1845"/>
                <a:gd name="T9" fmla="*/ 1438 h 2463"/>
                <a:gd name="T10" fmla="*/ 1352 w 1845"/>
                <a:gd name="T11" fmla="*/ 955 h 2463"/>
                <a:gd name="T12" fmla="*/ 1839 w 1845"/>
                <a:gd name="T13" fmla="*/ 0 h 2463"/>
                <a:gd name="T14" fmla="*/ 1845 w 1845"/>
                <a:gd name="T15" fmla="*/ 0 h 2463"/>
                <a:gd name="T16" fmla="*/ 1845 w 1845"/>
                <a:gd name="T17" fmla="*/ 334 h 2463"/>
                <a:gd name="T18" fmla="*/ 1787 w 1845"/>
                <a:gd name="T19" fmla="*/ 1814 h 2463"/>
                <a:gd name="T20" fmla="*/ 900 w 1845"/>
                <a:gd name="T21" fmla="*/ 2463 h 2463"/>
                <a:gd name="T22" fmla="*/ 0 w 1845"/>
                <a:gd name="T23" fmla="*/ 2080 h 2463"/>
                <a:gd name="T24" fmla="*/ 0 w 1845"/>
                <a:gd name="T25" fmla="*/ 2073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0" y="2073"/>
                  </a:moveTo>
                  <a:cubicBezTo>
                    <a:pt x="311" y="1887"/>
                    <a:pt x="541" y="1770"/>
                    <a:pt x="863" y="1770"/>
                  </a:cubicBezTo>
                  <a:cubicBezTo>
                    <a:pt x="1145" y="1770"/>
                    <a:pt x="1267" y="1883"/>
                    <a:pt x="1484" y="1883"/>
                  </a:cubicBezTo>
                  <a:cubicBezTo>
                    <a:pt x="1594" y="1883"/>
                    <a:pt x="1624" y="1821"/>
                    <a:pt x="1624" y="1757"/>
                  </a:cubicBezTo>
                  <a:cubicBezTo>
                    <a:pt x="1624" y="1648"/>
                    <a:pt x="1553" y="1531"/>
                    <a:pt x="1505" y="1438"/>
                  </a:cubicBezTo>
                  <a:cubicBezTo>
                    <a:pt x="1413" y="1261"/>
                    <a:pt x="1352" y="1141"/>
                    <a:pt x="1352" y="955"/>
                  </a:cubicBezTo>
                  <a:cubicBezTo>
                    <a:pt x="1352" y="580"/>
                    <a:pt x="1663" y="363"/>
                    <a:pt x="1839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5" y="334"/>
                    <a:pt x="1845" y="334"/>
                    <a:pt x="1845" y="334"/>
                  </a:cubicBezTo>
                  <a:cubicBezTo>
                    <a:pt x="1845" y="628"/>
                    <a:pt x="1839" y="1490"/>
                    <a:pt x="1787" y="1814"/>
                  </a:cubicBezTo>
                  <a:cubicBezTo>
                    <a:pt x="1715" y="2258"/>
                    <a:pt x="1343" y="2463"/>
                    <a:pt x="900" y="2463"/>
                  </a:cubicBezTo>
                  <a:cubicBezTo>
                    <a:pt x="516" y="2463"/>
                    <a:pt x="264" y="2256"/>
                    <a:pt x="0" y="2080"/>
                  </a:cubicBezTo>
                  <a:cubicBezTo>
                    <a:pt x="0" y="2073"/>
                    <a:pt x="0" y="2073"/>
                    <a:pt x="0" y="20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2D2CB4C-85D6-4CEB-9EE1-0E0043FD83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4325" y="625475"/>
              <a:ext cx="95250" cy="139700"/>
            </a:xfrm>
            <a:custGeom>
              <a:avLst/>
              <a:gdLst>
                <a:gd name="T0" fmla="*/ 680 w 728"/>
                <a:gd name="T1" fmla="*/ 252 h 1058"/>
                <a:gd name="T2" fmla="*/ 406 w 728"/>
                <a:gd name="T3" fmla="*/ 140 h 1058"/>
                <a:gd name="T4" fmla="*/ 213 w 728"/>
                <a:gd name="T5" fmla="*/ 265 h 1058"/>
                <a:gd name="T6" fmla="*/ 728 w 728"/>
                <a:gd name="T7" fmla="*/ 752 h 1058"/>
                <a:gd name="T8" fmla="*/ 329 w 728"/>
                <a:gd name="T9" fmla="*/ 1058 h 1058"/>
                <a:gd name="T10" fmla="*/ 7 w 728"/>
                <a:gd name="T11" fmla="*/ 1005 h 1058"/>
                <a:gd name="T12" fmla="*/ 0 w 728"/>
                <a:gd name="T13" fmla="*/ 890 h 1058"/>
                <a:gd name="T14" fmla="*/ 7 w 728"/>
                <a:gd name="T15" fmla="*/ 780 h 1058"/>
                <a:gd name="T16" fmla="*/ 15 w 728"/>
                <a:gd name="T17" fmla="*/ 780 h 1058"/>
                <a:gd name="T18" fmla="*/ 342 w 728"/>
                <a:gd name="T19" fmla="*/ 914 h 1058"/>
                <a:gd name="T20" fmla="*/ 529 w 728"/>
                <a:gd name="T21" fmla="*/ 782 h 1058"/>
                <a:gd name="T22" fmla="*/ 20 w 728"/>
                <a:gd name="T23" fmla="*/ 297 h 1058"/>
                <a:gd name="T24" fmla="*/ 420 w 728"/>
                <a:gd name="T25" fmla="*/ 0 h 1058"/>
                <a:gd name="T26" fmla="*/ 687 w 728"/>
                <a:gd name="T27" fmla="*/ 40 h 1058"/>
                <a:gd name="T28" fmla="*/ 693 w 728"/>
                <a:gd name="T29" fmla="*/ 135 h 1058"/>
                <a:gd name="T30" fmla="*/ 687 w 728"/>
                <a:gd name="T31" fmla="*/ 252 h 1058"/>
                <a:gd name="T32" fmla="*/ 680 w 728"/>
                <a:gd name="T33" fmla="*/ 252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8" h="1058">
                  <a:moveTo>
                    <a:pt x="680" y="252"/>
                  </a:moveTo>
                  <a:cubicBezTo>
                    <a:pt x="643" y="191"/>
                    <a:pt x="555" y="140"/>
                    <a:pt x="406" y="140"/>
                  </a:cubicBezTo>
                  <a:cubicBezTo>
                    <a:pt x="295" y="140"/>
                    <a:pt x="213" y="174"/>
                    <a:pt x="213" y="265"/>
                  </a:cubicBezTo>
                  <a:cubicBezTo>
                    <a:pt x="213" y="471"/>
                    <a:pt x="728" y="432"/>
                    <a:pt x="728" y="752"/>
                  </a:cubicBezTo>
                  <a:cubicBezTo>
                    <a:pt x="728" y="938"/>
                    <a:pt x="594" y="1058"/>
                    <a:pt x="329" y="1058"/>
                  </a:cubicBezTo>
                  <a:cubicBezTo>
                    <a:pt x="199" y="1058"/>
                    <a:pt x="80" y="1038"/>
                    <a:pt x="7" y="1005"/>
                  </a:cubicBezTo>
                  <a:cubicBezTo>
                    <a:pt x="2" y="965"/>
                    <a:pt x="0" y="927"/>
                    <a:pt x="0" y="890"/>
                  </a:cubicBezTo>
                  <a:cubicBezTo>
                    <a:pt x="0" y="854"/>
                    <a:pt x="3" y="817"/>
                    <a:pt x="7" y="780"/>
                  </a:cubicBezTo>
                  <a:cubicBezTo>
                    <a:pt x="15" y="780"/>
                    <a:pt x="15" y="780"/>
                    <a:pt x="15" y="780"/>
                  </a:cubicBezTo>
                  <a:cubicBezTo>
                    <a:pt x="91" y="880"/>
                    <a:pt x="217" y="914"/>
                    <a:pt x="342" y="914"/>
                  </a:cubicBezTo>
                  <a:cubicBezTo>
                    <a:pt x="464" y="914"/>
                    <a:pt x="529" y="865"/>
                    <a:pt x="529" y="782"/>
                  </a:cubicBezTo>
                  <a:cubicBezTo>
                    <a:pt x="529" y="574"/>
                    <a:pt x="20" y="631"/>
                    <a:pt x="20" y="297"/>
                  </a:cubicBezTo>
                  <a:cubicBezTo>
                    <a:pt x="20" y="114"/>
                    <a:pt x="159" y="0"/>
                    <a:pt x="420" y="0"/>
                  </a:cubicBezTo>
                  <a:cubicBezTo>
                    <a:pt x="487" y="0"/>
                    <a:pt x="616" y="8"/>
                    <a:pt x="687" y="40"/>
                  </a:cubicBezTo>
                  <a:cubicBezTo>
                    <a:pt x="691" y="57"/>
                    <a:pt x="693" y="101"/>
                    <a:pt x="693" y="135"/>
                  </a:cubicBezTo>
                  <a:cubicBezTo>
                    <a:pt x="693" y="182"/>
                    <a:pt x="690" y="225"/>
                    <a:pt x="687" y="252"/>
                  </a:cubicBezTo>
                  <a:cubicBezTo>
                    <a:pt x="680" y="252"/>
                    <a:pt x="680" y="252"/>
                    <a:pt x="680" y="2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E791EDC4-8302-4829-8B4B-A1D52FD2C0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0850" y="627063"/>
              <a:ext cx="103188" cy="136525"/>
            </a:xfrm>
            <a:custGeom>
              <a:avLst/>
              <a:gdLst>
                <a:gd name="T0" fmla="*/ 507 w 792"/>
                <a:gd name="T1" fmla="*/ 879 h 1032"/>
                <a:gd name="T2" fmla="*/ 785 w 792"/>
                <a:gd name="T3" fmla="*/ 818 h 1032"/>
                <a:gd name="T4" fmla="*/ 792 w 792"/>
                <a:gd name="T5" fmla="*/ 818 h 1032"/>
                <a:gd name="T6" fmla="*/ 743 w 792"/>
                <a:gd name="T7" fmla="*/ 1032 h 1032"/>
                <a:gd name="T8" fmla="*/ 0 w 792"/>
                <a:gd name="T9" fmla="*/ 1032 h 1032"/>
                <a:gd name="T10" fmla="*/ 0 w 792"/>
                <a:gd name="T11" fmla="*/ 1025 h 1032"/>
                <a:gd name="T12" fmla="*/ 65 w 792"/>
                <a:gd name="T13" fmla="*/ 886 h 1032"/>
                <a:gd name="T14" fmla="*/ 65 w 792"/>
                <a:gd name="T15" fmla="*/ 306 h 1032"/>
                <a:gd name="T16" fmla="*/ 5 w 792"/>
                <a:gd name="T17" fmla="*/ 13 h 1032"/>
                <a:gd name="T18" fmla="*/ 5 w 792"/>
                <a:gd name="T19" fmla="*/ 5 h 1032"/>
                <a:gd name="T20" fmla="*/ 152 w 792"/>
                <a:gd name="T21" fmla="*/ 0 h 1032"/>
                <a:gd name="T22" fmla="*/ 327 w 792"/>
                <a:gd name="T23" fmla="*/ 6 h 1032"/>
                <a:gd name="T24" fmla="*/ 327 w 792"/>
                <a:gd name="T25" fmla="*/ 14 h 1032"/>
                <a:gd name="T26" fmla="*/ 255 w 792"/>
                <a:gd name="T27" fmla="*/ 306 h 1032"/>
                <a:gd name="T28" fmla="*/ 255 w 792"/>
                <a:gd name="T29" fmla="*/ 879 h 1032"/>
                <a:gd name="T30" fmla="*/ 507 w 792"/>
                <a:gd name="T31" fmla="*/ 879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92" h="1032">
                  <a:moveTo>
                    <a:pt x="507" y="879"/>
                  </a:moveTo>
                  <a:cubicBezTo>
                    <a:pt x="664" y="879"/>
                    <a:pt x="738" y="861"/>
                    <a:pt x="785" y="818"/>
                  </a:cubicBezTo>
                  <a:cubicBezTo>
                    <a:pt x="792" y="818"/>
                    <a:pt x="792" y="818"/>
                    <a:pt x="792" y="818"/>
                  </a:cubicBezTo>
                  <a:cubicBezTo>
                    <a:pt x="787" y="871"/>
                    <a:pt x="759" y="993"/>
                    <a:pt x="743" y="1032"/>
                  </a:cubicBezTo>
                  <a:cubicBezTo>
                    <a:pt x="0" y="1032"/>
                    <a:pt x="0" y="1032"/>
                    <a:pt x="0" y="1032"/>
                  </a:cubicBezTo>
                  <a:cubicBezTo>
                    <a:pt x="0" y="1025"/>
                    <a:pt x="0" y="1025"/>
                    <a:pt x="0" y="1025"/>
                  </a:cubicBezTo>
                  <a:cubicBezTo>
                    <a:pt x="44" y="997"/>
                    <a:pt x="65" y="973"/>
                    <a:pt x="65" y="88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5" y="108"/>
                    <a:pt x="65" y="58"/>
                    <a:pt x="5" y="1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34" y="2"/>
                    <a:pt x="87" y="0"/>
                    <a:pt x="152" y="0"/>
                  </a:cubicBezTo>
                  <a:cubicBezTo>
                    <a:pt x="227" y="0"/>
                    <a:pt x="294" y="2"/>
                    <a:pt x="327" y="6"/>
                  </a:cubicBezTo>
                  <a:cubicBezTo>
                    <a:pt x="327" y="14"/>
                    <a:pt x="327" y="14"/>
                    <a:pt x="327" y="14"/>
                  </a:cubicBezTo>
                  <a:cubicBezTo>
                    <a:pt x="257" y="66"/>
                    <a:pt x="255" y="108"/>
                    <a:pt x="255" y="306"/>
                  </a:cubicBezTo>
                  <a:cubicBezTo>
                    <a:pt x="255" y="879"/>
                    <a:pt x="255" y="879"/>
                    <a:pt x="255" y="879"/>
                  </a:cubicBezTo>
                  <a:cubicBezTo>
                    <a:pt x="507" y="879"/>
                    <a:pt x="507" y="879"/>
                    <a:pt x="507" y="8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7F57A86D-80CD-43BB-ABCA-763C7277C5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6263" y="627063"/>
              <a:ext cx="131763" cy="138112"/>
            </a:xfrm>
            <a:custGeom>
              <a:avLst/>
              <a:gdLst>
                <a:gd name="T0" fmla="*/ 71 w 1004"/>
                <a:gd name="T1" fmla="*/ 305 h 1045"/>
                <a:gd name="T2" fmla="*/ 0 w 1004"/>
                <a:gd name="T3" fmla="*/ 14 h 1045"/>
                <a:gd name="T4" fmla="*/ 0 w 1004"/>
                <a:gd name="T5" fmla="*/ 6 h 1045"/>
                <a:gd name="T6" fmla="*/ 160 w 1004"/>
                <a:gd name="T7" fmla="*/ 0 h 1045"/>
                <a:gd name="T8" fmla="*/ 268 w 1004"/>
                <a:gd name="T9" fmla="*/ 2 h 1045"/>
                <a:gd name="T10" fmla="*/ 261 w 1004"/>
                <a:gd name="T11" fmla="*/ 305 h 1045"/>
                <a:gd name="T12" fmla="*/ 261 w 1004"/>
                <a:gd name="T13" fmla="*/ 651 h 1045"/>
                <a:gd name="T14" fmla="*/ 431 w 1004"/>
                <a:gd name="T15" fmla="*/ 879 h 1045"/>
                <a:gd name="T16" fmla="*/ 709 w 1004"/>
                <a:gd name="T17" fmla="*/ 793 h 1045"/>
                <a:gd name="T18" fmla="*/ 730 w 1004"/>
                <a:gd name="T19" fmla="*/ 730 h 1045"/>
                <a:gd name="T20" fmla="*/ 730 w 1004"/>
                <a:gd name="T21" fmla="*/ 309 h 1045"/>
                <a:gd name="T22" fmla="*/ 659 w 1004"/>
                <a:gd name="T23" fmla="*/ 14 h 1045"/>
                <a:gd name="T24" fmla="*/ 659 w 1004"/>
                <a:gd name="T25" fmla="*/ 6 h 1045"/>
                <a:gd name="T26" fmla="*/ 821 w 1004"/>
                <a:gd name="T27" fmla="*/ 0 h 1045"/>
                <a:gd name="T28" fmla="*/ 926 w 1004"/>
                <a:gd name="T29" fmla="*/ 2 h 1045"/>
                <a:gd name="T30" fmla="*/ 920 w 1004"/>
                <a:gd name="T31" fmla="*/ 306 h 1045"/>
                <a:gd name="T32" fmla="*/ 920 w 1004"/>
                <a:gd name="T33" fmla="*/ 784 h 1045"/>
                <a:gd name="T34" fmla="*/ 1004 w 1004"/>
                <a:gd name="T35" fmla="*/ 1027 h 1045"/>
                <a:gd name="T36" fmla="*/ 1004 w 1004"/>
                <a:gd name="T37" fmla="*/ 1032 h 1045"/>
                <a:gd name="T38" fmla="*/ 782 w 1004"/>
                <a:gd name="T39" fmla="*/ 1032 h 1045"/>
                <a:gd name="T40" fmla="*/ 744 w 1004"/>
                <a:gd name="T41" fmla="*/ 939 h 1045"/>
                <a:gd name="T42" fmla="*/ 387 w 1004"/>
                <a:gd name="T43" fmla="*/ 1045 h 1045"/>
                <a:gd name="T44" fmla="*/ 71 w 1004"/>
                <a:gd name="T45" fmla="*/ 736 h 1045"/>
                <a:gd name="T46" fmla="*/ 71 w 1004"/>
                <a:gd name="T47" fmla="*/ 305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04" h="1045">
                  <a:moveTo>
                    <a:pt x="71" y="305"/>
                  </a:moveTo>
                  <a:cubicBezTo>
                    <a:pt x="71" y="108"/>
                    <a:pt x="71" y="66"/>
                    <a:pt x="0" y="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6" y="4"/>
                    <a:pt x="92" y="0"/>
                    <a:pt x="160" y="0"/>
                  </a:cubicBezTo>
                  <a:cubicBezTo>
                    <a:pt x="197" y="0"/>
                    <a:pt x="232" y="0"/>
                    <a:pt x="268" y="2"/>
                  </a:cubicBezTo>
                  <a:cubicBezTo>
                    <a:pt x="266" y="40"/>
                    <a:pt x="261" y="102"/>
                    <a:pt x="261" y="305"/>
                  </a:cubicBezTo>
                  <a:cubicBezTo>
                    <a:pt x="261" y="651"/>
                    <a:pt x="261" y="651"/>
                    <a:pt x="261" y="651"/>
                  </a:cubicBezTo>
                  <a:cubicBezTo>
                    <a:pt x="261" y="802"/>
                    <a:pt x="283" y="879"/>
                    <a:pt x="431" y="879"/>
                  </a:cubicBezTo>
                  <a:cubicBezTo>
                    <a:pt x="547" y="879"/>
                    <a:pt x="661" y="834"/>
                    <a:pt x="709" y="793"/>
                  </a:cubicBezTo>
                  <a:cubicBezTo>
                    <a:pt x="730" y="775"/>
                    <a:pt x="730" y="756"/>
                    <a:pt x="730" y="730"/>
                  </a:cubicBezTo>
                  <a:cubicBezTo>
                    <a:pt x="730" y="309"/>
                    <a:pt x="730" y="309"/>
                    <a:pt x="730" y="309"/>
                  </a:cubicBezTo>
                  <a:cubicBezTo>
                    <a:pt x="730" y="108"/>
                    <a:pt x="730" y="67"/>
                    <a:pt x="659" y="14"/>
                  </a:cubicBezTo>
                  <a:cubicBezTo>
                    <a:pt x="659" y="6"/>
                    <a:pt x="659" y="6"/>
                    <a:pt x="659" y="6"/>
                  </a:cubicBezTo>
                  <a:cubicBezTo>
                    <a:pt x="684" y="4"/>
                    <a:pt x="751" y="0"/>
                    <a:pt x="821" y="0"/>
                  </a:cubicBezTo>
                  <a:cubicBezTo>
                    <a:pt x="856" y="0"/>
                    <a:pt x="890" y="0"/>
                    <a:pt x="926" y="2"/>
                  </a:cubicBezTo>
                  <a:cubicBezTo>
                    <a:pt x="925" y="40"/>
                    <a:pt x="920" y="102"/>
                    <a:pt x="920" y="306"/>
                  </a:cubicBezTo>
                  <a:cubicBezTo>
                    <a:pt x="920" y="784"/>
                    <a:pt x="920" y="784"/>
                    <a:pt x="920" y="784"/>
                  </a:cubicBezTo>
                  <a:cubicBezTo>
                    <a:pt x="920" y="871"/>
                    <a:pt x="930" y="979"/>
                    <a:pt x="1004" y="1027"/>
                  </a:cubicBezTo>
                  <a:cubicBezTo>
                    <a:pt x="1004" y="1032"/>
                    <a:pt x="1004" y="1032"/>
                    <a:pt x="1004" y="1032"/>
                  </a:cubicBezTo>
                  <a:cubicBezTo>
                    <a:pt x="782" y="1032"/>
                    <a:pt x="782" y="1032"/>
                    <a:pt x="782" y="1032"/>
                  </a:cubicBezTo>
                  <a:cubicBezTo>
                    <a:pt x="765" y="1014"/>
                    <a:pt x="749" y="960"/>
                    <a:pt x="744" y="939"/>
                  </a:cubicBezTo>
                  <a:cubicBezTo>
                    <a:pt x="639" y="1009"/>
                    <a:pt x="530" y="1045"/>
                    <a:pt x="387" y="1045"/>
                  </a:cubicBezTo>
                  <a:cubicBezTo>
                    <a:pt x="145" y="1045"/>
                    <a:pt x="71" y="926"/>
                    <a:pt x="71" y="736"/>
                  </a:cubicBezTo>
                  <a:cubicBezTo>
                    <a:pt x="71" y="305"/>
                    <a:pt x="71" y="305"/>
                    <a:pt x="71" y="30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sp>
        <p:nvSpPr>
          <p:cNvPr id="20" name="Rubrik 1">
            <a:extLst>
              <a:ext uri="{FF2B5EF4-FFF2-40B4-BE49-F238E27FC236}">
                <a16:creationId xmlns:a16="http://schemas.microsoft.com/office/drawing/2014/main" id="{1A2E631D-57F7-4466-9422-5DF057A37B4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5459" y="2184770"/>
            <a:ext cx="9144000" cy="2387600"/>
          </a:xfrm>
        </p:spPr>
        <p:txBody>
          <a:bodyPr anchor="b"/>
          <a:lstStyle>
            <a:lvl1pPr algn="l">
              <a:lnSpc>
                <a:spcPts val="5600"/>
              </a:lnSpc>
              <a:defRPr sz="46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Titel på presentationen </a:t>
            </a:r>
            <a:br>
              <a:rPr lang="sv-SE" dirty="0"/>
            </a:br>
            <a:r>
              <a:rPr lang="sv-SE" dirty="0"/>
              <a:t>eller på kapitlet</a:t>
            </a:r>
          </a:p>
        </p:txBody>
      </p:sp>
      <p:sp>
        <p:nvSpPr>
          <p:cNvPr id="21" name="Underrubrik 2">
            <a:extLst>
              <a:ext uri="{FF2B5EF4-FFF2-40B4-BE49-F238E27FC236}">
                <a16:creationId xmlns:a16="http://schemas.microsoft.com/office/drawing/2014/main" id="{A5C78210-3B40-4057-98BE-2954168FB2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5459" y="4761560"/>
            <a:ext cx="9144000" cy="581891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Namn, organisation</a:t>
            </a:r>
          </a:p>
        </p:txBody>
      </p:sp>
    </p:spTree>
    <p:extLst>
      <p:ext uri="{BB962C8B-B14F-4D97-AF65-F5344CB8AC3E}">
        <p14:creationId xmlns:p14="http://schemas.microsoft.com/office/powerpoint/2010/main" val="425535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– sk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E8C5A01F-3658-46AC-A1DE-8445AEAB0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Grupp 15">
            <a:extLst>
              <a:ext uri="{FF2B5EF4-FFF2-40B4-BE49-F238E27FC236}">
                <a16:creationId xmlns:a16="http://schemas.microsoft.com/office/drawing/2014/main" id="{94A9C963-ED04-41BD-8D28-415BB3BAC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60350" y="258763"/>
            <a:ext cx="503238" cy="506412"/>
            <a:chOff x="260350" y="258763"/>
            <a:chExt cx="503238" cy="506412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02CA2365-A94F-4ED0-819A-EFFBD6E13A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2288" y="258763"/>
              <a:ext cx="241300" cy="323850"/>
            </a:xfrm>
            <a:custGeom>
              <a:avLst/>
              <a:gdLst>
                <a:gd name="T0" fmla="*/ 1845 w 1845"/>
                <a:gd name="T1" fmla="*/ 2080 h 2463"/>
                <a:gd name="T2" fmla="*/ 945 w 1845"/>
                <a:gd name="T3" fmla="*/ 2463 h 2463"/>
                <a:gd name="T4" fmla="*/ 58 w 1845"/>
                <a:gd name="T5" fmla="*/ 1814 h 2463"/>
                <a:gd name="T6" fmla="*/ 0 w 1845"/>
                <a:gd name="T7" fmla="*/ 336 h 2463"/>
                <a:gd name="T8" fmla="*/ 0 w 1845"/>
                <a:gd name="T9" fmla="*/ 0 h 2463"/>
                <a:gd name="T10" fmla="*/ 6 w 1845"/>
                <a:gd name="T11" fmla="*/ 0 h 2463"/>
                <a:gd name="T12" fmla="*/ 493 w 1845"/>
                <a:gd name="T13" fmla="*/ 955 h 2463"/>
                <a:gd name="T14" fmla="*/ 340 w 1845"/>
                <a:gd name="T15" fmla="*/ 1438 h 2463"/>
                <a:gd name="T16" fmla="*/ 221 w 1845"/>
                <a:gd name="T17" fmla="*/ 1757 h 2463"/>
                <a:gd name="T18" fmla="*/ 361 w 1845"/>
                <a:gd name="T19" fmla="*/ 1883 h 2463"/>
                <a:gd name="T20" fmla="*/ 982 w 1845"/>
                <a:gd name="T21" fmla="*/ 1770 h 2463"/>
                <a:gd name="T22" fmla="*/ 1845 w 1845"/>
                <a:gd name="T23" fmla="*/ 2073 h 2463"/>
                <a:gd name="T24" fmla="*/ 1845 w 1845"/>
                <a:gd name="T25" fmla="*/ 2080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1845" y="2080"/>
                  </a:moveTo>
                  <a:cubicBezTo>
                    <a:pt x="1580" y="2256"/>
                    <a:pt x="1328" y="2463"/>
                    <a:pt x="945" y="2463"/>
                  </a:cubicBezTo>
                  <a:cubicBezTo>
                    <a:pt x="502" y="2463"/>
                    <a:pt x="130" y="2258"/>
                    <a:pt x="58" y="1814"/>
                  </a:cubicBezTo>
                  <a:cubicBezTo>
                    <a:pt x="6" y="1490"/>
                    <a:pt x="0" y="628"/>
                    <a:pt x="0" y="3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82" y="363"/>
                    <a:pt x="493" y="580"/>
                    <a:pt x="493" y="955"/>
                  </a:cubicBezTo>
                  <a:cubicBezTo>
                    <a:pt x="493" y="1141"/>
                    <a:pt x="432" y="1261"/>
                    <a:pt x="340" y="1438"/>
                  </a:cubicBezTo>
                  <a:cubicBezTo>
                    <a:pt x="292" y="1531"/>
                    <a:pt x="221" y="1648"/>
                    <a:pt x="221" y="1757"/>
                  </a:cubicBezTo>
                  <a:cubicBezTo>
                    <a:pt x="221" y="1821"/>
                    <a:pt x="250" y="1883"/>
                    <a:pt x="361" y="1883"/>
                  </a:cubicBezTo>
                  <a:cubicBezTo>
                    <a:pt x="578" y="1883"/>
                    <a:pt x="700" y="1770"/>
                    <a:pt x="982" y="1770"/>
                  </a:cubicBezTo>
                  <a:cubicBezTo>
                    <a:pt x="1304" y="1770"/>
                    <a:pt x="1534" y="1887"/>
                    <a:pt x="1845" y="2073"/>
                  </a:cubicBezTo>
                  <a:cubicBezTo>
                    <a:pt x="1845" y="2080"/>
                    <a:pt x="1845" y="2080"/>
                    <a:pt x="1845" y="20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910E550A-B98B-4ADA-AD2F-D094FE3AAF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0350" y="258763"/>
              <a:ext cx="241300" cy="323850"/>
            </a:xfrm>
            <a:custGeom>
              <a:avLst/>
              <a:gdLst>
                <a:gd name="T0" fmla="*/ 0 w 1845"/>
                <a:gd name="T1" fmla="*/ 2073 h 2463"/>
                <a:gd name="T2" fmla="*/ 863 w 1845"/>
                <a:gd name="T3" fmla="*/ 1770 h 2463"/>
                <a:gd name="T4" fmla="*/ 1484 w 1845"/>
                <a:gd name="T5" fmla="*/ 1883 h 2463"/>
                <a:gd name="T6" fmla="*/ 1624 w 1845"/>
                <a:gd name="T7" fmla="*/ 1757 h 2463"/>
                <a:gd name="T8" fmla="*/ 1505 w 1845"/>
                <a:gd name="T9" fmla="*/ 1438 h 2463"/>
                <a:gd name="T10" fmla="*/ 1352 w 1845"/>
                <a:gd name="T11" fmla="*/ 955 h 2463"/>
                <a:gd name="T12" fmla="*/ 1839 w 1845"/>
                <a:gd name="T13" fmla="*/ 0 h 2463"/>
                <a:gd name="T14" fmla="*/ 1845 w 1845"/>
                <a:gd name="T15" fmla="*/ 0 h 2463"/>
                <a:gd name="T16" fmla="*/ 1845 w 1845"/>
                <a:gd name="T17" fmla="*/ 334 h 2463"/>
                <a:gd name="T18" fmla="*/ 1787 w 1845"/>
                <a:gd name="T19" fmla="*/ 1814 h 2463"/>
                <a:gd name="T20" fmla="*/ 900 w 1845"/>
                <a:gd name="T21" fmla="*/ 2463 h 2463"/>
                <a:gd name="T22" fmla="*/ 0 w 1845"/>
                <a:gd name="T23" fmla="*/ 2080 h 2463"/>
                <a:gd name="T24" fmla="*/ 0 w 1845"/>
                <a:gd name="T25" fmla="*/ 2073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0" y="2073"/>
                  </a:moveTo>
                  <a:cubicBezTo>
                    <a:pt x="311" y="1887"/>
                    <a:pt x="541" y="1770"/>
                    <a:pt x="863" y="1770"/>
                  </a:cubicBezTo>
                  <a:cubicBezTo>
                    <a:pt x="1145" y="1770"/>
                    <a:pt x="1267" y="1883"/>
                    <a:pt x="1484" y="1883"/>
                  </a:cubicBezTo>
                  <a:cubicBezTo>
                    <a:pt x="1594" y="1883"/>
                    <a:pt x="1624" y="1821"/>
                    <a:pt x="1624" y="1757"/>
                  </a:cubicBezTo>
                  <a:cubicBezTo>
                    <a:pt x="1624" y="1648"/>
                    <a:pt x="1553" y="1531"/>
                    <a:pt x="1505" y="1438"/>
                  </a:cubicBezTo>
                  <a:cubicBezTo>
                    <a:pt x="1413" y="1261"/>
                    <a:pt x="1352" y="1141"/>
                    <a:pt x="1352" y="955"/>
                  </a:cubicBezTo>
                  <a:cubicBezTo>
                    <a:pt x="1352" y="580"/>
                    <a:pt x="1663" y="363"/>
                    <a:pt x="1839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5" y="334"/>
                    <a:pt x="1845" y="334"/>
                    <a:pt x="1845" y="334"/>
                  </a:cubicBezTo>
                  <a:cubicBezTo>
                    <a:pt x="1845" y="628"/>
                    <a:pt x="1839" y="1490"/>
                    <a:pt x="1787" y="1814"/>
                  </a:cubicBezTo>
                  <a:cubicBezTo>
                    <a:pt x="1715" y="2258"/>
                    <a:pt x="1343" y="2463"/>
                    <a:pt x="900" y="2463"/>
                  </a:cubicBezTo>
                  <a:cubicBezTo>
                    <a:pt x="516" y="2463"/>
                    <a:pt x="264" y="2256"/>
                    <a:pt x="0" y="2080"/>
                  </a:cubicBezTo>
                  <a:cubicBezTo>
                    <a:pt x="0" y="2073"/>
                    <a:pt x="0" y="2073"/>
                    <a:pt x="0" y="20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2D2CB4C-85D6-4CEB-9EE1-0E0043FD83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4325" y="625475"/>
              <a:ext cx="95250" cy="139700"/>
            </a:xfrm>
            <a:custGeom>
              <a:avLst/>
              <a:gdLst>
                <a:gd name="T0" fmla="*/ 680 w 728"/>
                <a:gd name="T1" fmla="*/ 252 h 1058"/>
                <a:gd name="T2" fmla="*/ 406 w 728"/>
                <a:gd name="T3" fmla="*/ 140 h 1058"/>
                <a:gd name="T4" fmla="*/ 213 w 728"/>
                <a:gd name="T5" fmla="*/ 265 h 1058"/>
                <a:gd name="T6" fmla="*/ 728 w 728"/>
                <a:gd name="T7" fmla="*/ 752 h 1058"/>
                <a:gd name="T8" fmla="*/ 329 w 728"/>
                <a:gd name="T9" fmla="*/ 1058 h 1058"/>
                <a:gd name="T10" fmla="*/ 7 w 728"/>
                <a:gd name="T11" fmla="*/ 1005 h 1058"/>
                <a:gd name="T12" fmla="*/ 0 w 728"/>
                <a:gd name="T13" fmla="*/ 890 h 1058"/>
                <a:gd name="T14" fmla="*/ 7 w 728"/>
                <a:gd name="T15" fmla="*/ 780 h 1058"/>
                <a:gd name="T16" fmla="*/ 15 w 728"/>
                <a:gd name="T17" fmla="*/ 780 h 1058"/>
                <a:gd name="T18" fmla="*/ 342 w 728"/>
                <a:gd name="T19" fmla="*/ 914 h 1058"/>
                <a:gd name="T20" fmla="*/ 529 w 728"/>
                <a:gd name="T21" fmla="*/ 782 h 1058"/>
                <a:gd name="T22" fmla="*/ 20 w 728"/>
                <a:gd name="T23" fmla="*/ 297 h 1058"/>
                <a:gd name="T24" fmla="*/ 420 w 728"/>
                <a:gd name="T25" fmla="*/ 0 h 1058"/>
                <a:gd name="T26" fmla="*/ 687 w 728"/>
                <a:gd name="T27" fmla="*/ 40 h 1058"/>
                <a:gd name="T28" fmla="*/ 693 w 728"/>
                <a:gd name="T29" fmla="*/ 135 h 1058"/>
                <a:gd name="T30" fmla="*/ 687 w 728"/>
                <a:gd name="T31" fmla="*/ 252 h 1058"/>
                <a:gd name="T32" fmla="*/ 680 w 728"/>
                <a:gd name="T33" fmla="*/ 252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8" h="1058">
                  <a:moveTo>
                    <a:pt x="680" y="252"/>
                  </a:moveTo>
                  <a:cubicBezTo>
                    <a:pt x="643" y="191"/>
                    <a:pt x="555" y="140"/>
                    <a:pt x="406" y="140"/>
                  </a:cubicBezTo>
                  <a:cubicBezTo>
                    <a:pt x="295" y="140"/>
                    <a:pt x="213" y="174"/>
                    <a:pt x="213" y="265"/>
                  </a:cubicBezTo>
                  <a:cubicBezTo>
                    <a:pt x="213" y="471"/>
                    <a:pt x="728" y="432"/>
                    <a:pt x="728" y="752"/>
                  </a:cubicBezTo>
                  <a:cubicBezTo>
                    <a:pt x="728" y="938"/>
                    <a:pt x="594" y="1058"/>
                    <a:pt x="329" y="1058"/>
                  </a:cubicBezTo>
                  <a:cubicBezTo>
                    <a:pt x="199" y="1058"/>
                    <a:pt x="80" y="1038"/>
                    <a:pt x="7" y="1005"/>
                  </a:cubicBezTo>
                  <a:cubicBezTo>
                    <a:pt x="2" y="965"/>
                    <a:pt x="0" y="927"/>
                    <a:pt x="0" y="890"/>
                  </a:cubicBezTo>
                  <a:cubicBezTo>
                    <a:pt x="0" y="854"/>
                    <a:pt x="3" y="817"/>
                    <a:pt x="7" y="780"/>
                  </a:cubicBezTo>
                  <a:cubicBezTo>
                    <a:pt x="15" y="780"/>
                    <a:pt x="15" y="780"/>
                    <a:pt x="15" y="780"/>
                  </a:cubicBezTo>
                  <a:cubicBezTo>
                    <a:pt x="91" y="880"/>
                    <a:pt x="217" y="914"/>
                    <a:pt x="342" y="914"/>
                  </a:cubicBezTo>
                  <a:cubicBezTo>
                    <a:pt x="464" y="914"/>
                    <a:pt x="529" y="865"/>
                    <a:pt x="529" y="782"/>
                  </a:cubicBezTo>
                  <a:cubicBezTo>
                    <a:pt x="529" y="574"/>
                    <a:pt x="20" y="631"/>
                    <a:pt x="20" y="297"/>
                  </a:cubicBezTo>
                  <a:cubicBezTo>
                    <a:pt x="20" y="114"/>
                    <a:pt x="159" y="0"/>
                    <a:pt x="420" y="0"/>
                  </a:cubicBezTo>
                  <a:cubicBezTo>
                    <a:pt x="487" y="0"/>
                    <a:pt x="616" y="8"/>
                    <a:pt x="687" y="40"/>
                  </a:cubicBezTo>
                  <a:cubicBezTo>
                    <a:pt x="691" y="57"/>
                    <a:pt x="693" y="101"/>
                    <a:pt x="693" y="135"/>
                  </a:cubicBezTo>
                  <a:cubicBezTo>
                    <a:pt x="693" y="182"/>
                    <a:pt x="690" y="225"/>
                    <a:pt x="687" y="252"/>
                  </a:cubicBezTo>
                  <a:cubicBezTo>
                    <a:pt x="680" y="252"/>
                    <a:pt x="680" y="252"/>
                    <a:pt x="680" y="2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E791EDC4-8302-4829-8B4B-A1D52FD2C0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0850" y="627063"/>
              <a:ext cx="103188" cy="136525"/>
            </a:xfrm>
            <a:custGeom>
              <a:avLst/>
              <a:gdLst>
                <a:gd name="T0" fmla="*/ 507 w 792"/>
                <a:gd name="T1" fmla="*/ 879 h 1032"/>
                <a:gd name="T2" fmla="*/ 785 w 792"/>
                <a:gd name="T3" fmla="*/ 818 h 1032"/>
                <a:gd name="T4" fmla="*/ 792 w 792"/>
                <a:gd name="T5" fmla="*/ 818 h 1032"/>
                <a:gd name="T6" fmla="*/ 743 w 792"/>
                <a:gd name="T7" fmla="*/ 1032 h 1032"/>
                <a:gd name="T8" fmla="*/ 0 w 792"/>
                <a:gd name="T9" fmla="*/ 1032 h 1032"/>
                <a:gd name="T10" fmla="*/ 0 w 792"/>
                <a:gd name="T11" fmla="*/ 1025 h 1032"/>
                <a:gd name="T12" fmla="*/ 65 w 792"/>
                <a:gd name="T13" fmla="*/ 886 h 1032"/>
                <a:gd name="T14" fmla="*/ 65 w 792"/>
                <a:gd name="T15" fmla="*/ 306 h 1032"/>
                <a:gd name="T16" fmla="*/ 5 w 792"/>
                <a:gd name="T17" fmla="*/ 13 h 1032"/>
                <a:gd name="T18" fmla="*/ 5 w 792"/>
                <a:gd name="T19" fmla="*/ 5 h 1032"/>
                <a:gd name="T20" fmla="*/ 152 w 792"/>
                <a:gd name="T21" fmla="*/ 0 h 1032"/>
                <a:gd name="T22" fmla="*/ 327 w 792"/>
                <a:gd name="T23" fmla="*/ 6 h 1032"/>
                <a:gd name="T24" fmla="*/ 327 w 792"/>
                <a:gd name="T25" fmla="*/ 14 h 1032"/>
                <a:gd name="T26" fmla="*/ 255 w 792"/>
                <a:gd name="T27" fmla="*/ 306 h 1032"/>
                <a:gd name="T28" fmla="*/ 255 w 792"/>
                <a:gd name="T29" fmla="*/ 879 h 1032"/>
                <a:gd name="T30" fmla="*/ 507 w 792"/>
                <a:gd name="T31" fmla="*/ 879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92" h="1032">
                  <a:moveTo>
                    <a:pt x="507" y="879"/>
                  </a:moveTo>
                  <a:cubicBezTo>
                    <a:pt x="664" y="879"/>
                    <a:pt x="738" y="861"/>
                    <a:pt x="785" y="818"/>
                  </a:cubicBezTo>
                  <a:cubicBezTo>
                    <a:pt x="792" y="818"/>
                    <a:pt x="792" y="818"/>
                    <a:pt x="792" y="818"/>
                  </a:cubicBezTo>
                  <a:cubicBezTo>
                    <a:pt x="787" y="871"/>
                    <a:pt x="759" y="993"/>
                    <a:pt x="743" y="1032"/>
                  </a:cubicBezTo>
                  <a:cubicBezTo>
                    <a:pt x="0" y="1032"/>
                    <a:pt x="0" y="1032"/>
                    <a:pt x="0" y="1032"/>
                  </a:cubicBezTo>
                  <a:cubicBezTo>
                    <a:pt x="0" y="1025"/>
                    <a:pt x="0" y="1025"/>
                    <a:pt x="0" y="1025"/>
                  </a:cubicBezTo>
                  <a:cubicBezTo>
                    <a:pt x="44" y="997"/>
                    <a:pt x="65" y="973"/>
                    <a:pt x="65" y="88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5" y="108"/>
                    <a:pt x="65" y="58"/>
                    <a:pt x="5" y="1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34" y="2"/>
                    <a:pt x="87" y="0"/>
                    <a:pt x="152" y="0"/>
                  </a:cubicBezTo>
                  <a:cubicBezTo>
                    <a:pt x="227" y="0"/>
                    <a:pt x="294" y="2"/>
                    <a:pt x="327" y="6"/>
                  </a:cubicBezTo>
                  <a:cubicBezTo>
                    <a:pt x="327" y="14"/>
                    <a:pt x="327" y="14"/>
                    <a:pt x="327" y="14"/>
                  </a:cubicBezTo>
                  <a:cubicBezTo>
                    <a:pt x="257" y="66"/>
                    <a:pt x="255" y="108"/>
                    <a:pt x="255" y="306"/>
                  </a:cubicBezTo>
                  <a:cubicBezTo>
                    <a:pt x="255" y="879"/>
                    <a:pt x="255" y="879"/>
                    <a:pt x="255" y="879"/>
                  </a:cubicBezTo>
                  <a:cubicBezTo>
                    <a:pt x="507" y="879"/>
                    <a:pt x="507" y="879"/>
                    <a:pt x="507" y="8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7F57A86D-80CD-43BB-ABCA-763C7277C5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6263" y="627063"/>
              <a:ext cx="131763" cy="138112"/>
            </a:xfrm>
            <a:custGeom>
              <a:avLst/>
              <a:gdLst>
                <a:gd name="T0" fmla="*/ 71 w 1004"/>
                <a:gd name="T1" fmla="*/ 305 h 1045"/>
                <a:gd name="T2" fmla="*/ 0 w 1004"/>
                <a:gd name="T3" fmla="*/ 14 h 1045"/>
                <a:gd name="T4" fmla="*/ 0 w 1004"/>
                <a:gd name="T5" fmla="*/ 6 h 1045"/>
                <a:gd name="T6" fmla="*/ 160 w 1004"/>
                <a:gd name="T7" fmla="*/ 0 h 1045"/>
                <a:gd name="T8" fmla="*/ 268 w 1004"/>
                <a:gd name="T9" fmla="*/ 2 h 1045"/>
                <a:gd name="T10" fmla="*/ 261 w 1004"/>
                <a:gd name="T11" fmla="*/ 305 h 1045"/>
                <a:gd name="T12" fmla="*/ 261 w 1004"/>
                <a:gd name="T13" fmla="*/ 651 h 1045"/>
                <a:gd name="T14" fmla="*/ 431 w 1004"/>
                <a:gd name="T15" fmla="*/ 879 h 1045"/>
                <a:gd name="T16" fmla="*/ 709 w 1004"/>
                <a:gd name="T17" fmla="*/ 793 h 1045"/>
                <a:gd name="T18" fmla="*/ 730 w 1004"/>
                <a:gd name="T19" fmla="*/ 730 h 1045"/>
                <a:gd name="T20" fmla="*/ 730 w 1004"/>
                <a:gd name="T21" fmla="*/ 309 h 1045"/>
                <a:gd name="T22" fmla="*/ 659 w 1004"/>
                <a:gd name="T23" fmla="*/ 14 h 1045"/>
                <a:gd name="T24" fmla="*/ 659 w 1004"/>
                <a:gd name="T25" fmla="*/ 6 h 1045"/>
                <a:gd name="T26" fmla="*/ 821 w 1004"/>
                <a:gd name="T27" fmla="*/ 0 h 1045"/>
                <a:gd name="T28" fmla="*/ 926 w 1004"/>
                <a:gd name="T29" fmla="*/ 2 h 1045"/>
                <a:gd name="T30" fmla="*/ 920 w 1004"/>
                <a:gd name="T31" fmla="*/ 306 h 1045"/>
                <a:gd name="T32" fmla="*/ 920 w 1004"/>
                <a:gd name="T33" fmla="*/ 784 h 1045"/>
                <a:gd name="T34" fmla="*/ 1004 w 1004"/>
                <a:gd name="T35" fmla="*/ 1027 h 1045"/>
                <a:gd name="T36" fmla="*/ 1004 w 1004"/>
                <a:gd name="T37" fmla="*/ 1032 h 1045"/>
                <a:gd name="T38" fmla="*/ 782 w 1004"/>
                <a:gd name="T39" fmla="*/ 1032 h 1045"/>
                <a:gd name="T40" fmla="*/ 744 w 1004"/>
                <a:gd name="T41" fmla="*/ 939 h 1045"/>
                <a:gd name="T42" fmla="*/ 387 w 1004"/>
                <a:gd name="T43" fmla="*/ 1045 h 1045"/>
                <a:gd name="T44" fmla="*/ 71 w 1004"/>
                <a:gd name="T45" fmla="*/ 736 h 1045"/>
                <a:gd name="T46" fmla="*/ 71 w 1004"/>
                <a:gd name="T47" fmla="*/ 305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04" h="1045">
                  <a:moveTo>
                    <a:pt x="71" y="305"/>
                  </a:moveTo>
                  <a:cubicBezTo>
                    <a:pt x="71" y="108"/>
                    <a:pt x="71" y="66"/>
                    <a:pt x="0" y="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6" y="4"/>
                    <a:pt x="92" y="0"/>
                    <a:pt x="160" y="0"/>
                  </a:cubicBezTo>
                  <a:cubicBezTo>
                    <a:pt x="197" y="0"/>
                    <a:pt x="232" y="0"/>
                    <a:pt x="268" y="2"/>
                  </a:cubicBezTo>
                  <a:cubicBezTo>
                    <a:pt x="266" y="40"/>
                    <a:pt x="261" y="102"/>
                    <a:pt x="261" y="305"/>
                  </a:cubicBezTo>
                  <a:cubicBezTo>
                    <a:pt x="261" y="651"/>
                    <a:pt x="261" y="651"/>
                    <a:pt x="261" y="651"/>
                  </a:cubicBezTo>
                  <a:cubicBezTo>
                    <a:pt x="261" y="802"/>
                    <a:pt x="283" y="879"/>
                    <a:pt x="431" y="879"/>
                  </a:cubicBezTo>
                  <a:cubicBezTo>
                    <a:pt x="547" y="879"/>
                    <a:pt x="661" y="834"/>
                    <a:pt x="709" y="793"/>
                  </a:cubicBezTo>
                  <a:cubicBezTo>
                    <a:pt x="730" y="775"/>
                    <a:pt x="730" y="756"/>
                    <a:pt x="730" y="730"/>
                  </a:cubicBezTo>
                  <a:cubicBezTo>
                    <a:pt x="730" y="309"/>
                    <a:pt x="730" y="309"/>
                    <a:pt x="730" y="309"/>
                  </a:cubicBezTo>
                  <a:cubicBezTo>
                    <a:pt x="730" y="108"/>
                    <a:pt x="730" y="67"/>
                    <a:pt x="659" y="14"/>
                  </a:cubicBezTo>
                  <a:cubicBezTo>
                    <a:pt x="659" y="6"/>
                    <a:pt x="659" y="6"/>
                    <a:pt x="659" y="6"/>
                  </a:cubicBezTo>
                  <a:cubicBezTo>
                    <a:pt x="684" y="4"/>
                    <a:pt x="751" y="0"/>
                    <a:pt x="821" y="0"/>
                  </a:cubicBezTo>
                  <a:cubicBezTo>
                    <a:pt x="856" y="0"/>
                    <a:pt x="890" y="0"/>
                    <a:pt x="926" y="2"/>
                  </a:cubicBezTo>
                  <a:cubicBezTo>
                    <a:pt x="925" y="40"/>
                    <a:pt x="920" y="102"/>
                    <a:pt x="920" y="306"/>
                  </a:cubicBezTo>
                  <a:cubicBezTo>
                    <a:pt x="920" y="784"/>
                    <a:pt x="920" y="784"/>
                    <a:pt x="920" y="784"/>
                  </a:cubicBezTo>
                  <a:cubicBezTo>
                    <a:pt x="920" y="871"/>
                    <a:pt x="930" y="979"/>
                    <a:pt x="1004" y="1027"/>
                  </a:cubicBezTo>
                  <a:cubicBezTo>
                    <a:pt x="1004" y="1032"/>
                    <a:pt x="1004" y="1032"/>
                    <a:pt x="1004" y="1032"/>
                  </a:cubicBezTo>
                  <a:cubicBezTo>
                    <a:pt x="782" y="1032"/>
                    <a:pt x="782" y="1032"/>
                    <a:pt x="782" y="1032"/>
                  </a:cubicBezTo>
                  <a:cubicBezTo>
                    <a:pt x="765" y="1014"/>
                    <a:pt x="749" y="960"/>
                    <a:pt x="744" y="939"/>
                  </a:cubicBezTo>
                  <a:cubicBezTo>
                    <a:pt x="639" y="1009"/>
                    <a:pt x="530" y="1045"/>
                    <a:pt x="387" y="1045"/>
                  </a:cubicBezTo>
                  <a:cubicBezTo>
                    <a:pt x="145" y="1045"/>
                    <a:pt x="71" y="926"/>
                    <a:pt x="71" y="736"/>
                  </a:cubicBezTo>
                  <a:cubicBezTo>
                    <a:pt x="71" y="305"/>
                    <a:pt x="71" y="305"/>
                    <a:pt x="71" y="30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sp>
        <p:nvSpPr>
          <p:cNvPr id="20" name="Rubrik 1">
            <a:extLst>
              <a:ext uri="{FF2B5EF4-FFF2-40B4-BE49-F238E27FC236}">
                <a16:creationId xmlns:a16="http://schemas.microsoft.com/office/drawing/2014/main" id="{1A2E631D-57F7-4466-9422-5DF057A37B4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5459" y="2184770"/>
            <a:ext cx="9144000" cy="2387600"/>
          </a:xfrm>
        </p:spPr>
        <p:txBody>
          <a:bodyPr anchor="b"/>
          <a:lstStyle>
            <a:lvl1pPr algn="l">
              <a:lnSpc>
                <a:spcPts val="5600"/>
              </a:lnSpc>
              <a:defRPr sz="46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Titel på presentationen </a:t>
            </a:r>
            <a:br>
              <a:rPr lang="sv-SE" dirty="0"/>
            </a:br>
            <a:r>
              <a:rPr lang="sv-SE" dirty="0"/>
              <a:t>eller på kapitlet</a:t>
            </a:r>
          </a:p>
        </p:txBody>
      </p:sp>
      <p:sp>
        <p:nvSpPr>
          <p:cNvPr id="21" name="Underrubrik 2">
            <a:extLst>
              <a:ext uri="{FF2B5EF4-FFF2-40B4-BE49-F238E27FC236}">
                <a16:creationId xmlns:a16="http://schemas.microsoft.com/office/drawing/2014/main" id="{A5C78210-3B40-4057-98BE-2954168FB2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5459" y="4761560"/>
            <a:ext cx="9144000" cy="581891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Namn, organisation</a:t>
            </a:r>
          </a:p>
        </p:txBody>
      </p:sp>
    </p:spTree>
    <p:extLst>
      <p:ext uri="{BB962C8B-B14F-4D97-AF65-F5344CB8AC3E}">
        <p14:creationId xmlns:p14="http://schemas.microsoft.com/office/powerpoint/2010/main" val="1216938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s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>
            <a:extLst>
              <a:ext uri="{FF2B5EF4-FFF2-40B4-BE49-F238E27FC236}">
                <a16:creationId xmlns:a16="http://schemas.microsoft.com/office/drawing/2014/main" id="{D077B0EB-C7B7-43AB-8A6A-B3EB0DEE2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355D1907-0D70-4CB2-988F-97D44F560C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2783" y="800100"/>
            <a:ext cx="8641772" cy="880197"/>
          </a:xfrm>
        </p:spPr>
        <p:txBody>
          <a:bodyPr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Innehåll</a:t>
            </a:r>
          </a:p>
        </p:txBody>
      </p:sp>
      <p:grpSp>
        <p:nvGrpSpPr>
          <p:cNvPr id="7" name="Grupp 6">
            <a:extLst>
              <a:ext uri="{FF2B5EF4-FFF2-40B4-BE49-F238E27FC236}">
                <a16:creationId xmlns:a16="http://schemas.microsoft.com/office/drawing/2014/main" id="{281B56D4-D572-4F77-ADFE-A496E83B0B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60350" y="258763"/>
            <a:ext cx="503238" cy="506412"/>
            <a:chOff x="260350" y="258763"/>
            <a:chExt cx="503238" cy="506412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89950389-10F4-457A-987D-FDD9A7550BB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2288" y="258763"/>
              <a:ext cx="241300" cy="323850"/>
            </a:xfrm>
            <a:custGeom>
              <a:avLst/>
              <a:gdLst>
                <a:gd name="T0" fmla="*/ 1845 w 1845"/>
                <a:gd name="T1" fmla="*/ 2080 h 2463"/>
                <a:gd name="T2" fmla="*/ 945 w 1845"/>
                <a:gd name="T3" fmla="*/ 2463 h 2463"/>
                <a:gd name="T4" fmla="*/ 58 w 1845"/>
                <a:gd name="T5" fmla="*/ 1814 h 2463"/>
                <a:gd name="T6" fmla="*/ 0 w 1845"/>
                <a:gd name="T7" fmla="*/ 336 h 2463"/>
                <a:gd name="T8" fmla="*/ 0 w 1845"/>
                <a:gd name="T9" fmla="*/ 0 h 2463"/>
                <a:gd name="T10" fmla="*/ 6 w 1845"/>
                <a:gd name="T11" fmla="*/ 0 h 2463"/>
                <a:gd name="T12" fmla="*/ 493 w 1845"/>
                <a:gd name="T13" fmla="*/ 955 h 2463"/>
                <a:gd name="T14" fmla="*/ 340 w 1845"/>
                <a:gd name="T15" fmla="*/ 1438 h 2463"/>
                <a:gd name="T16" fmla="*/ 221 w 1845"/>
                <a:gd name="T17" fmla="*/ 1757 h 2463"/>
                <a:gd name="T18" fmla="*/ 361 w 1845"/>
                <a:gd name="T19" fmla="*/ 1883 h 2463"/>
                <a:gd name="T20" fmla="*/ 982 w 1845"/>
                <a:gd name="T21" fmla="*/ 1770 h 2463"/>
                <a:gd name="T22" fmla="*/ 1845 w 1845"/>
                <a:gd name="T23" fmla="*/ 2073 h 2463"/>
                <a:gd name="T24" fmla="*/ 1845 w 1845"/>
                <a:gd name="T25" fmla="*/ 2080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1845" y="2080"/>
                  </a:moveTo>
                  <a:cubicBezTo>
                    <a:pt x="1580" y="2256"/>
                    <a:pt x="1328" y="2463"/>
                    <a:pt x="945" y="2463"/>
                  </a:cubicBezTo>
                  <a:cubicBezTo>
                    <a:pt x="502" y="2463"/>
                    <a:pt x="130" y="2258"/>
                    <a:pt x="58" y="1814"/>
                  </a:cubicBezTo>
                  <a:cubicBezTo>
                    <a:pt x="6" y="1490"/>
                    <a:pt x="0" y="628"/>
                    <a:pt x="0" y="3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82" y="363"/>
                    <a:pt x="493" y="580"/>
                    <a:pt x="493" y="955"/>
                  </a:cubicBezTo>
                  <a:cubicBezTo>
                    <a:pt x="493" y="1141"/>
                    <a:pt x="432" y="1261"/>
                    <a:pt x="340" y="1438"/>
                  </a:cubicBezTo>
                  <a:cubicBezTo>
                    <a:pt x="292" y="1531"/>
                    <a:pt x="221" y="1648"/>
                    <a:pt x="221" y="1757"/>
                  </a:cubicBezTo>
                  <a:cubicBezTo>
                    <a:pt x="221" y="1821"/>
                    <a:pt x="250" y="1883"/>
                    <a:pt x="361" y="1883"/>
                  </a:cubicBezTo>
                  <a:cubicBezTo>
                    <a:pt x="578" y="1883"/>
                    <a:pt x="700" y="1770"/>
                    <a:pt x="982" y="1770"/>
                  </a:cubicBezTo>
                  <a:cubicBezTo>
                    <a:pt x="1304" y="1770"/>
                    <a:pt x="1534" y="1887"/>
                    <a:pt x="1845" y="2073"/>
                  </a:cubicBezTo>
                  <a:cubicBezTo>
                    <a:pt x="1845" y="2080"/>
                    <a:pt x="1845" y="2080"/>
                    <a:pt x="1845" y="20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5BA4E1A3-C424-492E-980C-420CF1ECD85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0350" y="258763"/>
              <a:ext cx="241300" cy="323850"/>
            </a:xfrm>
            <a:custGeom>
              <a:avLst/>
              <a:gdLst>
                <a:gd name="T0" fmla="*/ 0 w 1845"/>
                <a:gd name="T1" fmla="*/ 2073 h 2463"/>
                <a:gd name="T2" fmla="*/ 863 w 1845"/>
                <a:gd name="T3" fmla="*/ 1770 h 2463"/>
                <a:gd name="T4" fmla="*/ 1484 w 1845"/>
                <a:gd name="T5" fmla="*/ 1883 h 2463"/>
                <a:gd name="T6" fmla="*/ 1624 w 1845"/>
                <a:gd name="T7" fmla="*/ 1757 h 2463"/>
                <a:gd name="T8" fmla="*/ 1505 w 1845"/>
                <a:gd name="T9" fmla="*/ 1438 h 2463"/>
                <a:gd name="T10" fmla="*/ 1352 w 1845"/>
                <a:gd name="T11" fmla="*/ 955 h 2463"/>
                <a:gd name="T12" fmla="*/ 1839 w 1845"/>
                <a:gd name="T13" fmla="*/ 0 h 2463"/>
                <a:gd name="T14" fmla="*/ 1845 w 1845"/>
                <a:gd name="T15" fmla="*/ 0 h 2463"/>
                <a:gd name="T16" fmla="*/ 1845 w 1845"/>
                <a:gd name="T17" fmla="*/ 334 h 2463"/>
                <a:gd name="T18" fmla="*/ 1787 w 1845"/>
                <a:gd name="T19" fmla="*/ 1814 h 2463"/>
                <a:gd name="T20" fmla="*/ 900 w 1845"/>
                <a:gd name="T21" fmla="*/ 2463 h 2463"/>
                <a:gd name="T22" fmla="*/ 0 w 1845"/>
                <a:gd name="T23" fmla="*/ 2080 h 2463"/>
                <a:gd name="T24" fmla="*/ 0 w 1845"/>
                <a:gd name="T25" fmla="*/ 2073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0" y="2073"/>
                  </a:moveTo>
                  <a:cubicBezTo>
                    <a:pt x="311" y="1887"/>
                    <a:pt x="541" y="1770"/>
                    <a:pt x="863" y="1770"/>
                  </a:cubicBezTo>
                  <a:cubicBezTo>
                    <a:pt x="1145" y="1770"/>
                    <a:pt x="1267" y="1883"/>
                    <a:pt x="1484" y="1883"/>
                  </a:cubicBezTo>
                  <a:cubicBezTo>
                    <a:pt x="1594" y="1883"/>
                    <a:pt x="1624" y="1821"/>
                    <a:pt x="1624" y="1757"/>
                  </a:cubicBezTo>
                  <a:cubicBezTo>
                    <a:pt x="1624" y="1648"/>
                    <a:pt x="1553" y="1531"/>
                    <a:pt x="1505" y="1438"/>
                  </a:cubicBezTo>
                  <a:cubicBezTo>
                    <a:pt x="1413" y="1261"/>
                    <a:pt x="1352" y="1141"/>
                    <a:pt x="1352" y="955"/>
                  </a:cubicBezTo>
                  <a:cubicBezTo>
                    <a:pt x="1352" y="580"/>
                    <a:pt x="1663" y="363"/>
                    <a:pt x="1839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5" y="334"/>
                    <a:pt x="1845" y="334"/>
                    <a:pt x="1845" y="334"/>
                  </a:cubicBezTo>
                  <a:cubicBezTo>
                    <a:pt x="1845" y="628"/>
                    <a:pt x="1839" y="1490"/>
                    <a:pt x="1787" y="1814"/>
                  </a:cubicBezTo>
                  <a:cubicBezTo>
                    <a:pt x="1715" y="2258"/>
                    <a:pt x="1343" y="2463"/>
                    <a:pt x="900" y="2463"/>
                  </a:cubicBezTo>
                  <a:cubicBezTo>
                    <a:pt x="516" y="2463"/>
                    <a:pt x="264" y="2256"/>
                    <a:pt x="0" y="2080"/>
                  </a:cubicBezTo>
                  <a:cubicBezTo>
                    <a:pt x="0" y="2073"/>
                    <a:pt x="0" y="2073"/>
                    <a:pt x="0" y="20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90F966FE-8E3B-4344-AE8D-478E20AFEC8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4325" y="625475"/>
              <a:ext cx="95250" cy="139700"/>
            </a:xfrm>
            <a:custGeom>
              <a:avLst/>
              <a:gdLst>
                <a:gd name="T0" fmla="*/ 680 w 728"/>
                <a:gd name="T1" fmla="*/ 252 h 1058"/>
                <a:gd name="T2" fmla="*/ 406 w 728"/>
                <a:gd name="T3" fmla="*/ 140 h 1058"/>
                <a:gd name="T4" fmla="*/ 213 w 728"/>
                <a:gd name="T5" fmla="*/ 265 h 1058"/>
                <a:gd name="T6" fmla="*/ 728 w 728"/>
                <a:gd name="T7" fmla="*/ 752 h 1058"/>
                <a:gd name="T8" fmla="*/ 329 w 728"/>
                <a:gd name="T9" fmla="*/ 1058 h 1058"/>
                <a:gd name="T10" fmla="*/ 7 w 728"/>
                <a:gd name="T11" fmla="*/ 1005 h 1058"/>
                <a:gd name="T12" fmla="*/ 0 w 728"/>
                <a:gd name="T13" fmla="*/ 890 h 1058"/>
                <a:gd name="T14" fmla="*/ 7 w 728"/>
                <a:gd name="T15" fmla="*/ 780 h 1058"/>
                <a:gd name="T16" fmla="*/ 15 w 728"/>
                <a:gd name="T17" fmla="*/ 780 h 1058"/>
                <a:gd name="T18" fmla="*/ 342 w 728"/>
                <a:gd name="T19" fmla="*/ 914 h 1058"/>
                <a:gd name="T20" fmla="*/ 529 w 728"/>
                <a:gd name="T21" fmla="*/ 782 h 1058"/>
                <a:gd name="T22" fmla="*/ 20 w 728"/>
                <a:gd name="T23" fmla="*/ 297 h 1058"/>
                <a:gd name="T24" fmla="*/ 420 w 728"/>
                <a:gd name="T25" fmla="*/ 0 h 1058"/>
                <a:gd name="T26" fmla="*/ 687 w 728"/>
                <a:gd name="T27" fmla="*/ 40 h 1058"/>
                <a:gd name="T28" fmla="*/ 693 w 728"/>
                <a:gd name="T29" fmla="*/ 135 h 1058"/>
                <a:gd name="T30" fmla="*/ 687 w 728"/>
                <a:gd name="T31" fmla="*/ 252 h 1058"/>
                <a:gd name="T32" fmla="*/ 680 w 728"/>
                <a:gd name="T33" fmla="*/ 252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8" h="1058">
                  <a:moveTo>
                    <a:pt x="680" y="252"/>
                  </a:moveTo>
                  <a:cubicBezTo>
                    <a:pt x="643" y="191"/>
                    <a:pt x="555" y="140"/>
                    <a:pt x="406" y="140"/>
                  </a:cubicBezTo>
                  <a:cubicBezTo>
                    <a:pt x="295" y="140"/>
                    <a:pt x="213" y="174"/>
                    <a:pt x="213" y="265"/>
                  </a:cubicBezTo>
                  <a:cubicBezTo>
                    <a:pt x="213" y="471"/>
                    <a:pt x="728" y="432"/>
                    <a:pt x="728" y="752"/>
                  </a:cubicBezTo>
                  <a:cubicBezTo>
                    <a:pt x="728" y="938"/>
                    <a:pt x="594" y="1058"/>
                    <a:pt x="329" y="1058"/>
                  </a:cubicBezTo>
                  <a:cubicBezTo>
                    <a:pt x="199" y="1058"/>
                    <a:pt x="80" y="1038"/>
                    <a:pt x="7" y="1005"/>
                  </a:cubicBezTo>
                  <a:cubicBezTo>
                    <a:pt x="2" y="965"/>
                    <a:pt x="0" y="927"/>
                    <a:pt x="0" y="890"/>
                  </a:cubicBezTo>
                  <a:cubicBezTo>
                    <a:pt x="0" y="854"/>
                    <a:pt x="3" y="817"/>
                    <a:pt x="7" y="780"/>
                  </a:cubicBezTo>
                  <a:cubicBezTo>
                    <a:pt x="15" y="780"/>
                    <a:pt x="15" y="780"/>
                    <a:pt x="15" y="780"/>
                  </a:cubicBezTo>
                  <a:cubicBezTo>
                    <a:pt x="91" y="880"/>
                    <a:pt x="217" y="914"/>
                    <a:pt x="342" y="914"/>
                  </a:cubicBezTo>
                  <a:cubicBezTo>
                    <a:pt x="464" y="914"/>
                    <a:pt x="529" y="865"/>
                    <a:pt x="529" y="782"/>
                  </a:cubicBezTo>
                  <a:cubicBezTo>
                    <a:pt x="529" y="574"/>
                    <a:pt x="20" y="631"/>
                    <a:pt x="20" y="297"/>
                  </a:cubicBezTo>
                  <a:cubicBezTo>
                    <a:pt x="20" y="114"/>
                    <a:pt x="159" y="0"/>
                    <a:pt x="420" y="0"/>
                  </a:cubicBezTo>
                  <a:cubicBezTo>
                    <a:pt x="487" y="0"/>
                    <a:pt x="616" y="8"/>
                    <a:pt x="687" y="40"/>
                  </a:cubicBezTo>
                  <a:cubicBezTo>
                    <a:pt x="691" y="57"/>
                    <a:pt x="693" y="101"/>
                    <a:pt x="693" y="135"/>
                  </a:cubicBezTo>
                  <a:cubicBezTo>
                    <a:pt x="693" y="182"/>
                    <a:pt x="690" y="225"/>
                    <a:pt x="687" y="252"/>
                  </a:cubicBezTo>
                  <a:cubicBezTo>
                    <a:pt x="680" y="252"/>
                    <a:pt x="680" y="252"/>
                    <a:pt x="680" y="2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697503E8-9288-4CB1-A5AA-B956986E94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0850" y="627063"/>
              <a:ext cx="103188" cy="136525"/>
            </a:xfrm>
            <a:custGeom>
              <a:avLst/>
              <a:gdLst>
                <a:gd name="T0" fmla="*/ 507 w 792"/>
                <a:gd name="T1" fmla="*/ 879 h 1032"/>
                <a:gd name="T2" fmla="*/ 785 w 792"/>
                <a:gd name="T3" fmla="*/ 818 h 1032"/>
                <a:gd name="T4" fmla="*/ 792 w 792"/>
                <a:gd name="T5" fmla="*/ 818 h 1032"/>
                <a:gd name="T6" fmla="*/ 743 w 792"/>
                <a:gd name="T7" fmla="*/ 1032 h 1032"/>
                <a:gd name="T8" fmla="*/ 0 w 792"/>
                <a:gd name="T9" fmla="*/ 1032 h 1032"/>
                <a:gd name="T10" fmla="*/ 0 w 792"/>
                <a:gd name="T11" fmla="*/ 1025 h 1032"/>
                <a:gd name="T12" fmla="*/ 65 w 792"/>
                <a:gd name="T13" fmla="*/ 886 h 1032"/>
                <a:gd name="T14" fmla="*/ 65 w 792"/>
                <a:gd name="T15" fmla="*/ 306 h 1032"/>
                <a:gd name="T16" fmla="*/ 5 w 792"/>
                <a:gd name="T17" fmla="*/ 13 h 1032"/>
                <a:gd name="T18" fmla="*/ 5 w 792"/>
                <a:gd name="T19" fmla="*/ 5 h 1032"/>
                <a:gd name="T20" fmla="*/ 152 w 792"/>
                <a:gd name="T21" fmla="*/ 0 h 1032"/>
                <a:gd name="T22" fmla="*/ 327 w 792"/>
                <a:gd name="T23" fmla="*/ 6 h 1032"/>
                <a:gd name="T24" fmla="*/ 327 w 792"/>
                <a:gd name="T25" fmla="*/ 14 h 1032"/>
                <a:gd name="T26" fmla="*/ 255 w 792"/>
                <a:gd name="T27" fmla="*/ 306 h 1032"/>
                <a:gd name="T28" fmla="*/ 255 w 792"/>
                <a:gd name="T29" fmla="*/ 879 h 1032"/>
                <a:gd name="T30" fmla="*/ 507 w 792"/>
                <a:gd name="T31" fmla="*/ 879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92" h="1032">
                  <a:moveTo>
                    <a:pt x="507" y="879"/>
                  </a:moveTo>
                  <a:cubicBezTo>
                    <a:pt x="664" y="879"/>
                    <a:pt x="738" y="861"/>
                    <a:pt x="785" y="818"/>
                  </a:cubicBezTo>
                  <a:cubicBezTo>
                    <a:pt x="792" y="818"/>
                    <a:pt x="792" y="818"/>
                    <a:pt x="792" y="818"/>
                  </a:cubicBezTo>
                  <a:cubicBezTo>
                    <a:pt x="787" y="871"/>
                    <a:pt x="759" y="993"/>
                    <a:pt x="743" y="1032"/>
                  </a:cubicBezTo>
                  <a:cubicBezTo>
                    <a:pt x="0" y="1032"/>
                    <a:pt x="0" y="1032"/>
                    <a:pt x="0" y="1032"/>
                  </a:cubicBezTo>
                  <a:cubicBezTo>
                    <a:pt x="0" y="1025"/>
                    <a:pt x="0" y="1025"/>
                    <a:pt x="0" y="1025"/>
                  </a:cubicBezTo>
                  <a:cubicBezTo>
                    <a:pt x="44" y="997"/>
                    <a:pt x="65" y="973"/>
                    <a:pt x="65" y="88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5" y="108"/>
                    <a:pt x="65" y="58"/>
                    <a:pt x="5" y="1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34" y="2"/>
                    <a:pt x="87" y="0"/>
                    <a:pt x="152" y="0"/>
                  </a:cubicBezTo>
                  <a:cubicBezTo>
                    <a:pt x="227" y="0"/>
                    <a:pt x="294" y="2"/>
                    <a:pt x="327" y="6"/>
                  </a:cubicBezTo>
                  <a:cubicBezTo>
                    <a:pt x="327" y="14"/>
                    <a:pt x="327" y="14"/>
                    <a:pt x="327" y="14"/>
                  </a:cubicBezTo>
                  <a:cubicBezTo>
                    <a:pt x="257" y="66"/>
                    <a:pt x="255" y="108"/>
                    <a:pt x="255" y="306"/>
                  </a:cubicBezTo>
                  <a:cubicBezTo>
                    <a:pt x="255" y="879"/>
                    <a:pt x="255" y="879"/>
                    <a:pt x="255" y="879"/>
                  </a:cubicBezTo>
                  <a:cubicBezTo>
                    <a:pt x="507" y="879"/>
                    <a:pt x="507" y="879"/>
                    <a:pt x="507" y="8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2D2D20C9-0781-4420-82D4-B22761D4263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6263" y="627063"/>
              <a:ext cx="131763" cy="138112"/>
            </a:xfrm>
            <a:custGeom>
              <a:avLst/>
              <a:gdLst>
                <a:gd name="T0" fmla="*/ 71 w 1004"/>
                <a:gd name="T1" fmla="*/ 305 h 1045"/>
                <a:gd name="T2" fmla="*/ 0 w 1004"/>
                <a:gd name="T3" fmla="*/ 14 h 1045"/>
                <a:gd name="T4" fmla="*/ 0 w 1004"/>
                <a:gd name="T5" fmla="*/ 6 h 1045"/>
                <a:gd name="T6" fmla="*/ 160 w 1004"/>
                <a:gd name="T7" fmla="*/ 0 h 1045"/>
                <a:gd name="T8" fmla="*/ 268 w 1004"/>
                <a:gd name="T9" fmla="*/ 2 h 1045"/>
                <a:gd name="T10" fmla="*/ 261 w 1004"/>
                <a:gd name="T11" fmla="*/ 305 h 1045"/>
                <a:gd name="T12" fmla="*/ 261 w 1004"/>
                <a:gd name="T13" fmla="*/ 651 h 1045"/>
                <a:gd name="T14" fmla="*/ 431 w 1004"/>
                <a:gd name="T15" fmla="*/ 879 h 1045"/>
                <a:gd name="T16" fmla="*/ 709 w 1004"/>
                <a:gd name="T17" fmla="*/ 793 h 1045"/>
                <a:gd name="T18" fmla="*/ 730 w 1004"/>
                <a:gd name="T19" fmla="*/ 730 h 1045"/>
                <a:gd name="T20" fmla="*/ 730 w 1004"/>
                <a:gd name="T21" fmla="*/ 309 h 1045"/>
                <a:gd name="T22" fmla="*/ 659 w 1004"/>
                <a:gd name="T23" fmla="*/ 14 h 1045"/>
                <a:gd name="T24" fmla="*/ 659 w 1004"/>
                <a:gd name="T25" fmla="*/ 6 h 1045"/>
                <a:gd name="T26" fmla="*/ 821 w 1004"/>
                <a:gd name="T27" fmla="*/ 0 h 1045"/>
                <a:gd name="T28" fmla="*/ 926 w 1004"/>
                <a:gd name="T29" fmla="*/ 2 h 1045"/>
                <a:gd name="T30" fmla="*/ 920 w 1004"/>
                <a:gd name="T31" fmla="*/ 306 h 1045"/>
                <a:gd name="T32" fmla="*/ 920 w 1004"/>
                <a:gd name="T33" fmla="*/ 784 h 1045"/>
                <a:gd name="T34" fmla="*/ 1004 w 1004"/>
                <a:gd name="T35" fmla="*/ 1027 h 1045"/>
                <a:gd name="T36" fmla="*/ 1004 w 1004"/>
                <a:gd name="T37" fmla="*/ 1032 h 1045"/>
                <a:gd name="T38" fmla="*/ 782 w 1004"/>
                <a:gd name="T39" fmla="*/ 1032 h 1045"/>
                <a:gd name="T40" fmla="*/ 744 w 1004"/>
                <a:gd name="T41" fmla="*/ 939 h 1045"/>
                <a:gd name="T42" fmla="*/ 387 w 1004"/>
                <a:gd name="T43" fmla="*/ 1045 h 1045"/>
                <a:gd name="T44" fmla="*/ 71 w 1004"/>
                <a:gd name="T45" fmla="*/ 736 h 1045"/>
                <a:gd name="T46" fmla="*/ 71 w 1004"/>
                <a:gd name="T47" fmla="*/ 305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04" h="1045">
                  <a:moveTo>
                    <a:pt x="71" y="305"/>
                  </a:moveTo>
                  <a:cubicBezTo>
                    <a:pt x="71" y="108"/>
                    <a:pt x="71" y="66"/>
                    <a:pt x="0" y="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6" y="4"/>
                    <a:pt x="92" y="0"/>
                    <a:pt x="160" y="0"/>
                  </a:cubicBezTo>
                  <a:cubicBezTo>
                    <a:pt x="197" y="0"/>
                    <a:pt x="232" y="0"/>
                    <a:pt x="268" y="2"/>
                  </a:cubicBezTo>
                  <a:cubicBezTo>
                    <a:pt x="266" y="40"/>
                    <a:pt x="261" y="102"/>
                    <a:pt x="261" y="305"/>
                  </a:cubicBezTo>
                  <a:cubicBezTo>
                    <a:pt x="261" y="651"/>
                    <a:pt x="261" y="651"/>
                    <a:pt x="261" y="651"/>
                  </a:cubicBezTo>
                  <a:cubicBezTo>
                    <a:pt x="261" y="802"/>
                    <a:pt x="283" y="879"/>
                    <a:pt x="431" y="879"/>
                  </a:cubicBezTo>
                  <a:cubicBezTo>
                    <a:pt x="547" y="879"/>
                    <a:pt x="661" y="834"/>
                    <a:pt x="709" y="793"/>
                  </a:cubicBezTo>
                  <a:cubicBezTo>
                    <a:pt x="730" y="775"/>
                    <a:pt x="730" y="756"/>
                    <a:pt x="730" y="730"/>
                  </a:cubicBezTo>
                  <a:cubicBezTo>
                    <a:pt x="730" y="309"/>
                    <a:pt x="730" y="309"/>
                    <a:pt x="730" y="309"/>
                  </a:cubicBezTo>
                  <a:cubicBezTo>
                    <a:pt x="730" y="108"/>
                    <a:pt x="730" y="67"/>
                    <a:pt x="659" y="14"/>
                  </a:cubicBezTo>
                  <a:cubicBezTo>
                    <a:pt x="659" y="6"/>
                    <a:pt x="659" y="6"/>
                    <a:pt x="659" y="6"/>
                  </a:cubicBezTo>
                  <a:cubicBezTo>
                    <a:pt x="684" y="4"/>
                    <a:pt x="751" y="0"/>
                    <a:pt x="821" y="0"/>
                  </a:cubicBezTo>
                  <a:cubicBezTo>
                    <a:pt x="856" y="0"/>
                    <a:pt x="890" y="0"/>
                    <a:pt x="926" y="2"/>
                  </a:cubicBezTo>
                  <a:cubicBezTo>
                    <a:pt x="925" y="40"/>
                    <a:pt x="920" y="102"/>
                    <a:pt x="920" y="306"/>
                  </a:cubicBezTo>
                  <a:cubicBezTo>
                    <a:pt x="920" y="784"/>
                    <a:pt x="920" y="784"/>
                    <a:pt x="920" y="784"/>
                  </a:cubicBezTo>
                  <a:cubicBezTo>
                    <a:pt x="920" y="871"/>
                    <a:pt x="930" y="979"/>
                    <a:pt x="1004" y="1027"/>
                  </a:cubicBezTo>
                  <a:cubicBezTo>
                    <a:pt x="1004" y="1032"/>
                    <a:pt x="1004" y="1032"/>
                    <a:pt x="1004" y="1032"/>
                  </a:cubicBezTo>
                  <a:cubicBezTo>
                    <a:pt x="782" y="1032"/>
                    <a:pt x="782" y="1032"/>
                    <a:pt x="782" y="1032"/>
                  </a:cubicBezTo>
                  <a:cubicBezTo>
                    <a:pt x="765" y="1014"/>
                    <a:pt x="749" y="960"/>
                    <a:pt x="744" y="939"/>
                  </a:cubicBezTo>
                  <a:cubicBezTo>
                    <a:pt x="639" y="1009"/>
                    <a:pt x="530" y="1045"/>
                    <a:pt x="387" y="1045"/>
                  </a:cubicBezTo>
                  <a:cubicBezTo>
                    <a:pt x="145" y="1045"/>
                    <a:pt x="71" y="926"/>
                    <a:pt x="71" y="736"/>
                  </a:cubicBezTo>
                  <a:cubicBezTo>
                    <a:pt x="71" y="305"/>
                    <a:pt x="71" y="305"/>
                    <a:pt x="71" y="30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sp>
        <p:nvSpPr>
          <p:cNvPr id="15" name="Platshållare för text 4">
            <a:extLst>
              <a:ext uri="{FF2B5EF4-FFF2-40B4-BE49-F238E27FC236}">
                <a16:creationId xmlns:a16="http://schemas.microsoft.com/office/drawing/2014/main" id="{99C489A3-F9A8-462F-B8AE-A8B3134F74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2783" y="1960814"/>
            <a:ext cx="8641772" cy="4343400"/>
          </a:xfrm>
        </p:spPr>
        <p:txBody>
          <a:bodyPr/>
          <a:lstStyle>
            <a:lvl1pPr marL="457200" indent="-4572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901700" indent="-457200">
              <a:buFont typeface="+mj-lt"/>
              <a:buAutoNum type="alphaLcParenR"/>
              <a:defRPr>
                <a:solidFill>
                  <a:schemeClr val="bg1"/>
                </a:solidFill>
              </a:defRPr>
            </a:lvl2pPr>
            <a:lvl3pPr marL="901700" indent="-457200">
              <a:buFont typeface="+mj-lt"/>
              <a:buAutoNum type="alphaLcParenR"/>
              <a:defRPr>
                <a:solidFill>
                  <a:schemeClr val="bg1"/>
                </a:solidFill>
              </a:defRPr>
            </a:lvl3pPr>
            <a:lvl4pPr marL="901700" indent="-457200">
              <a:buFont typeface="+mj-lt"/>
              <a:buAutoNum type="alphaLcParenR"/>
              <a:defRPr>
                <a:solidFill>
                  <a:schemeClr val="bg1"/>
                </a:solidFill>
              </a:defRPr>
            </a:lvl4pPr>
            <a:lvl5pPr marL="901700" indent="-457200">
              <a:buFont typeface="+mj-lt"/>
              <a:buAutoNum type="alphaLcParenR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58954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il – lite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394E1DE-A3B7-A297-0BBA-32295986D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3" y="1226128"/>
            <a:ext cx="10642454" cy="911374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4F18BEE-4214-9876-BF8E-A06416FAD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762" y="2407521"/>
            <a:ext cx="10642455" cy="3681552"/>
          </a:xfrm>
        </p:spPr>
        <p:txBody>
          <a:bodyPr anchor="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098BC990-E3F0-4969-A62C-2B2DAB821C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74669" y="1014582"/>
            <a:ext cx="1543488" cy="5849336"/>
          </a:xfrm>
          <a:custGeom>
            <a:avLst/>
            <a:gdLst>
              <a:gd name="connsiteX0" fmla="*/ 0 w 1533233"/>
              <a:gd name="connsiteY0" fmla="*/ 6008703 h 6008703"/>
              <a:gd name="connsiteX1" fmla="*/ 1533233 w 1533233"/>
              <a:gd name="connsiteY1" fmla="*/ 0 h 6008703"/>
              <a:gd name="connsiteX2" fmla="*/ 1533233 w 1533233"/>
              <a:gd name="connsiteY2" fmla="*/ 6008703 h 6008703"/>
              <a:gd name="connsiteX3" fmla="*/ 0 w 1533233"/>
              <a:gd name="connsiteY3" fmla="*/ 6008703 h 6008703"/>
              <a:gd name="connsiteX0" fmla="*/ 0 w 1533233"/>
              <a:gd name="connsiteY0" fmla="*/ 6008703 h 6014621"/>
              <a:gd name="connsiteX1" fmla="*/ 1533233 w 1533233"/>
              <a:gd name="connsiteY1" fmla="*/ 0 h 6014621"/>
              <a:gd name="connsiteX2" fmla="*/ 314033 w 1533233"/>
              <a:gd name="connsiteY2" fmla="*/ 6014621 h 6014621"/>
              <a:gd name="connsiteX3" fmla="*/ 0 w 1533233"/>
              <a:gd name="connsiteY3" fmla="*/ 6008703 h 6014621"/>
              <a:gd name="connsiteX0" fmla="*/ 0 w 1538565"/>
              <a:gd name="connsiteY0" fmla="*/ 5843418 h 5849336"/>
              <a:gd name="connsiteX1" fmla="*/ 1538565 w 1538565"/>
              <a:gd name="connsiteY1" fmla="*/ 0 h 5849336"/>
              <a:gd name="connsiteX2" fmla="*/ 314033 w 1538565"/>
              <a:gd name="connsiteY2" fmla="*/ 5849336 h 5849336"/>
              <a:gd name="connsiteX3" fmla="*/ 0 w 1538565"/>
              <a:gd name="connsiteY3" fmla="*/ 5843418 h 5849336"/>
              <a:gd name="connsiteX0" fmla="*/ 0 w 1538565"/>
              <a:gd name="connsiteY0" fmla="*/ 5843418 h 5849336"/>
              <a:gd name="connsiteX1" fmla="*/ 1538565 w 1538565"/>
              <a:gd name="connsiteY1" fmla="*/ 0 h 5849336"/>
              <a:gd name="connsiteX2" fmla="*/ 1492752 w 1538565"/>
              <a:gd name="connsiteY2" fmla="*/ 216524 h 5849336"/>
              <a:gd name="connsiteX3" fmla="*/ 314033 w 1538565"/>
              <a:gd name="connsiteY3" fmla="*/ 5849336 h 5849336"/>
              <a:gd name="connsiteX4" fmla="*/ 0 w 1538565"/>
              <a:gd name="connsiteY4" fmla="*/ 5843418 h 5849336"/>
              <a:gd name="connsiteX0" fmla="*/ 0 w 1542759"/>
              <a:gd name="connsiteY0" fmla="*/ 5843418 h 5849336"/>
              <a:gd name="connsiteX1" fmla="*/ 1538565 w 1542759"/>
              <a:gd name="connsiteY1" fmla="*/ 0 h 5849336"/>
              <a:gd name="connsiteX2" fmla="*/ 1542759 w 1542759"/>
              <a:gd name="connsiteY2" fmla="*/ 54599 h 5849336"/>
              <a:gd name="connsiteX3" fmla="*/ 314033 w 1542759"/>
              <a:gd name="connsiteY3" fmla="*/ 5849336 h 5849336"/>
              <a:gd name="connsiteX4" fmla="*/ 0 w 1542759"/>
              <a:gd name="connsiteY4" fmla="*/ 5843418 h 5849336"/>
              <a:gd name="connsiteX0" fmla="*/ 0 w 1538565"/>
              <a:gd name="connsiteY0" fmla="*/ 5843418 h 5849336"/>
              <a:gd name="connsiteX1" fmla="*/ 1538565 w 1538565"/>
              <a:gd name="connsiteY1" fmla="*/ 0 h 5849336"/>
              <a:gd name="connsiteX2" fmla="*/ 1535615 w 1538565"/>
              <a:gd name="connsiteY2" fmla="*/ 56980 h 5849336"/>
              <a:gd name="connsiteX3" fmla="*/ 314033 w 1538565"/>
              <a:gd name="connsiteY3" fmla="*/ 5849336 h 5849336"/>
              <a:gd name="connsiteX4" fmla="*/ 0 w 1538565"/>
              <a:gd name="connsiteY4" fmla="*/ 5843418 h 5849336"/>
              <a:gd name="connsiteX0" fmla="*/ 0 w 1578477"/>
              <a:gd name="connsiteY0" fmla="*/ 5843418 h 5849336"/>
              <a:gd name="connsiteX1" fmla="*/ 1538565 w 1578477"/>
              <a:gd name="connsiteY1" fmla="*/ 0 h 5849336"/>
              <a:gd name="connsiteX2" fmla="*/ 1578477 w 1578477"/>
              <a:gd name="connsiteY2" fmla="*/ 87937 h 5849336"/>
              <a:gd name="connsiteX3" fmla="*/ 314033 w 1578477"/>
              <a:gd name="connsiteY3" fmla="*/ 5849336 h 5849336"/>
              <a:gd name="connsiteX4" fmla="*/ 0 w 1578477"/>
              <a:gd name="connsiteY4" fmla="*/ 5843418 h 5849336"/>
              <a:gd name="connsiteX0" fmla="*/ 0 w 1578502"/>
              <a:gd name="connsiteY0" fmla="*/ 5843418 h 5849336"/>
              <a:gd name="connsiteX1" fmla="*/ 1538565 w 1578502"/>
              <a:gd name="connsiteY1" fmla="*/ 0 h 5849336"/>
              <a:gd name="connsiteX2" fmla="*/ 1578477 w 1578502"/>
              <a:gd name="connsiteY2" fmla="*/ 87937 h 5849336"/>
              <a:gd name="connsiteX3" fmla="*/ 314033 w 1578502"/>
              <a:gd name="connsiteY3" fmla="*/ 5849336 h 5849336"/>
              <a:gd name="connsiteX4" fmla="*/ 0 w 1578502"/>
              <a:gd name="connsiteY4" fmla="*/ 5843418 h 5849336"/>
              <a:gd name="connsiteX0" fmla="*/ 0 w 1543111"/>
              <a:gd name="connsiteY0" fmla="*/ 5843418 h 5849336"/>
              <a:gd name="connsiteX1" fmla="*/ 1538565 w 1543111"/>
              <a:gd name="connsiteY1" fmla="*/ 0 h 5849336"/>
              <a:gd name="connsiteX2" fmla="*/ 1530852 w 1543111"/>
              <a:gd name="connsiteY2" fmla="*/ 83174 h 5849336"/>
              <a:gd name="connsiteX3" fmla="*/ 314033 w 1543111"/>
              <a:gd name="connsiteY3" fmla="*/ 5849336 h 5849336"/>
              <a:gd name="connsiteX4" fmla="*/ 0 w 1543111"/>
              <a:gd name="connsiteY4" fmla="*/ 5843418 h 5849336"/>
              <a:gd name="connsiteX0" fmla="*/ 0 w 1540225"/>
              <a:gd name="connsiteY0" fmla="*/ 5843418 h 5849336"/>
              <a:gd name="connsiteX1" fmla="*/ 1538565 w 1540225"/>
              <a:gd name="connsiteY1" fmla="*/ 0 h 5849336"/>
              <a:gd name="connsiteX2" fmla="*/ 1530852 w 1540225"/>
              <a:gd name="connsiteY2" fmla="*/ 83174 h 5849336"/>
              <a:gd name="connsiteX3" fmla="*/ 314033 w 1540225"/>
              <a:gd name="connsiteY3" fmla="*/ 5849336 h 5849336"/>
              <a:gd name="connsiteX4" fmla="*/ 0 w 1540225"/>
              <a:gd name="connsiteY4" fmla="*/ 5843418 h 5849336"/>
              <a:gd name="connsiteX0" fmla="*/ 0 w 1545425"/>
              <a:gd name="connsiteY0" fmla="*/ 5843418 h 5849336"/>
              <a:gd name="connsiteX1" fmla="*/ 1538565 w 1545425"/>
              <a:gd name="connsiteY1" fmla="*/ 0 h 5849336"/>
              <a:gd name="connsiteX2" fmla="*/ 1545139 w 1545425"/>
              <a:gd name="connsiteY2" fmla="*/ 80793 h 5849336"/>
              <a:gd name="connsiteX3" fmla="*/ 314033 w 1545425"/>
              <a:gd name="connsiteY3" fmla="*/ 5849336 h 5849336"/>
              <a:gd name="connsiteX4" fmla="*/ 0 w 1545425"/>
              <a:gd name="connsiteY4" fmla="*/ 5843418 h 5849336"/>
              <a:gd name="connsiteX0" fmla="*/ 0 w 1543488"/>
              <a:gd name="connsiteY0" fmla="*/ 5843418 h 5849336"/>
              <a:gd name="connsiteX1" fmla="*/ 1538565 w 1543488"/>
              <a:gd name="connsiteY1" fmla="*/ 0 h 5849336"/>
              <a:gd name="connsiteX2" fmla="*/ 1542758 w 1543488"/>
              <a:gd name="connsiteY2" fmla="*/ 49836 h 5849336"/>
              <a:gd name="connsiteX3" fmla="*/ 314033 w 1543488"/>
              <a:gd name="connsiteY3" fmla="*/ 5849336 h 5849336"/>
              <a:gd name="connsiteX4" fmla="*/ 0 w 1543488"/>
              <a:gd name="connsiteY4" fmla="*/ 5843418 h 5849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3488" h="5849336">
                <a:moveTo>
                  <a:pt x="0" y="5843418"/>
                </a:moveTo>
                <a:lnTo>
                  <a:pt x="1538565" y="0"/>
                </a:lnTo>
                <a:cubicBezTo>
                  <a:pt x="1544726" y="26931"/>
                  <a:pt x="1543742" y="13381"/>
                  <a:pt x="1542758" y="49836"/>
                </a:cubicBezTo>
                <a:lnTo>
                  <a:pt x="314033" y="5849336"/>
                </a:lnTo>
                <a:lnTo>
                  <a:pt x="0" y="584341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sv-SE"/>
              <a:t>.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2E0A6B9-3A25-4D77-BE60-015619894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960963" y="1108695"/>
            <a:ext cx="1233996" cy="5749305"/>
          </a:xfrm>
          <a:custGeom>
            <a:avLst/>
            <a:gdLst>
              <a:gd name="connsiteX0" fmla="*/ 0 w 1233996"/>
              <a:gd name="connsiteY0" fmla="*/ 5825504 h 5825504"/>
              <a:gd name="connsiteX1" fmla="*/ 1233996 w 1233996"/>
              <a:gd name="connsiteY1" fmla="*/ 0 h 5825504"/>
              <a:gd name="connsiteX2" fmla="*/ 1233996 w 1233996"/>
              <a:gd name="connsiteY2" fmla="*/ 5825504 h 5825504"/>
              <a:gd name="connsiteX3" fmla="*/ 0 w 1233996"/>
              <a:gd name="connsiteY3" fmla="*/ 5825504 h 5825504"/>
              <a:gd name="connsiteX0" fmla="*/ 0 w 1260190"/>
              <a:gd name="connsiteY0" fmla="*/ 5715967 h 5715967"/>
              <a:gd name="connsiteX1" fmla="*/ 1260190 w 1260190"/>
              <a:gd name="connsiteY1" fmla="*/ 0 h 5715967"/>
              <a:gd name="connsiteX2" fmla="*/ 1233996 w 1260190"/>
              <a:gd name="connsiteY2" fmla="*/ 5715967 h 5715967"/>
              <a:gd name="connsiteX3" fmla="*/ 0 w 1260190"/>
              <a:gd name="connsiteY3" fmla="*/ 5715967 h 5715967"/>
              <a:gd name="connsiteX0" fmla="*/ 0 w 1233996"/>
              <a:gd name="connsiteY0" fmla="*/ 5749305 h 5749305"/>
              <a:gd name="connsiteX1" fmla="*/ 1231615 w 1233996"/>
              <a:gd name="connsiteY1" fmla="*/ 0 h 5749305"/>
              <a:gd name="connsiteX2" fmla="*/ 1233996 w 1233996"/>
              <a:gd name="connsiteY2" fmla="*/ 5749305 h 5749305"/>
              <a:gd name="connsiteX3" fmla="*/ 0 w 1233996"/>
              <a:gd name="connsiteY3" fmla="*/ 5749305 h 5749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3996" h="5749305">
                <a:moveTo>
                  <a:pt x="0" y="5749305"/>
                </a:moveTo>
                <a:lnTo>
                  <a:pt x="1231615" y="0"/>
                </a:lnTo>
                <a:cubicBezTo>
                  <a:pt x="1232409" y="1916435"/>
                  <a:pt x="1233202" y="3832870"/>
                  <a:pt x="1233996" y="5749305"/>
                </a:cubicBezTo>
                <a:lnTo>
                  <a:pt x="0" y="5749305"/>
                </a:lnTo>
                <a:close/>
              </a:path>
            </a:pathLst>
          </a:cu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720000" bIns="165600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sv-SE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255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l– 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1">
            <a:extLst>
              <a:ext uri="{FF2B5EF4-FFF2-40B4-BE49-F238E27FC236}">
                <a16:creationId xmlns:a16="http://schemas.microsoft.com/office/drawing/2014/main" id="{DAD75157-2CF5-43DE-9D1C-3B451B4BA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720" y="1250479"/>
            <a:ext cx="5168055" cy="880197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1" name="Platshållare för innehåll 2">
            <a:extLst>
              <a:ext uri="{FF2B5EF4-FFF2-40B4-BE49-F238E27FC236}">
                <a16:creationId xmlns:a16="http://schemas.microsoft.com/office/drawing/2014/main" id="{8498AC19-0878-4078-B419-F210CA38C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720" y="2397440"/>
            <a:ext cx="5168055" cy="364851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2E0A6B9-3A25-4D77-BE60-015619894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17330" y="-13285"/>
            <a:ext cx="6385180" cy="6892305"/>
          </a:xfrm>
          <a:custGeom>
            <a:avLst/>
            <a:gdLst>
              <a:gd name="connsiteX0" fmla="*/ 0 w 1233996"/>
              <a:gd name="connsiteY0" fmla="*/ 5825504 h 5825504"/>
              <a:gd name="connsiteX1" fmla="*/ 1233996 w 1233996"/>
              <a:gd name="connsiteY1" fmla="*/ 0 h 5825504"/>
              <a:gd name="connsiteX2" fmla="*/ 1233996 w 1233996"/>
              <a:gd name="connsiteY2" fmla="*/ 5825504 h 5825504"/>
              <a:gd name="connsiteX3" fmla="*/ 0 w 1233996"/>
              <a:gd name="connsiteY3" fmla="*/ 5825504 h 5825504"/>
              <a:gd name="connsiteX0" fmla="*/ 0 w 1260190"/>
              <a:gd name="connsiteY0" fmla="*/ 5715967 h 5715967"/>
              <a:gd name="connsiteX1" fmla="*/ 1260190 w 1260190"/>
              <a:gd name="connsiteY1" fmla="*/ 0 h 5715967"/>
              <a:gd name="connsiteX2" fmla="*/ 1233996 w 1260190"/>
              <a:gd name="connsiteY2" fmla="*/ 5715967 h 5715967"/>
              <a:gd name="connsiteX3" fmla="*/ 0 w 1260190"/>
              <a:gd name="connsiteY3" fmla="*/ 5715967 h 5715967"/>
              <a:gd name="connsiteX0" fmla="*/ 0 w 1233996"/>
              <a:gd name="connsiteY0" fmla="*/ 5749305 h 5749305"/>
              <a:gd name="connsiteX1" fmla="*/ 1231615 w 1233996"/>
              <a:gd name="connsiteY1" fmla="*/ 0 h 5749305"/>
              <a:gd name="connsiteX2" fmla="*/ 1233996 w 1233996"/>
              <a:gd name="connsiteY2" fmla="*/ 5749305 h 5749305"/>
              <a:gd name="connsiteX3" fmla="*/ 0 w 1233996"/>
              <a:gd name="connsiteY3" fmla="*/ 5749305 h 5749305"/>
              <a:gd name="connsiteX0" fmla="*/ 0 w 1233996"/>
              <a:gd name="connsiteY0" fmla="*/ 5749305 h 5749305"/>
              <a:gd name="connsiteX1" fmla="*/ 1071872 w 1233996"/>
              <a:gd name="connsiteY1" fmla="*/ 772060 h 5749305"/>
              <a:gd name="connsiteX2" fmla="*/ 1231615 w 1233996"/>
              <a:gd name="connsiteY2" fmla="*/ 0 h 5749305"/>
              <a:gd name="connsiteX3" fmla="*/ 1233996 w 1233996"/>
              <a:gd name="connsiteY3" fmla="*/ 5749305 h 5749305"/>
              <a:gd name="connsiteX4" fmla="*/ 0 w 1233996"/>
              <a:gd name="connsiteY4" fmla="*/ 5749305 h 5749305"/>
              <a:gd name="connsiteX0" fmla="*/ 0 w 1233996"/>
              <a:gd name="connsiteY0" fmla="*/ 5749305 h 5749305"/>
              <a:gd name="connsiteX1" fmla="*/ 1071872 w 1233996"/>
              <a:gd name="connsiteY1" fmla="*/ 772060 h 5749305"/>
              <a:gd name="connsiteX2" fmla="*/ 1231615 w 1233996"/>
              <a:gd name="connsiteY2" fmla="*/ 0 h 5749305"/>
              <a:gd name="connsiteX3" fmla="*/ 1233996 w 1233996"/>
              <a:gd name="connsiteY3" fmla="*/ 5749305 h 5749305"/>
              <a:gd name="connsiteX4" fmla="*/ 0 w 1233996"/>
              <a:gd name="connsiteY4" fmla="*/ 5749305 h 5749305"/>
              <a:gd name="connsiteX0" fmla="*/ 0 w 1233996"/>
              <a:gd name="connsiteY0" fmla="*/ 6868391 h 6868391"/>
              <a:gd name="connsiteX1" fmla="*/ 241323 w 1233996"/>
              <a:gd name="connsiteY1" fmla="*/ 0 h 6868391"/>
              <a:gd name="connsiteX2" fmla="*/ 1231615 w 1233996"/>
              <a:gd name="connsiteY2" fmla="*/ 1119086 h 6868391"/>
              <a:gd name="connsiteX3" fmla="*/ 1233996 w 1233996"/>
              <a:gd name="connsiteY3" fmla="*/ 6868391 h 6868391"/>
              <a:gd name="connsiteX4" fmla="*/ 0 w 1233996"/>
              <a:gd name="connsiteY4" fmla="*/ 6868391 h 6868391"/>
              <a:gd name="connsiteX0" fmla="*/ 0 w 1235763"/>
              <a:gd name="connsiteY0" fmla="*/ 6892305 h 6892305"/>
              <a:gd name="connsiteX1" fmla="*/ 241323 w 1235763"/>
              <a:gd name="connsiteY1" fmla="*/ 23914 h 6892305"/>
              <a:gd name="connsiteX2" fmla="*/ 1235637 w 1235763"/>
              <a:gd name="connsiteY2" fmla="*/ 0 h 6892305"/>
              <a:gd name="connsiteX3" fmla="*/ 1233996 w 1235763"/>
              <a:gd name="connsiteY3" fmla="*/ 6892305 h 6892305"/>
              <a:gd name="connsiteX4" fmla="*/ 0 w 1235763"/>
              <a:gd name="connsiteY4" fmla="*/ 6892305 h 6892305"/>
              <a:gd name="connsiteX0" fmla="*/ 0 w 1235763"/>
              <a:gd name="connsiteY0" fmla="*/ 6892305 h 6892305"/>
              <a:gd name="connsiteX1" fmla="*/ 239480 w 1235763"/>
              <a:gd name="connsiteY1" fmla="*/ 21533 h 6892305"/>
              <a:gd name="connsiteX2" fmla="*/ 1235637 w 1235763"/>
              <a:gd name="connsiteY2" fmla="*/ 0 h 6892305"/>
              <a:gd name="connsiteX3" fmla="*/ 1233996 w 1235763"/>
              <a:gd name="connsiteY3" fmla="*/ 6892305 h 6892305"/>
              <a:gd name="connsiteX4" fmla="*/ 0 w 1235763"/>
              <a:gd name="connsiteY4" fmla="*/ 6892305 h 6892305"/>
              <a:gd name="connsiteX0" fmla="*/ 0 w 1235763"/>
              <a:gd name="connsiteY0" fmla="*/ 6892305 h 6892305"/>
              <a:gd name="connsiteX1" fmla="*/ 245582 w 1235763"/>
              <a:gd name="connsiteY1" fmla="*/ 11023 h 6892305"/>
              <a:gd name="connsiteX2" fmla="*/ 1235637 w 1235763"/>
              <a:gd name="connsiteY2" fmla="*/ 0 h 6892305"/>
              <a:gd name="connsiteX3" fmla="*/ 1233996 w 1235763"/>
              <a:gd name="connsiteY3" fmla="*/ 6892305 h 6892305"/>
              <a:gd name="connsiteX4" fmla="*/ 0 w 1235763"/>
              <a:gd name="connsiteY4" fmla="*/ 6892305 h 6892305"/>
              <a:gd name="connsiteX0" fmla="*/ 0 w 1235763"/>
              <a:gd name="connsiteY0" fmla="*/ 6892305 h 6892305"/>
              <a:gd name="connsiteX1" fmla="*/ 245582 w 1235763"/>
              <a:gd name="connsiteY1" fmla="*/ 3880 h 6892305"/>
              <a:gd name="connsiteX2" fmla="*/ 1235637 w 1235763"/>
              <a:gd name="connsiteY2" fmla="*/ 0 h 6892305"/>
              <a:gd name="connsiteX3" fmla="*/ 1233996 w 1235763"/>
              <a:gd name="connsiteY3" fmla="*/ 6892305 h 6892305"/>
              <a:gd name="connsiteX4" fmla="*/ 0 w 1235763"/>
              <a:gd name="connsiteY4" fmla="*/ 6892305 h 6892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5763" h="6892305">
                <a:moveTo>
                  <a:pt x="0" y="6892305"/>
                </a:moveTo>
                <a:lnTo>
                  <a:pt x="245582" y="3880"/>
                </a:lnTo>
                <a:cubicBezTo>
                  <a:pt x="577634" y="-3298"/>
                  <a:pt x="903585" y="7178"/>
                  <a:pt x="1235637" y="0"/>
                </a:cubicBezTo>
                <a:cubicBezTo>
                  <a:pt x="1236431" y="1916435"/>
                  <a:pt x="1233202" y="4975870"/>
                  <a:pt x="1233996" y="6892305"/>
                </a:cubicBezTo>
                <a:lnTo>
                  <a:pt x="0" y="6892305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0" tIns="1332000" b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>
                <a:solidFill>
                  <a:schemeClr val="tx1"/>
                </a:solidFill>
              </a:defRPr>
            </a:lvl1pPr>
          </a:lstStyle>
          <a:p>
            <a:r>
              <a:rPr lang="sv-SE"/>
              <a:t>.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098BC990-E3F0-4969-A62C-2B2DAB821C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23045" y="-26568"/>
            <a:ext cx="1565663" cy="6887833"/>
          </a:xfrm>
          <a:custGeom>
            <a:avLst/>
            <a:gdLst>
              <a:gd name="connsiteX0" fmla="*/ 0 w 1533233"/>
              <a:gd name="connsiteY0" fmla="*/ 6008703 h 6008703"/>
              <a:gd name="connsiteX1" fmla="*/ 1533233 w 1533233"/>
              <a:gd name="connsiteY1" fmla="*/ 0 h 6008703"/>
              <a:gd name="connsiteX2" fmla="*/ 1533233 w 1533233"/>
              <a:gd name="connsiteY2" fmla="*/ 6008703 h 6008703"/>
              <a:gd name="connsiteX3" fmla="*/ 0 w 1533233"/>
              <a:gd name="connsiteY3" fmla="*/ 6008703 h 6008703"/>
              <a:gd name="connsiteX0" fmla="*/ 0 w 1533233"/>
              <a:gd name="connsiteY0" fmla="*/ 6008703 h 6014621"/>
              <a:gd name="connsiteX1" fmla="*/ 1533233 w 1533233"/>
              <a:gd name="connsiteY1" fmla="*/ 0 h 6014621"/>
              <a:gd name="connsiteX2" fmla="*/ 314033 w 1533233"/>
              <a:gd name="connsiteY2" fmla="*/ 6014621 h 6014621"/>
              <a:gd name="connsiteX3" fmla="*/ 0 w 1533233"/>
              <a:gd name="connsiteY3" fmla="*/ 6008703 h 6014621"/>
              <a:gd name="connsiteX0" fmla="*/ 0 w 1538565"/>
              <a:gd name="connsiteY0" fmla="*/ 5843418 h 5849336"/>
              <a:gd name="connsiteX1" fmla="*/ 1538565 w 1538565"/>
              <a:gd name="connsiteY1" fmla="*/ 0 h 5849336"/>
              <a:gd name="connsiteX2" fmla="*/ 314033 w 1538565"/>
              <a:gd name="connsiteY2" fmla="*/ 5849336 h 5849336"/>
              <a:gd name="connsiteX3" fmla="*/ 0 w 1538565"/>
              <a:gd name="connsiteY3" fmla="*/ 5843418 h 5849336"/>
              <a:gd name="connsiteX0" fmla="*/ 0 w 1538565"/>
              <a:gd name="connsiteY0" fmla="*/ 5843418 h 5849336"/>
              <a:gd name="connsiteX1" fmla="*/ 1538565 w 1538565"/>
              <a:gd name="connsiteY1" fmla="*/ 0 h 5849336"/>
              <a:gd name="connsiteX2" fmla="*/ 1492752 w 1538565"/>
              <a:gd name="connsiteY2" fmla="*/ 216524 h 5849336"/>
              <a:gd name="connsiteX3" fmla="*/ 314033 w 1538565"/>
              <a:gd name="connsiteY3" fmla="*/ 5849336 h 5849336"/>
              <a:gd name="connsiteX4" fmla="*/ 0 w 1538565"/>
              <a:gd name="connsiteY4" fmla="*/ 5843418 h 5849336"/>
              <a:gd name="connsiteX0" fmla="*/ 0 w 1542759"/>
              <a:gd name="connsiteY0" fmla="*/ 5843418 h 5849336"/>
              <a:gd name="connsiteX1" fmla="*/ 1538565 w 1542759"/>
              <a:gd name="connsiteY1" fmla="*/ 0 h 5849336"/>
              <a:gd name="connsiteX2" fmla="*/ 1542759 w 1542759"/>
              <a:gd name="connsiteY2" fmla="*/ 54599 h 5849336"/>
              <a:gd name="connsiteX3" fmla="*/ 314033 w 1542759"/>
              <a:gd name="connsiteY3" fmla="*/ 5849336 h 5849336"/>
              <a:gd name="connsiteX4" fmla="*/ 0 w 1542759"/>
              <a:gd name="connsiteY4" fmla="*/ 5843418 h 5849336"/>
              <a:gd name="connsiteX0" fmla="*/ 0 w 1538565"/>
              <a:gd name="connsiteY0" fmla="*/ 5843418 h 5849336"/>
              <a:gd name="connsiteX1" fmla="*/ 1538565 w 1538565"/>
              <a:gd name="connsiteY1" fmla="*/ 0 h 5849336"/>
              <a:gd name="connsiteX2" fmla="*/ 1535615 w 1538565"/>
              <a:gd name="connsiteY2" fmla="*/ 56980 h 5849336"/>
              <a:gd name="connsiteX3" fmla="*/ 314033 w 1538565"/>
              <a:gd name="connsiteY3" fmla="*/ 5849336 h 5849336"/>
              <a:gd name="connsiteX4" fmla="*/ 0 w 1538565"/>
              <a:gd name="connsiteY4" fmla="*/ 5843418 h 5849336"/>
              <a:gd name="connsiteX0" fmla="*/ 0 w 1578477"/>
              <a:gd name="connsiteY0" fmla="*/ 5843418 h 5849336"/>
              <a:gd name="connsiteX1" fmla="*/ 1538565 w 1578477"/>
              <a:gd name="connsiteY1" fmla="*/ 0 h 5849336"/>
              <a:gd name="connsiteX2" fmla="*/ 1578477 w 1578477"/>
              <a:gd name="connsiteY2" fmla="*/ 87937 h 5849336"/>
              <a:gd name="connsiteX3" fmla="*/ 314033 w 1578477"/>
              <a:gd name="connsiteY3" fmla="*/ 5849336 h 5849336"/>
              <a:gd name="connsiteX4" fmla="*/ 0 w 1578477"/>
              <a:gd name="connsiteY4" fmla="*/ 5843418 h 5849336"/>
              <a:gd name="connsiteX0" fmla="*/ 0 w 1578502"/>
              <a:gd name="connsiteY0" fmla="*/ 5843418 h 5849336"/>
              <a:gd name="connsiteX1" fmla="*/ 1538565 w 1578502"/>
              <a:gd name="connsiteY1" fmla="*/ 0 h 5849336"/>
              <a:gd name="connsiteX2" fmla="*/ 1578477 w 1578502"/>
              <a:gd name="connsiteY2" fmla="*/ 87937 h 5849336"/>
              <a:gd name="connsiteX3" fmla="*/ 314033 w 1578502"/>
              <a:gd name="connsiteY3" fmla="*/ 5849336 h 5849336"/>
              <a:gd name="connsiteX4" fmla="*/ 0 w 1578502"/>
              <a:gd name="connsiteY4" fmla="*/ 5843418 h 5849336"/>
              <a:gd name="connsiteX0" fmla="*/ 0 w 1543111"/>
              <a:gd name="connsiteY0" fmla="*/ 5843418 h 5849336"/>
              <a:gd name="connsiteX1" fmla="*/ 1538565 w 1543111"/>
              <a:gd name="connsiteY1" fmla="*/ 0 h 5849336"/>
              <a:gd name="connsiteX2" fmla="*/ 1530852 w 1543111"/>
              <a:gd name="connsiteY2" fmla="*/ 83174 h 5849336"/>
              <a:gd name="connsiteX3" fmla="*/ 314033 w 1543111"/>
              <a:gd name="connsiteY3" fmla="*/ 5849336 h 5849336"/>
              <a:gd name="connsiteX4" fmla="*/ 0 w 1543111"/>
              <a:gd name="connsiteY4" fmla="*/ 5843418 h 5849336"/>
              <a:gd name="connsiteX0" fmla="*/ 0 w 1540225"/>
              <a:gd name="connsiteY0" fmla="*/ 5843418 h 5849336"/>
              <a:gd name="connsiteX1" fmla="*/ 1538565 w 1540225"/>
              <a:gd name="connsiteY1" fmla="*/ 0 h 5849336"/>
              <a:gd name="connsiteX2" fmla="*/ 1530852 w 1540225"/>
              <a:gd name="connsiteY2" fmla="*/ 83174 h 5849336"/>
              <a:gd name="connsiteX3" fmla="*/ 314033 w 1540225"/>
              <a:gd name="connsiteY3" fmla="*/ 5849336 h 5849336"/>
              <a:gd name="connsiteX4" fmla="*/ 0 w 1540225"/>
              <a:gd name="connsiteY4" fmla="*/ 5843418 h 5849336"/>
              <a:gd name="connsiteX0" fmla="*/ 0 w 1545425"/>
              <a:gd name="connsiteY0" fmla="*/ 5843418 h 5849336"/>
              <a:gd name="connsiteX1" fmla="*/ 1538565 w 1545425"/>
              <a:gd name="connsiteY1" fmla="*/ 0 h 5849336"/>
              <a:gd name="connsiteX2" fmla="*/ 1545139 w 1545425"/>
              <a:gd name="connsiteY2" fmla="*/ 80793 h 5849336"/>
              <a:gd name="connsiteX3" fmla="*/ 314033 w 1545425"/>
              <a:gd name="connsiteY3" fmla="*/ 5849336 h 5849336"/>
              <a:gd name="connsiteX4" fmla="*/ 0 w 1545425"/>
              <a:gd name="connsiteY4" fmla="*/ 5843418 h 5849336"/>
              <a:gd name="connsiteX0" fmla="*/ 0 w 1543488"/>
              <a:gd name="connsiteY0" fmla="*/ 5843418 h 5849336"/>
              <a:gd name="connsiteX1" fmla="*/ 1538565 w 1543488"/>
              <a:gd name="connsiteY1" fmla="*/ 0 h 5849336"/>
              <a:gd name="connsiteX2" fmla="*/ 1542758 w 1543488"/>
              <a:gd name="connsiteY2" fmla="*/ 49836 h 5849336"/>
              <a:gd name="connsiteX3" fmla="*/ 314033 w 1543488"/>
              <a:gd name="connsiteY3" fmla="*/ 5849336 h 5849336"/>
              <a:gd name="connsiteX4" fmla="*/ 0 w 1543488"/>
              <a:gd name="connsiteY4" fmla="*/ 5843418 h 5849336"/>
              <a:gd name="connsiteX0" fmla="*/ 0 w 1547499"/>
              <a:gd name="connsiteY0" fmla="*/ 6878649 h 6884567"/>
              <a:gd name="connsiteX1" fmla="*/ 1545097 w 1547499"/>
              <a:gd name="connsiteY1" fmla="*/ 0 h 6884567"/>
              <a:gd name="connsiteX2" fmla="*/ 1542758 w 1547499"/>
              <a:gd name="connsiteY2" fmla="*/ 1085067 h 6884567"/>
              <a:gd name="connsiteX3" fmla="*/ 314033 w 1547499"/>
              <a:gd name="connsiteY3" fmla="*/ 6884567 h 6884567"/>
              <a:gd name="connsiteX4" fmla="*/ 0 w 1547499"/>
              <a:gd name="connsiteY4" fmla="*/ 6878649 h 6884567"/>
              <a:gd name="connsiteX0" fmla="*/ 0 w 1565663"/>
              <a:gd name="connsiteY0" fmla="*/ 6878649 h 6884567"/>
              <a:gd name="connsiteX1" fmla="*/ 1545097 w 1565663"/>
              <a:gd name="connsiteY1" fmla="*/ 0 h 6884567"/>
              <a:gd name="connsiteX2" fmla="*/ 1565618 w 1565663"/>
              <a:gd name="connsiteY2" fmla="*/ 20444 h 6884567"/>
              <a:gd name="connsiteX3" fmla="*/ 314033 w 1565663"/>
              <a:gd name="connsiteY3" fmla="*/ 6884567 h 6884567"/>
              <a:gd name="connsiteX4" fmla="*/ 0 w 1565663"/>
              <a:gd name="connsiteY4" fmla="*/ 6878649 h 6884567"/>
              <a:gd name="connsiteX0" fmla="*/ 0 w 1565663"/>
              <a:gd name="connsiteY0" fmla="*/ 6878649 h 6887833"/>
              <a:gd name="connsiteX1" fmla="*/ 1545097 w 1565663"/>
              <a:gd name="connsiteY1" fmla="*/ 0 h 6887833"/>
              <a:gd name="connsiteX2" fmla="*/ 1565618 w 1565663"/>
              <a:gd name="connsiteY2" fmla="*/ 20444 h 6887833"/>
              <a:gd name="connsiteX3" fmla="*/ 349955 w 1565663"/>
              <a:gd name="connsiteY3" fmla="*/ 6887833 h 6887833"/>
              <a:gd name="connsiteX4" fmla="*/ 0 w 1565663"/>
              <a:gd name="connsiteY4" fmla="*/ 6878649 h 6887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5663" h="6887833">
                <a:moveTo>
                  <a:pt x="0" y="6878649"/>
                </a:moveTo>
                <a:lnTo>
                  <a:pt x="1545097" y="0"/>
                </a:lnTo>
                <a:cubicBezTo>
                  <a:pt x="1551258" y="26931"/>
                  <a:pt x="1566602" y="-16011"/>
                  <a:pt x="1565618" y="20444"/>
                </a:cubicBezTo>
                <a:lnTo>
                  <a:pt x="349955" y="6887833"/>
                </a:lnTo>
                <a:lnTo>
                  <a:pt x="0" y="687864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sv-SE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067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5D1907-0D70-4CB2-988F-97D44F560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3" y="1226128"/>
            <a:ext cx="10642454" cy="911374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CCC67DE-D694-40F6-9033-2F22DF4C8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762" y="2407521"/>
            <a:ext cx="10642455" cy="3681552"/>
          </a:xfrm>
        </p:spPr>
        <p:txBody>
          <a:bodyPr anchor="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3206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i två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5A8680-7F58-81C6-5883-0C5AF288C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3" y="1226128"/>
            <a:ext cx="10642454" cy="911374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CCC67DE-D694-40F6-9033-2F22DF4C8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8" y="2407521"/>
            <a:ext cx="5191993" cy="368155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D73A66CF-1C52-44FE-85C6-604CF9819D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8825" y="6140310"/>
            <a:ext cx="5205413" cy="26035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000"/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7C6F9F6A-5EE1-426E-AAF4-F9163894A51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31083" y="2407521"/>
            <a:ext cx="5198919" cy="368155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" name="Platshållare för text 8">
            <a:extLst>
              <a:ext uri="{FF2B5EF4-FFF2-40B4-BE49-F238E27FC236}">
                <a16:creationId xmlns:a16="http://schemas.microsoft.com/office/drawing/2014/main" id="{02F528CE-D42C-4F3A-A140-BC71A68198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19234" y="6140310"/>
            <a:ext cx="5205413" cy="26035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000"/>
            </a:lvl1pPr>
          </a:lstStyle>
          <a:p>
            <a:pPr lvl="0"/>
            <a:r>
              <a:rPr lang="sv-SE"/>
              <a:t>Bildtext</a:t>
            </a:r>
          </a:p>
        </p:txBody>
      </p:sp>
    </p:spTree>
    <p:extLst>
      <p:ext uri="{BB962C8B-B14F-4D97-AF65-F5344CB8AC3E}">
        <p14:creationId xmlns:p14="http://schemas.microsoft.com/office/powerpoint/2010/main" val="27591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abell eller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text 8">
            <a:extLst>
              <a:ext uri="{FF2B5EF4-FFF2-40B4-BE49-F238E27FC236}">
                <a16:creationId xmlns:a16="http://schemas.microsoft.com/office/drawing/2014/main" id="{72F526EF-00E3-1C7B-2CC1-97129E97A0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6764" y="5791060"/>
            <a:ext cx="10642454" cy="565200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lang="sv-SE" dirty="0"/>
              <a:t>Tabell/diagram XX. Text som kort förklarar innehållet i tabellen eller diagrammet.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24C37A10-88DB-9360-448A-20639F3D6A0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6763" y="1952626"/>
            <a:ext cx="10642454" cy="354722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Platshållare för tabell eller diagram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645A8886-10A5-7F0F-9E0A-F9BCBACC7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3" y="1226129"/>
            <a:ext cx="10642454" cy="457200"/>
          </a:xfrm>
        </p:spPr>
        <p:txBody>
          <a:bodyPr anchor="t"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94729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23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objek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tshållare för innehåll 11">
            <a:extLst>
              <a:ext uri="{FF2B5EF4-FFF2-40B4-BE49-F238E27FC236}">
                <a16:creationId xmlns:a16="http://schemas.microsoft.com/office/drawing/2014/main" id="{CFA737C2-22B0-4972-A655-E0EBC3CE4BE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768927" y="3917105"/>
            <a:ext cx="5195455" cy="2556024"/>
          </a:xfrm>
        </p:spPr>
        <p:txBody>
          <a:bodyPr tIns="180000"/>
          <a:lstStyle>
            <a:lvl1pPr marL="0" indent="0" algn="ctr">
              <a:buNone/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sv-SE" dirty="0"/>
              <a:t>Välj objekt</a:t>
            </a:r>
          </a:p>
        </p:txBody>
      </p:sp>
      <p:sp>
        <p:nvSpPr>
          <p:cNvPr id="12" name="Platshållare för innehåll 11">
            <a:extLst>
              <a:ext uri="{FF2B5EF4-FFF2-40B4-BE49-F238E27FC236}">
                <a16:creationId xmlns:a16="http://schemas.microsoft.com/office/drawing/2014/main" id="{9B70EFF5-103B-40E9-9FCD-4568DC92A59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38541" y="1278080"/>
            <a:ext cx="5195455" cy="2556024"/>
          </a:xfrm>
        </p:spPr>
        <p:txBody>
          <a:bodyPr tIns="180000"/>
          <a:lstStyle>
            <a:lvl1pPr marL="0" indent="0" algn="ctr">
              <a:buNone/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sv-SE" dirty="0"/>
              <a:t>Välj objekt</a:t>
            </a:r>
          </a:p>
        </p:txBody>
      </p:sp>
      <p:sp>
        <p:nvSpPr>
          <p:cNvPr id="7" name="Platshållare för innehåll 11">
            <a:extLst>
              <a:ext uri="{FF2B5EF4-FFF2-40B4-BE49-F238E27FC236}">
                <a16:creationId xmlns:a16="http://schemas.microsoft.com/office/drawing/2014/main" id="{D77B211B-F194-4A43-BF7A-62F518DA6C4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768927" y="1278080"/>
            <a:ext cx="5195455" cy="2556024"/>
          </a:xfrm>
        </p:spPr>
        <p:txBody>
          <a:bodyPr tIns="180000"/>
          <a:lstStyle>
            <a:lvl1pPr marL="0" indent="0" algn="ctr">
              <a:buNone/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sv-SE" dirty="0"/>
              <a:t>Välj objekt</a:t>
            </a:r>
          </a:p>
        </p:txBody>
      </p:sp>
      <p:sp>
        <p:nvSpPr>
          <p:cNvPr id="16" name="Platshållare för innehåll 11">
            <a:extLst>
              <a:ext uri="{FF2B5EF4-FFF2-40B4-BE49-F238E27FC236}">
                <a16:creationId xmlns:a16="http://schemas.microsoft.com/office/drawing/2014/main" id="{305AD0E1-5ECD-4AE7-B74F-E4C33179C4A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238541" y="3917105"/>
            <a:ext cx="5195455" cy="2556024"/>
          </a:xfrm>
        </p:spPr>
        <p:txBody>
          <a:bodyPr tIns="180000"/>
          <a:lstStyle>
            <a:lvl1pPr marL="0" indent="0" algn="ctr">
              <a:buNone/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sv-SE" dirty="0"/>
              <a:t>Välj objekt</a:t>
            </a:r>
          </a:p>
        </p:txBody>
      </p:sp>
    </p:spTree>
    <p:extLst>
      <p:ext uri="{BB962C8B-B14F-4D97-AF65-F5344CB8AC3E}">
        <p14:creationId xmlns:p14="http://schemas.microsoft.com/office/powerpoint/2010/main" val="318061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D73A66CF-1C52-44FE-85C6-604CF9819D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8825" y="3573754"/>
            <a:ext cx="5205413" cy="260350"/>
          </a:xfrm>
        </p:spPr>
        <p:txBody>
          <a:bodyPr/>
          <a:lstStyle>
            <a:lvl1pPr marL="0" indent="0">
              <a:lnSpc>
                <a:spcPts val="1200"/>
              </a:lnSpc>
              <a:spcBef>
                <a:spcPts val="0"/>
              </a:spcBef>
              <a:buFontTx/>
              <a:buNone/>
              <a:defRPr sz="1000"/>
            </a:lvl1pPr>
          </a:lstStyle>
          <a:p>
            <a:pPr lvl="0"/>
            <a:r>
              <a:rPr lang="sv-SE"/>
              <a:t>Bildtext</a:t>
            </a:r>
          </a:p>
        </p:txBody>
      </p:sp>
      <p:sp>
        <p:nvSpPr>
          <p:cNvPr id="11" name="Platshållare för text 8">
            <a:extLst>
              <a:ext uri="{FF2B5EF4-FFF2-40B4-BE49-F238E27FC236}">
                <a16:creationId xmlns:a16="http://schemas.microsoft.com/office/drawing/2014/main" id="{05FC7AEF-5E77-4E7B-90F2-4920904C6E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8439" y="3573754"/>
            <a:ext cx="5205413" cy="260350"/>
          </a:xfrm>
        </p:spPr>
        <p:txBody>
          <a:bodyPr/>
          <a:lstStyle>
            <a:lvl1pPr marL="0" indent="0">
              <a:lnSpc>
                <a:spcPts val="1200"/>
              </a:lnSpc>
              <a:spcBef>
                <a:spcPts val="0"/>
              </a:spcBef>
              <a:buFontTx/>
              <a:buNone/>
              <a:defRPr sz="1000"/>
            </a:lvl1pPr>
          </a:lstStyle>
          <a:p>
            <a:pPr lvl="0"/>
            <a:r>
              <a:rPr lang="sv-SE"/>
              <a:t>Bildtext</a:t>
            </a:r>
          </a:p>
        </p:txBody>
      </p:sp>
      <p:sp>
        <p:nvSpPr>
          <p:cNvPr id="13" name="Platshållare för text 8">
            <a:extLst>
              <a:ext uri="{FF2B5EF4-FFF2-40B4-BE49-F238E27FC236}">
                <a16:creationId xmlns:a16="http://schemas.microsoft.com/office/drawing/2014/main" id="{1864F0BA-6C86-464C-8797-E2A18CE9C2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58825" y="6212779"/>
            <a:ext cx="5205413" cy="260350"/>
          </a:xfrm>
        </p:spPr>
        <p:txBody>
          <a:bodyPr/>
          <a:lstStyle>
            <a:lvl1pPr marL="0" indent="0">
              <a:lnSpc>
                <a:spcPts val="1200"/>
              </a:lnSpc>
              <a:spcBef>
                <a:spcPts val="0"/>
              </a:spcBef>
              <a:buFontTx/>
              <a:buNone/>
              <a:defRPr sz="1000"/>
            </a:lvl1pPr>
          </a:lstStyle>
          <a:p>
            <a:pPr lvl="0"/>
            <a:r>
              <a:rPr lang="sv-SE"/>
              <a:t>Bildtext</a:t>
            </a:r>
          </a:p>
        </p:txBody>
      </p:sp>
      <p:sp>
        <p:nvSpPr>
          <p:cNvPr id="15" name="Platshållare för text 8">
            <a:extLst>
              <a:ext uri="{FF2B5EF4-FFF2-40B4-BE49-F238E27FC236}">
                <a16:creationId xmlns:a16="http://schemas.microsoft.com/office/drawing/2014/main" id="{9CF59FF9-6AD4-4F26-B597-EC8568D9F5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28439" y="6212779"/>
            <a:ext cx="5205413" cy="260350"/>
          </a:xfrm>
        </p:spPr>
        <p:txBody>
          <a:bodyPr/>
          <a:lstStyle>
            <a:lvl1pPr marL="0" indent="0">
              <a:lnSpc>
                <a:spcPts val="1200"/>
              </a:lnSpc>
              <a:spcBef>
                <a:spcPts val="0"/>
              </a:spcBef>
              <a:buFontTx/>
              <a:buNone/>
              <a:defRPr sz="1000"/>
            </a:lvl1pPr>
          </a:lstStyle>
          <a:p>
            <a:pPr lvl="0"/>
            <a:r>
              <a:rPr lang="sv-SE"/>
              <a:t>Bildtext</a:t>
            </a:r>
          </a:p>
        </p:txBody>
      </p:sp>
      <p:sp>
        <p:nvSpPr>
          <p:cNvPr id="17" name="Platshållare för bild 2">
            <a:extLst>
              <a:ext uri="{FF2B5EF4-FFF2-40B4-BE49-F238E27FC236}">
                <a16:creationId xmlns:a16="http://schemas.microsoft.com/office/drawing/2014/main" id="{D8502A16-AA19-4E0B-AD6C-FDF13805494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76288" y="1273843"/>
            <a:ext cx="5187950" cy="2233613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sv-SE" dirty="0"/>
              <a:t>Plats för bild</a:t>
            </a:r>
          </a:p>
        </p:txBody>
      </p:sp>
      <p:sp>
        <p:nvSpPr>
          <p:cNvPr id="20" name="Platshållare för bild 2">
            <a:extLst>
              <a:ext uri="{FF2B5EF4-FFF2-40B4-BE49-F238E27FC236}">
                <a16:creationId xmlns:a16="http://schemas.microsoft.com/office/drawing/2014/main" id="{4F423E97-AED0-44CF-8D1B-7830CB26F37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226595" y="1273843"/>
            <a:ext cx="5187950" cy="2233613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sv-SE" dirty="0"/>
              <a:t>Plats för bild</a:t>
            </a:r>
          </a:p>
        </p:txBody>
      </p:sp>
      <p:sp>
        <p:nvSpPr>
          <p:cNvPr id="23" name="Platshållare för bild 2">
            <a:extLst>
              <a:ext uri="{FF2B5EF4-FFF2-40B4-BE49-F238E27FC236}">
                <a16:creationId xmlns:a16="http://schemas.microsoft.com/office/drawing/2014/main" id="{1F062928-8BD1-4CA5-AA20-E60D0F7671C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76288" y="3908808"/>
            <a:ext cx="5187950" cy="2233613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sv-SE" dirty="0"/>
              <a:t>Plats för bild</a:t>
            </a:r>
          </a:p>
        </p:txBody>
      </p:sp>
      <p:sp>
        <p:nvSpPr>
          <p:cNvPr id="24" name="Platshållare för bild 2">
            <a:extLst>
              <a:ext uri="{FF2B5EF4-FFF2-40B4-BE49-F238E27FC236}">
                <a16:creationId xmlns:a16="http://schemas.microsoft.com/office/drawing/2014/main" id="{BEE2F423-B0EB-442A-AC1F-47493895D003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26595" y="3908808"/>
            <a:ext cx="5187950" cy="2233613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sv-SE" dirty="0"/>
              <a:t>Plats för bild</a:t>
            </a:r>
          </a:p>
        </p:txBody>
      </p:sp>
    </p:spTree>
    <p:extLst>
      <p:ext uri="{BB962C8B-B14F-4D97-AF65-F5344CB8AC3E}">
        <p14:creationId xmlns:p14="http://schemas.microsoft.com/office/powerpoint/2010/main" val="168990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 – vi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innehåll 11">
            <a:extLst>
              <a:ext uri="{FF2B5EF4-FFF2-40B4-BE49-F238E27FC236}">
                <a16:creationId xmlns:a16="http://schemas.microsoft.com/office/drawing/2014/main" id="{A605C91C-2FA0-4F48-AE1F-51A62A2BF56B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0" y="0"/>
            <a:ext cx="12192000" cy="6858000"/>
          </a:xfrm>
        </p:spPr>
        <p:txBody>
          <a:bodyPr tIns="2088000"/>
          <a:lstStyle>
            <a:lvl1pPr marL="0" indent="0" algn="ctr">
              <a:buNone/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sv-SE"/>
              <a:t>Bild/Film</a:t>
            </a:r>
          </a:p>
        </p:txBody>
      </p:sp>
      <p:pic>
        <p:nvPicPr>
          <p:cNvPr id="30" name="Bildobjekt 29">
            <a:extLst>
              <a:ext uri="{FF2B5EF4-FFF2-40B4-BE49-F238E27FC236}">
                <a16:creationId xmlns:a16="http://schemas.microsoft.com/office/drawing/2014/main" id="{AF643BAA-E40A-4F4E-AE25-F98D6F0C5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67" y="872"/>
            <a:ext cx="1019908" cy="10199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28367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 – sv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44EC2FD-BC9A-48B1-8311-548D1332431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16" name="Grupp 15">
            <a:extLst>
              <a:ext uri="{FF2B5EF4-FFF2-40B4-BE49-F238E27FC236}">
                <a16:creationId xmlns:a16="http://schemas.microsoft.com/office/drawing/2014/main" id="{94A9C963-ED04-41BD-8D28-415BB3BAC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60350" y="258763"/>
            <a:ext cx="503238" cy="506412"/>
            <a:chOff x="260350" y="258763"/>
            <a:chExt cx="503238" cy="506412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02CA2365-A94F-4ED0-819A-EFFBD6E13A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2288" y="258763"/>
              <a:ext cx="241300" cy="323850"/>
            </a:xfrm>
            <a:custGeom>
              <a:avLst/>
              <a:gdLst>
                <a:gd name="T0" fmla="*/ 1845 w 1845"/>
                <a:gd name="T1" fmla="*/ 2080 h 2463"/>
                <a:gd name="T2" fmla="*/ 945 w 1845"/>
                <a:gd name="T3" fmla="*/ 2463 h 2463"/>
                <a:gd name="T4" fmla="*/ 58 w 1845"/>
                <a:gd name="T5" fmla="*/ 1814 h 2463"/>
                <a:gd name="T6" fmla="*/ 0 w 1845"/>
                <a:gd name="T7" fmla="*/ 336 h 2463"/>
                <a:gd name="T8" fmla="*/ 0 w 1845"/>
                <a:gd name="T9" fmla="*/ 0 h 2463"/>
                <a:gd name="T10" fmla="*/ 6 w 1845"/>
                <a:gd name="T11" fmla="*/ 0 h 2463"/>
                <a:gd name="T12" fmla="*/ 493 w 1845"/>
                <a:gd name="T13" fmla="*/ 955 h 2463"/>
                <a:gd name="T14" fmla="*/ 340 w 1845"/>
                <a:gd name="T15" fmla="*/ 1438 h 2463"/>
                <a:gd name="T16" fmla="*/ 221 w 1845"/>
                <a:gd name="T17" fmla="*/ 1757 h 2463"/>
                <a:gd name="T18" fmla="*/ 361 w 1845"/>
                <a:gd name="T19" fmla="*/ 1883 h 2463"/>
                <a:gd name="T20" fmla="*/ 982 w 1845"/>
                <a:gd name="T21" fmla="*/ 1770 h 2463"/>
                <a:gd name="T22" fmla="*/ 1845 w 1845"/>
                <a:gd name="T23" fmla="*/ 2073 h 2463"/>
                <a:gd name="T24" fmla="*/ 1845 w 1845"/>
                <a:gd name="T25" fmla="*/ 2080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1845" y="2080"/>
                  </a:moveTo>
                  <a:cubicBezTo>
                    <a:pt x="1580" y="2256"/>
                    <a:pt x="1328" y="2463"/>
                    <a:pt x="945" y="2463"/>
                  </a:cubicBezTo>
                  <a:cubicBezTo>
                    <a:pt x="502" y="2463"/>
                    <a:pt x="130" y="2258"/>
                    <a:pt x="58" y="1814"/>
                  </a:cubicBezTo>
                  <a:cubicBezTo>
                    <a:pt x="6" y="1490"/>
                    <a:pt x="0" y="628"/>
                    <a:pt x="0" y="3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82" y="363"/>
                    <a:pt x="493" y="580"/>
                    <a:pt x="493" y="955"/>
                  </a:cubicBezTo>
                  <a:cubicBezTo>
                    <a:pt x="493" y="1141"/>
                    <a:pt x="432" y="1261"/>
                    <a:pt x="340" y="1438"/>
                  </a:cubicBezTo>
                  <a:cubicBezTo>
                    <a:pt x="292" y="1531"/>
                    <a:pt x="221" y="1648"/>
                    <a:pt x="221" y="1757"/>
                  </a:cubicBezTo>
                  <a:cubicBezTo>
                    <a:pt x="221" y="1821"/>
                    <a:pt x="250" y="1883"/>
                    <a:pt x="361" y="1883"/>
                  </a:cubicBezTo>
                  <a:cubicBezTo>
                    <a:pt x="578" y="1883"/>
                    <a:pt x="700" y="1770"/>
                    <a:pt x="982" y="1770"/>
                  </a:cubicBezTo>
                  <a:cubicBezTo>
                    <a:pt x="1304" y="1770"/>
                    <a:pt x="1534" y="1887"/>
                    <a:pt x="1845" y="2073"/>
                  </a:cubicBezTo>
                  <a:cubicBezTo>
                    <a:pt x="1845" y="2080"/>
                    <a:pt x="1845" y="2080"/>
                    <a:pt x="1845" y="20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910E550A-B98B-4ADA-AD2F-D094FE3AAF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0350" y="258763"/>
              <a:ext cx="241300" cy="323850"/>
            </a:xfrm>
            <a:custGeom>
              <a:avLst/>
              <a:gdLst>
                <a:gd name="T0" fmla="*/ 0 w 1845"/>
                <a:gd name="T1" fmla="*/ 2073 h 2463"/>
                <a:gd name="T2" fmla="*/ 863 w 1845"/>
                <a:gd name="T3" fmla="*/ 1770 h 2463"/>
                <a:gd name="T4" fmla="*/ 1484 w 1845"/>
                <a:gd name="T5" fmla="*/ 1883 h 2463"/>
                <a:gd name="T6" fmla="*/ 1624 w 1845"/>
                <a:gd name="T7" fmla="*/ 1757 h 2463"/>
                <a:gd name="T8" fmla="*/ 1505 w 1845"/>
                <a:gd name="T9" fmla="*/ 1438 h 2463"/>
                <a:gd name="T10" fmla="*/ 1352 w 1845"/>
                <a:gd name="T11" fmla="*/ 955 h 2463"/>
                <a:gd name="T12" fmla="*/ 1839 w 1845"/>
                <a:gd name="T13" fmla="*/ 0 h 2463"/>
                <a:gd name="T14" fmla="*/ 1845 w 1845"/>
                <a:gd name="T15" fmla="*/ 0 h 2463"/>
                <a:gd name="T16" fmla="*/ 1845 w 1845"/>
                <a:gd name="T17" fmla="*/ 334 h 2463"/>
                <a:gd name="T18" fmla="*/ 1787 w 1845"/>
                <a:gd name="T19" fmla="*/ 1814 h 2463"/>
                <a:gd name="T20" fmla="*/ 900 w 1845"/>
                <a:gd name="T21" fmla="*/ 2463 h 2463"/>
                <a:gd name="T22" fmla="*/ 0 w 1845"/>
                <a:gd name="T23" fmla="*/ 2080 h 2463"/>
                <a:gd name="T24" fmla="*/ 0 w 1845"/>
                <a:gd name="T25" fmla="*/ 2073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0" y="2073"/>
                  </a:moveTo>
                  <a:cubicBezTo>
                    <a:pt x="311" y="1887"/>
                    <a:pt x="541" y="1770"/>
                    <a:pt x="863" y="1770"/>
                  </a:cubicBezTo>
                  <a:cubicBezTo>
                    <a:pt x="1145" y="1770"/>
                    <a:pt x="1267" y="1883"/>
                    <a:pt x="1484" y="1883"/>
                  </a:cubicBezTo>
                  <a:cubicBezTo>
                    <a:pt x="1594" y="1883"/>
                    <a:pt x="1624" y="1821"/>
                    <a:pt x="1624" y="1757"/>
                  </a:cubicBezTo>
                  <a:cubicBezTo>
                    <a:pt x="1624" y="1648"/>
                    <a:pt x="1553" y="1531"/>
                    <a:pt x="1505" y="1438"/>
                  </a:cubicBezTo>
                  <a:cubicBezTo>
                    <a:pt x="1413" y="1261"/>
                    <a:pt x="1352" y="1141"/>
                    <a:pt x="1352" y="955"/>
                  </a:cubicBezTo>
                  <a:cubicBezTo>
                    <a:pt x="1352" y="580"/>
                    <a:pt x="1663" y="363"/>
                    <a:pt x="1839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5" y="334"/>
                    <a:pt x="1845" y="334"/>
                    <a:pt x="1845" y="334"/>
                  </a:cubicBezTo>
                  <a:cubicBezTo>
                    <a:pt x="1845" y="628"/>
                    <a:pt x="1839" y="1490"/>
                    <a:pt x="1787" y="1814"/>
                  </a:cubicBezTo>
                  <a:cubicBezTo>
                    <a:pt x="1715" y="2258"/>
                    <a:pt x="1343" y="2463"/>
                    <a:pt x="900" y="2463"/>
                  </a:cubicBezTo>
                  <a:cubicBezTo>
                    <a:pt x="516" y="2463"/>
                    <a:pt x="264" y="2256"/>
                    <a:pt x="0" y="2080"/>
                  </a:cubicBezTo>
                  <a:cubicBezTo>
                    <a:pt x="0" y="2073"/>
                    <a:pt x="0" y="2073"/>
                    <a:pt x="0" y="20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2D2CB4C-85D6-4CEB-9EE1-0E0043FD83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4325" y="625475"/>
              <a:ext cx="95250" cy="139700"/>
            </a:xfrm>
            <a:custGeom>
              <a:avLst/>
              <a:gdLst>
                <a:gd name="T0" fmla="*/ 680 w 728"/>
                <a:gd name="T1" fmla="*/ 252 h 1058"/>
                <a:gd name="T2" fmla="*/ 406 w 728"/>
                <a:gd name="T3" fmla="*/ 140 h 1058"/>
                <a:gd name="T4" fmla="*/ 213 w 728"/>
                <a:gd name="T5" fmla="*/ 265 h 1058"/>
                <a:gd name="T6" fmla="*/ 728 w 728"/>
                <a:gd name="T7" fmla="*/ 752 h 1058"/>
                <a:gd name="T8" fmla="*/ 329 w 728"/>
                <a:gd name="T9" fmla="*/ 1058 h 1058"/>
                <a:gd name="T10" fmla="*/ 7 w 728"/>
                <a:gd name="T11" fmla="*/ 1005 h 1058"/>
                <a:gd name="T12" fmla="*/ 0 w 728"/>
                <a:gd name="T13" fmla="*/ 890 h 1058"/>
                <a:gd name="T14" fmla="*/ 7 w 728"/>
                <a:gd name="T15" fmla="*/ 780 h 1058"/>
                <a:gd name="T16" fmla="*/ 15 w 728"/>
                <a:gd name="T17" fmla="*/ 780 h 1058"/>
                <a:gd name="T18" fmla="*/ 342 w 728"/>
                <a:gd name="T19" fmla="*/ 914 h 1058"/>
                <a:gd name="T20" fmla="*/ 529 w 728"/>
                <a:gd name="T21" fmla="*/ 782 h 1058"/>
                <a:gd name="T22" fmla="*/ 20 w 728"/>
                <a:gd name="T23" fmla="*/ 297 h 1058"/>
                <a:gd name="T24" fmla="*/ 420 w 728"/>
                <a:gd name="T25" fmla="*/ 0 h 1058"/>
                <a:gd name="T26" fmla="*/ 687 w 728"/>
                <a:gd name="T27" fmla="*/ 40 h 1058"/>
                <a:gd name="T28" fmla="*/ 693 w 728"/>
                <a:gd name="T29" fmla="*/ 135 h 1058"/>
                <a:gd name="T30" fmla="*/ 687 w 728"/>
                <a:gd name="T31" fmla="*/ 252 h 1058"/>
                <a:gd name="T32" fmla="*/ 680 w 728"/>
                <a:gd name="T33" fmla="*/ 252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8" h="1058">
                  <a:moveTo>
                    <a:pt x="680" y="252"/>
                  </a:moveTo>
                  <a:cubicBezTo>
                    <a:pt x="643" y="191"/>
                    <a:pt x="555" y="140"/>
                    <a:pt x="406" y="140"/>
                  </a:cubicBezTo>
                  <a:cubicBezTo>
                    <a:pt x="295" y="140"/>
                    <a:pt x="213" y="174"/>
                    <a:pt x="213" y="265"/>
                  </a:cubicBezTo>
                  <a:cubicBezTo>
                    <a:pt x="213" y="471"/>
                    <a:pt x="728" y="432"/>
                    <a:pt x="728" y="752"/>
                  </a:cubicBezTo>
                  <a:cubicBezTo>
                    <a:pt x="728" y="938"/>
                    <a:pt x="594" y="1058"/>
                    <a:pt x="329" y="1058"/>
                  </a:cubicBezTo>
                  <a:cubicBezTo>
                    <a:pt x="199" y="1058"/>
                    <a:pt x="80" y="1038"/>
                    <a:pt x="7" y="1005"/>
                  </a:cubicBezTo>
                  <a:cubicBezTo>
                    <a:pt x="2" y="965"/>
                    <a:pt x="0" y="927"/>
                    <a:pt x="0" y="890"/>
                  </a:cubicBezTo>
                  <a:cubicBezTo>
                    <a:pt x="0" y="854"/>
                    <a:pt x="3" y="817"/>
                    <a:pt x="7" y="780"/>
                  </a:cubicBezTo>
                  <a:cubicBezTo>
                    <a:pt x="15" y="780"/>
                    <a:pt x="15" y="780"/>
                    <a:pt x="15" y="780"/>
                  </a:cubicBezTo>
                  <a:cubicBezTo>
                    <a:pt x="91" y="880"/>
                    <a:pt x="217" y="914"/>
                    <a:pt x="342" y="914"/>
                  </a:cubicBezTo>
                  <a:cubicBezTo>
                    <a:pt x="464" y="914"/>
                    <a:pt x="529" y="865"/>
                    <a:pt x="529" y="782"/>
                  </a:cubicBezTo>
                  <a:cubicBezTo>
                    <a:pt x="529" y="574"/>
                    <a:pt x="20" y="631"/>
                    <a:pt x="20" y="297"/>
                  </a:cubicBezTo>
                  <a:cubicBezTo>
                    <a:pt x="20" y="114"/>
                    <a:pt x="159" y="0"/>
                    <a:pt x="420" y="0"/>
                  </a:cubicBezTo>
                  <a:cubicBezTo>
                    <a:pt x="487" y="0"/>
                    <a:pt x="616" y="8"/>
                    <a:pt x="687" y="40"/>
                  </a:cubicBezTo>
                  <a:cubicBezTo>
                    <a:pt x="691" y="57"/>
                    <a:pt x="693" y="101"/>
                    <a:pt x="693" y="135"/>
                  </a:cubicBezTo>
                  <a:cubicBezTo>
                    <a:pt x="693" y="182"/>
                    <a:pt x="690" y="225"/>
                    <a:pt x="687" y="252"/>
                  </a:cubicBezTo>
                  <a:cubicBezTo>
                    <a:pt x="680" y="252"/>
                    <a:pt x="680" y="252"/>
                    <a:pt x="680" y="2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E791EDC4-8302-4829-8B4B-A1D52FD2C0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0850" y="627063"/>
              <a:ext cx="103188" cy="136525"/>
            </a:xfrm>
            <a:custGeom>
              <a:avLst/>
              <a:gdLst>
                <a:gd name="T0" fmla="*/ 507 w 792"/>
                <a:gd name="T1" fmla="*/ 879 h 1032"/>
                <a:gd name="T2" fmla="*/ 785 w 792"/>
                <a:gd name="T3" fmla="*/ 818 h 1032"/>
                <a:gd name="T4" fmla="*/ 792 w 792"/>
                <a:gd name="T5" fmla="*/ 818 h 1032"/>
                <a:gd name="T6" fmla="*/ 743 w 792"/>
                <a:gd name="T7" fmla="*/ 1032 h 1032"/>
                <a:gd name="T8" fmla="*/ 0 w 792"/>
                <a:gd name="T9" fmla="*/ 1032 h 1032"/>
                <a:gd name="T10" fmla="*/ 0 w 792"/>
                <a:gd name="T11" fmla="*/ 1025 h 1032"/>
                <a:gd name="T12" fmla="*/ 65 w 792"/>
                <a:gd name="T13" fmla="*/ 886 h 1032"/>
                <a:gd name="T14" fmla="*/ 65 w 792"/>
                <a:gd name="T15" fmla="*/ 306 h 1032"/>
                <a:gd name="T16" fmla="*/ 5 w 792"/>
                <a:gd name="T17" fmla="*/ 13 h 1032"/>
                <a:gd name="T18" fmla="*/ 5 w 792"/>
                <a:gd name="T19" fmla="*/ 5 h 1032"/>
                <a:gd name="T20" fmla="*/ 152 w 792"/>
                <a:gd name="T21" fmla="*/ 0 h 1032"/>
                <a:gd name="T22" fmla="*/ 327 w 792"/>
                <a:gd name="T23" fmla="*/ 6 h 1032"/>
                <a:gd name="T24" fmla="*/ 327 w 792"/>
                <a:gd name="T25" fmla="*/ 14 h 1032"/>
                <a:gd name="T26" fmla="*/ 255 w 792"/>
                <a:gd name="T27" fmla="*/ 306 h 1032"/>
                <a:gd name="T28" fmla="*/ 255 w 792"/>
                <a:gd name="T29" fmla="*/ 879 h 1032"/>
                <a:gd name="T30" fmla="*/ 507 w 792"/>
                <a:gd name="T31" fmla="*/ 879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92" h="1032">
                  <a:moveTo>
                    <a:pt x="507" y="879"/>
                  </a:moveTo>
                  <a:cubicBezTo>
                    <a:pt x="664" y="879"/>
                    <a:pt x="738" y="861"/>
                    <a:pt x="785" y="818"/>
                  </a:cubicBezTo>
                  <a:cubicBezTo>
                    <a:pt x="792" y="818"/>
                    <a:pt x="792" y="818"/>
                    <a:pt x="792" y="818"/>
                  </a:cubicBezTo>
                  <a:cubicBezTo>
                    <a:pt x="787" y="871"/>
                    <a:pt x="759" y="993"/>
                    <a:pt x="743" y="1032"/>
                  </a:cubicBezTo>
                  <a:cubicBezTo>
                    <a:pt x="0" y="1032"/>
                    <a:pt x="0" y="1032"/>
                    <a:pt x="0" y="1032"/>
                  </a:cubicBezTo>
                  <a:cubicBezTo>
                    <a:pt x="0" y="1025"/>
                    <a:pt x="0" y="1025"/>
                    <a:pt x="0" y="1025"/>
                  </a:cubicBezTo>
                  <a:cubicBezTo>
                    <a:pt x="44" y="997"/>
                    <a:pt x="65" y="973"/>
                    <a:pt x="65" y="88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5" y="108"/>
                    <a:pt x="65" y="58"/>
                    <a:pt x="5" y="1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34" y="2"/>
                    <a:pt x="87" y="0"/>
                    <a:pt x="152" y="0"/>
                  </a:cubicBezTo>
                  <a:cubicBezTo>
                    <a:pt x="227" y="0"/>
                    <a:pt x="294" y="2"/>
                    <a:pt x="327" y="6"/>
                  </a:cubicBezTo>
                  <a:cubicBezTo>
                    <a:pt x="327" y="14"/>
                    <a:pt x="327" y="14"/>
                    <a:pt x="327" y="14"/>
                  </a:cubicBezTo>
                  <a:cubicBezTo>
                    <a:pt x="257" y="66"/>
                    <a:pt x="255" y="108"/>
                    <a:pt x="255" y="306"/>
                  </a:cubicBezTo>
                  <a:cubicBezTo>
                    <a:pt x="255" y="879"/>
                    <a:pt x="255" y="879"/>
                    <a:pt x="255" y="879"/>
                  </a:cubicBezTo>
                  <a:cubicBezTo>
                    <a:pt x="507" y="879"/>
                    <a:pt x="507" y="879"/>
                    <a:pt x="507" y="8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7F57A86D-80CD-43BB-ABCA-763C7277C5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6263" y="627063"/>
              <a:ext cx="131763" cy="138112"/>
            </a:xfrm>
            <a:custGeom>
              <a:avLst/>
              <a:gdLst>
                <a:gd name="T0" fmla="*/ 71 w 1004"/>
                <a:gd name="T1" fmla="*/ 305 h 1045"/>
                <a:gd name="T2" fmla="*/ 0 w 1004"/>
                <a:gd name="T3" fmla="*/ 14 h 1045"/>
                <a:gd name="T4" fmla="*/ 0 w 1004"/>
                <a:gd name="T5" fmla="*/ 6 h 1045"/>
                <a:gd name="T6" fmla="*/ 160 w 1004"/>
                <a:gd name="T7" fmla="*/ 0 h 1045"/>
                <a:gd name="T8" fmla="*/ 268 w 1004"/>
                <a:gd name="T9" fmla="*/ 2 h 1045"/>
                <a:gd name="T10" fmla="*/ 261 w 1004"/>
                <a:gd name="T11" fmla="*/ 305 h 1045"/>
                <a:gd name="T12" fmla="*/ 261 w 1004"/>
                <a:gd name="T13" fmla="*/ 651 h 1045"/>
                <a:gd name="T14" fmla="*/ 431 w 1004"/>
                <a:gd name="T15" fmla="*/ 879 h 1045"/>
                <a:gd name="T16" fmla="*/ 709 w 1004"/>
                <a:gd name="T17" fmla="*/ 793 h 1045"/>
                <a:gd name="T18" fmla="*/ 730 w 1004"/>
                <a:gd name="T19" fmla="*/ 730 h 1045"/>
                <a:gd name="T20" fmla="*/ 730 w 1004"/>
                <a:gd name="T21" fmla="*/ 309 h 1045"/>
                <a:gd name="T22" fmla="*/ 659 w 1004"/>
                <a:gd name="T23" fmla="*/ 14 h 1045"/>
                <a:gd name="T24" fmla="*/ 659 w 1004"/>
                <a:gd name="T25" fmla="*/ 6 h 1045"/>
                <a:gd name="T26" fmla="*/ 821 w 1004"/>
                <a:gd name="T27" fmla="*/ 0 h 1045"/>
                <a:gd name="T28" fmla="*/ 926 w 1004"/>
                <a:gd name="T29" fmla="*/ 2 h 1045"/>
                <a:gd name="T30" fmla="*/ 920 w 1004"/>
                <a:gd name="T31" fmla="*/ 306 h 1045"/>
                <a:gd name="T32" fmla="*/ 920 w 1004"/>
                <a:gd name="T33" fmla="*/ 784 h 1045"/>
                <a:gd name="T34" fmla="*/ 1004 w 1004"/>
                <a:gd name="T35" fmla="*/ 1027 h 1045"/>
                <a:gd name="T36" fmla="*/ 1004 w 1004"/>
                <a:gd name="T37" fmla="*/ 1032 h 1045"/>
                <a:gd name="T38" fmla="*/ 782 w 1004"/>
                <a:gd name="T39" fmla="*/ 1032 h 1045"/>
                <a:gd name="T40" fmla="*/ 744 w 1004"/>
                <a:gd name="T41" fmla="*/ 939 h 1045"/>
                <a:gd name="T42" fmla="*/ 387 w 1004"/>
                <a:gd name="T43" fmla="*/ 1045 h 1045"/>
                <a:gd name="T44" fmla="*/ 71 w 1004"/>
                <a:gd name="T45" fmla="*/ 736 h 1045"/>
                <a:gd name="T46" fmla="*/ 71 w 1004"/>
                <a:gd name="T47" fmla="*/ 305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04" h="1045">
                  <a:moveTo>
                    <a:pt x="71" y="305"/>
                  </a:moveTo>
                  <a:cubicBezTo>
                    <a:pt x="71" y="108"/>
                    <a:pt x="71" y="66"/>
                    <a:pt x="0" y="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6" y="4"/>
                    <a:pt x="92" y="0"/>
                    <a:pt x="160" y="0"/>
                  </a:cubicBezTo>
                  <a:cubicBezTo>
                    <a:pt x="197" y="0"/>
                    <a:pt x="232" y="0"/>
                    <a:pt x="268" y="2"/>
                  </a:cubicBezTo>
                  <a:cubicBezTo>
                    <a:pt x="266" y="40"/>
                    <a:pt x="261" y="102"/>
                    <a:pt x="261" y="305"/>
                  </a:cubicBezTo>
                  <a:cubicBezTo>
                    <a:pt x="261" y="651"/>
                    <a:pt x="261" y="651"/>
                    <a:pt x="261" y="651"/>
                  </a:cubicBezTo>
                  <a:cubicBezTo>
                    <a:pt x="261" y="802"/>
                    <a:pt x="283" y="879"/>
                    <a:pt x="431" y="879"/>
                  </a:cubicBezTo>
                  <a:cubicBezTo>
                    <a:pt x="547" y="879"/>
                    <a:pt x="661" y="834"/>
                    <a:pt x="709" y="793"/>
                  </a:cubicBezTo>
                  <a:cubicBezTo>
                    <a:pt x="730" y="775"/>
                    <a:pt x="730" y="756"/>
                    <a:pt x="730" y="730"/>
                  </a:cubicBezTo>
                  <a:cubicBezTo>
                    <a:pt x="730" y="309"/>
                    <a:pt x="730" y="309"/>
                    <a:pt x="730" y="309"/>
                  </a:cubicBezTo>
                  <a:cubicBezTo>
                    <a:pt x="730" y="108"/>
                    <a:pt x="730" y="67"/>
                    <a:pt x="659" y="14"/>
                  </a:cubicBezTo>
                  <a:cubicBezTo>
                    <a:pt x="659" y="6"/>
                    <a:pt x="659" y="6"/>
                    <a:pt x="659" y="6"/>
                  </a:cubicBezTo>
                  <a:cubicBezTo>
                    <a:pt x="684" y="4"/>
                    <a:pt x="751" y="0"/>
                    <a:pt x="821" y="0"/>
                  </a:cubicBezTo>
                  <a:cubicBezTo>
                    <a:pt x="856" y="0"/>
                    <a:pt x="890" y="0"/>
                    <a:pt x="926" y="2"/>
                  </a:cubicBezTo>
                  <a:cubicBezTo>
                    <a:pt x="925" y="40"/>
                    <a:pt x="920" y="102"/>
                    <a:pt x="920" y="306"/>
                  </a:cubicBezTo>
                  <a:cubicBezTo>
                    <a:pt x="920" y="784"/>
                    <a:pt x="920" y="784"/>
                    <a:pt x="920" y="784"/>
                  </a:cubicBezTo>
                  <a:cubicBezTo>
                    <a:pt x="920" y="871"/>
                    <a:pt x="930" y="979"/>
                    <a:pt x="1004" y="1027"/>
                  </a:cubicBezTo>
                  <a:cubicBezTo>
                    <a:pt x="1004" y="1032"/>
                    <a:pt x="1004" y="1032"/>
                    <a:pt x="1004" y="1032"/>
                  </a:cubicBezTo>
                  <a:cubicBezTo>
                    <a:pt x="782" y="1032"/>
                    <a:pt x="782" y="1032"/>
                    <a:pt x="782" y="1032"/>
                  </a:cubicBezTo>
                  <a:cubicBezTo>
                    <a:pt x="765" y="1014"/>
                    <a:pt x="749" y="960"/>
                    <a:pt x="744" y="939"/>
                  </a:cubicBezTo>
                  <a:cubicBezTo>
                    <a:pt x="639" y="1009"/>
                    <a:pt x="530" y="1045"/>
                    <a:pt x="387" y="1045"/>
                  </a:cubicBezTo>
                  <a:cubicBezTo>
                    <a:pt x="145" y="1045"/>
                    <a:pt x="71" y="926"/>
                    <a:pt x="71" y="736"/>
                  </a:cubicBezTo>
                  <a:cubicBezTo>
                    <a:pt x="71" y="305"/>
                    <a:pt x="71" y="305"/>
                    <a:pt x="71" y="30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sp>
        <p:nvSpPr>
          <p:cNvPr id="10" name="Platshållare för innehåll 11">
            <a:extLst>
              <a:ext uri="{FF2B5EF4-FFF2-40B4-BE49-F238E27FC236}">
                <a16:creationId xmlns:a16="http://schemas.microsoft.com/office/drawing/2014/main" id="{9CE3A454-2A74-593C-C3C4-60BA25866FD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0" y="0"/>
            <a:ext cx="12192000" cy="6858000"/>
          </a:xfrm>
        </p:spPr>
        <p:txBody>
          <a:bodyPr tIns="2088000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sv-SE" dirty="0"/>
              <a:t>Bild/Film</a:t>
            </a:r>
          </a:p>
        </p:txBody>
      </p:sp>
    </p:spTree>
    <p:extLst>
      <p:ext uri="{BB962C8B-B14F-4D97-AF65-F5344CB8AC3E}">
        <p14:creationId xmlns:p14="http://schemas.microsoft.com/office/powerpoint/2010/main" val="280834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llanrubrik svart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44EC2FD-BC9A-48B1-8311-548D1332431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A2E631D-57F7-4466-9422-5DF057A37B4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35200"/>
            <a:ext cx="9144000" cy="2387600"/>
          </a:xfrm>
        </p:spPr>
        <p:txBody>
          <a:bodyPr anchor="ctr"/>
          <a:lstStyle>
            <a:lvl1pPr algn="ctr">
              <a:lnSpc>
                <a:spcPts val="5600"/>
              </a:lnSpc>
              <a:defRPr sz="4600">
                <a:solidFill>
                  <a:schemeClr val="bg1"/>
                </a:solidFill>
              </a:defRPr>
            </a:lvl1pPr>
          </a:lstStyle>
          <a:p>
            <a:r>
              <a:rPr lang="sv-SE"/>
              <a:t>Mellanrubrik</a:t>
            </a:r>
          </a:p>
        </p:txBody>
      </p:sp>
      <p:grpSp>
        <p:nvGrpSpPr>
          <p:cNvPr id="16" name="Grupp 15">
            <a:extLst>
              <a:ext uri="{FF2B5EF4-FFF2-40B4-BE49-F238E27FC236}">
                <a16:creationId xmlns:a16="http://schemas.microsoft.com/office/drawing/2014/main" id="{94A9C963-ED04-41BD-8D28-415BB3BAC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60350" y="258763"/>
            <a:ext cx="503238" cy="506412"/>
            <a:chOff x="260350" y="258763"/>
            <a:chExt cx="503238" cy="506412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02CA2365-A94F-4ED0-819A-EFFBD6E13A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2288" y="258763"/>
              <a:ext cx="241300" cy="323850"/>
            </a:xfrm>
            <a:custGeom>
              <a:avLst/>
              <a:gdLst>
                <a:gd name="T0" fmla="*/ 1845 w 1845"/>
                <a:gd name="T1" fmla="*/ 2080 h 2463"/>
                <a:gd name="T2" fmla="*/ 945 w 1845"/>
                <a:gd name="T3" fmla="*/ 2463 h 2463"/>
                <a:gd name="T4" fmla="*/ 58 w 1845"/>
                <a:gd name="T5" fmla="*/ 1814 h 2463"/>
                <a:gd name="T6" fmla="*/ 0 w 1845"/>
                <a:gd name="T7" fmla="*/ 336 h 2463"/>
                <a:gd name="T8" fmla="*/ 0 w 1845"/>
                <a:gd name="T9" fmla="*/ 0 h 2463"/>
                <a:gd name="T10" fmla="*/ 6 w 1845"/>
                <a:gd name="T11" fmla="*/ 0 h 2463"/>
                <a:gd name="T12" fmla="*/ 493 w 1845"/>
                <a:gd name="T13" fmla="*/ 955 h 2463"/>
                <a:gd name="T14" fmla="*/ 340 w 1845"/>
                <a:gd name="T15" fmla="*/ 1438 h 2463"/>
                <a:gd name="T16" fmla="*/ 221 w 1845"/>
                <a:gd name="T17" fmla="*/ 1757 h 2463"/>
                <a:gd name="T18" fmla="*/ 361 w 1845"/>
                <a:gd name="T19" fmla="*/ 1883 h 2463"/>
                <a:gd name="T20" fmla="*/ 982 w 1845"/>
                <a:gd name="T21" fmla="*/ 1770 h 2463"/>
                <a:gd name="T22" fmla="*/ 1845 w 1845"/>
                <a:gd name="T23" fmla="*/ 2073 h 2463"/>
                <a:gd name="T24" fmla="*/ 1845 w 1845"/>
                <a:gd name="T25" fmla="*/ 2080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1845" y="2080"/>
                  </a:moveTo>
                  <a:cubicBezTo>
                    <a:pt x="1580" y="2256"/>
                    <a:pt x="1328" y="2463"/>
                    <a:pt x="945" y="2463"/>
                  </a:cubicBezTo>
                  <a:cubicBezTo>
                    <a:pt x="502" y="2463"/>
                    <a:pt x="130" y="2258"/>
                    <a:pt x="58" y="1814"/>
                  </a:cubicBezTo>
                  <a:cubicBezTo>
                    <a:pt x="6" y="1490"/>
                    <a:pt x="0" y="628"/>
                    <a:pt x="0" y="3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82" y="363"/>
                    <a:pt x="493" y="580"/>
                    <a:pt x="493" y="955"/>
                  </a:cubicBezTo>
                  <a:cubicBezTo>
                    <a:pt x="493" y="1141"/>
                    <a:pt x="432" y="1261"/>
                    <a:pt x="340" y="1438"/>
                  </a:cubicBezTo>
                  <a:cubicBezTo>
                    <a:pt x="292" y="1531"/>
                    <a:pt x="221" y="1648"/>
                    <a:pt x="221" y="1757"/>
                  </a:cubicBezTo>
                  <a:cubicBezTo>
                    <a:pt x="221" y="1821"/>
                    <a:pt x="250" y="1883"/>
                    <a:pt x="361" y="1883"/>
                  </a:cubicBezTo>
                  <a:cubicBezTo>
                    <a:pt x="578" y="1883"/>
                    <a:pt x="700" y="1770"/>
                    <a:pt x="982" y="1770"/>
                  </a:cubicBezTo>
                  <a:cubicBezTo>
                    <a:pt x="1304" y="1770"/>
                    <a:pt x="1534" y="1887"/>
                    <a:pt x="1845" y="2073"/>
                  </a:cubicBezTo>
                  <a:cubicBezTo>
                    <a:pt x="1845" y="2080"/>
                    <a:pt x="1845" y="2080"/>
                    <a:pt x="1845" y="20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910E550A-B98B-4ADA-AD2F-D094FE3AAF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0350" y="258763"/>
              <a:ext cx="241300" cy="323850"/>
            </a:xfrm>
            <a:custGeom>
              <a:avLst/>
              <a:gdLst>
                <a:gd name="T0" fmla="*/ 0 w 1845"/>
                <a:gd name="T1" fmla="*/ 2073 h 2463"/>
                <a:gd name="T2" fmla="*/ 863 w 1845"/>
                <a:gd name="T3" fmla="*/ 1770 h 2463"/>
                <a:gd name="T4" fmla="*/ 1484 w 1845"/>
                <a:gd name="T5" fmla="*/ 1883 h 2463"/>
                <a:gd name="T6" fmla="*/ 1624 w 1845"/>
                <a:gd name="T7" fmla="*/ 1757 h 2463"/>
                <a:gd name="T8" fmla="*/ 1505 w 1845"/>
                <a:gd name="T9" fmla="*/ 1438 h 2463"/>
                <a:gd name="T10" fmla="*/ 1352 w 1845"/>
                <a:gd name="T11" fmla="*/ 955 h 2463"/>
                <a:gd name="T12" fmla="*/ 1839 w 1845"/>
                <a:gd name="T13" fmla="*/ 0 h 2463"/>
                <a:gd name="T14" fmla="*/ 1845 w 1845"/>
                <a:gd name="T15" fmla="*/ 0 h 2463"/>
                <a:gd name="T16" fmla="*/ 1845 w 1845"/>
                <a:gd name="T17" fmla="*/ 334 h 2463"/>
                <a:gd name="T18" fmla="*/ 1787 w 1845"/>
                <a:gd name="T19" fmla="*/ 1814 h 2463"/>
                <a:gd name="T20" fmla="*/ 900 w 1845"/>
                <a:gd name="T21" fmla="*/ 2463 h 2463"/>
                <a:gd name="T22" fmla="*/ 0 w 1845"/>
                <a:gd name="T23" fmla="*/ 2080 h 2463"/>
                <a:gd name="T24" fmla="*/ 0 w 1845"/>
                <a:gd name="T25" fmla="*/ 2073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0" y="2073"/>
                  </a:moveTo>
                  <a:cubicBezTo>
                    <a:pt x="311" y="1887"/>
                    <a:pt x="541" y="1770"/>
                    <a:pt x="863" y="1770"/>
                  </a:cubicBezTo>
                  <a:cubicBezTo>
                    <a:pt x="1145" y="1770"/>
                    <a:pt x="1267" y="1883"/>
                    <a:pt x="1484" y="1883"/>
                  </a:cubicBezTo>
                  <a:cubicBezTo>
                    <a:pt x="1594" y="1883"/>
                    <a:pt x="1624" y="1821"/>
                    <a:pt x="1624" y="1757"/>
                  </a:cubicBezTo>
                  <a:cubicBezTo>
                    <a:pt x="1624" y="1648"/>
                    <a:pt x="1553" y="1531"/>
                    <a:pt x="1505" y="1438"/>
                  </a:cubicBezTo>
                  <a:cubicBezTo>
                    <a:pt x="1413" y="1261"/>
                    <a:pt x="1352" y="1141"/>
                    <a:pt x="1352" y="955"/>
                  </a:cubicBezTo>
                  <a:cubicBezTo>
                    <a:pt x="1352" y="580"/>
                    <a:pt x="1663" y="363"/>
                    <a:pt x="1839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5" y="334"/>
                    <a:pt x="1845" y="334"/>
                    <a:pt x="1845" y="334"/>
                  </a:cubicBezTo>
                  <a:cubicBezTo>
                    <a:pt x="1845" y="628"/>
                    <a:pt x="1839" y="1490"/>
                    <a:pt x="1787" y="1814"/>
                  </a:cubicBezTo>
                  <a:cubicBezTo>
                    <a:pt x="1715" y="2258"/>
                    <a:pt x="1343" y="2463"/>
                    <a:pt x="900" y="2463"/>
                  </a:cubicBezTo>
                  <a:cubicBezTo>
                    <a:pt x="516" y="2463"/>
                    <a:pt x="264" y="2256"/>
                    <a:pt x="0" y="2080"/>
                  </a:cubicBezTo>
                  <a:cubicBezTo>
                    <a:pt x="0" y="2073"/>
                    <a:pt x="0" y="2073"/>
                    <a:pt x="0" y="20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2D2CB4C-85D6-4CEB-9EE1-0E0043FD83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4325" y="625475"/>
              <a:ext cx="95250" cy="139700"/>
            </a:xfrm>
            <a:custGeom>
              <a:avLst/>
              <a:gdLst>
                <a:gd name="T0" fmla="*/ 680 w 728"/>
                <a:gd name="T1" fmla="*/ 252 h 1058"/>
                <a:gd name="T2" fmla="*/ 406 w 728"/>
                <a:gd name="T3" fmla="*/ 140 h 1058"/>
                <a:gd name="T4" fmla="*/ 213 w 728"/>
                <a:gd name="T5" fmla="*/ 265 h 1058"/>
                <a:gd name="T6" fmla="*/ 728 w 728"/>
                <a:gd name="T7" fmla="*/ 752 h 1058"/>
                <a:gd name="T8" fmla="*/ 329 w 728"/>
                <a:gd name="T9" fmla="*/ 1058 h 1058"/>
                <a:gd name="T10" fmla="*/ 7 w 728"/>
                <a:gd name="T11" fmla="*/ 1005 h 1058"/>
                <a:gd name="T12" fmla="*/ 0 w 728"/>
                <a:gd name="T13" fmla="*/ 890 h 1058"/>
                <a:gd name="T14" fmla="*/ 7 w 728"/>
                <a:gd name="T15" fmla="*/ 780 h 1058"/>
                <a:gd name="T16" fmla="*/ 15 w 728"/>
                <a:gd name="T17" fmla="*/ 780 h 1058"/>
                <a:gd name="T18" fmla="*/ 342 w 728"/>
                <a:gd name="T19" fmla="*/ 914 h 1058"/>
                <a:gd name="T20" fmla="*/ 529 w 728"/>
                <a:gd name="T21" fmla="*/ 782 h 1058"/>
                <a:gd name="T22" fmla="*/ 20 w 728"/>
                <a:gd name="T23" fmla="*/ 297 h 1058"/>
                <a:gd name="T24" fmla="*/ 420 w 728"/>
                <a:gd name="T25" fmla="*/ 0 h 1058"/>
                <a:gd name="T26" fmla="*/ 687 w 728"/>
                <a:gd name="T27" fmla="*/ 40 h 1058"/>
                <a:gd name="T28" fmla="*/ 693 w 728"/>
                <a:gd name="T29" fmla="*/ 135 h 1058"/>
                <a:gd name="T30" fmla="*/ 687 w 728"/>
                <a:gd name="T31" fmla="*/ 252 h 1058"/>
                <a:gd name="T32" fmla="*/ 680 w 728"/>
                <a:gd name="T33" fmla="*/ 252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8" h="1058">
                  <a:moveTo>
                    <a:pt x="680" y="252"/>
                  </a:moveTo>
                  <a:cubicBezTo>
                    <a:pt x="643" y="191"/>
                    <a:pt x="555" y="140"/>
                    <a:pt x="406" y="140"/>
                  </a:cubicBezTo>
                  <a:cubicBezTo>
                    <a:pt x="295" y="140"/>
                    <a:pt x="213" y="174"/>
                    <a:pt x="213" y="265"/>
                  </a:cubicBezTo>
                  <a:cubicBezTo>
                    <a:pt x="213" y="471"/>
                    <a:pt x="728" y="432"/>
                    <a:pt x="728" y="752"/>
                  </a:cubicBezTo>
                  <a:cubicBezTo>
                    <a:pt x="728" y="938"/>
                    <a:pt x="594" y="1058"/>
                    <a:pt x="329" y="1058"/>
                  </a:cubicBezTo>
                  <a:cubicBezTo>
                    <a:pt x="199" y="1058"/>
                    <a:pt x="80" y="1038"/>
                    <a:pt x="7" y="1005"/>
                  </a:cubicBezTo>
                  <a:cubicBezTo>
                    <a:pt x="2" y="965"/>
                    <a:pt x="0" y="927"/>
                    <a:pt x="0" y="890"/>
                  </a:cubicBezTo>
                  <a:cubicBezTo>
                    <a:pt x="0" y="854"/>
                    <a:pt x="3" y="817"/>
                    <a:pt x="7" y="780"/>
                  </a:cubicBezTo>
                  <a:cubicBezTo>
                    <a:pt x="15" y="780"/>
                    <a:pt x="15" y="780"/>
                    <a:pt x="15" y="780"/>
                  </a:cubicBezTo>
                  <a:cubicBezTo>
                    <a:pt x="91" y="880"/>
                    <a:pt x="217" y="914"/>
                    <a:pt x="342" y="914"/>
                  </a:cubicBezTo>
                  <a:cubicBezTo>
                    <a:pt x="464" y="914"/>
                    <a:pt x="529" y="865"/>
                    <a:pt x="529" y="782"/>
                  </a:cubicBezTo>
                  <a:cubicBezTo>
                    <a:pt x="529" y="574"/>
                    <a:pt x="20" y="631"/>
                    <a:pt x="20" y="297"/>
                  </a:cubicBezTo>
                  <a:cubicBezTo>
                    <a:pt x="20" y="114"/>
                    <a:pt x="159" y="0"/>
                    <a:pt x="420" y="0"/>
                  </a:cubicBezTo>
                  <a:cubicBezTo>
                    <a:pt x="487" y="0"/>
                    <a:pt x="616" y="8"/>
                    <a:pt x="687" y="40"/>
                  </a:cubicBezTo>
                  <a:cubicBezTo>
                    <a:pt x="691" y="57"/>
                    <a:pt x="693" y="101"/>
                    <a:pt x="693" y="135"/>
                  </a:cubicBezTo>
                  <a:cubicBezTo>
                    <a:pt x="693" y="182"/>
                    <a:pt x="690" y="225"/>
                    <a:pt x="687" y="252"/>
                  </a:cubicBezTo>
                  <a:cubicBezTo>
                    <a:pt x="680" y="252"/>
                    <a:pt x="680" y="252"/>
                    <a:pt x="680" y="2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E791EDC4-8302-4829-8B4B-A1D52FD2C0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0850" y="627063"/>
              <a:ext cx="103188" cy="136525"/>
            </a:xfrm>
            <a:custGeom>
              <a:avLst/>
              <a:gdLst>
                <a:gd name="T0" fmla="*/ 507 w 792"/>
                <a:gd name="T1" fmla="*/ 879 h 1032"/>
                <a:gd name="T2" fmla="*/ 785 w 792"/>
                <a:gd name="T3" fmla="*/ 818 h 1032"/>
                <a:gd name="T4" fmla="*/ 792 w 792"/>
                <a:gd name="T5" fmla="*/ 818 h 1032"/>
                <a:gd name="T6" fmla="*/ 743 w 792"/>
                <a:gd name="T7" fmla="*/ 1032 h 1032"/>
                <a:gd name="T8" fmla="*/ 0 w 792"/>
                <a:gd name="T9" fmla="*/ 1032 h 1032"/>
                <a:gd name="T10" fmla="*/ 0 w 792"/>
                <a:gd name="T11" fmla="*/ 1025 h 1032"/>
                <a:gd name="T12" fmla="*/ 65 w 792"/>
                <a:gd name="T13" fmla="*/ 886 h 1032"/>
                <a:gd name="T14" fmla="*/ 65 w 792"/>
                <a:gd name="T15" fmla="*/ 306 h 1032"/>
                <a:gd name="T16" fmla="*/ 5 w 792"/>
                <a:gd name="T17" fmla="*/ 13 h 1032"/>
                <a:gd name="T18" fmla="*/ 5 w 792"/>
                <a:gd name="T19" fmla="*/ 5 h 1032"/>
                <a:gd name="T20" fmla="*/ 152 w 792"/>
                <a:gd name="T21" fmla="*/ 0 h 1032"/>
                <a:gd name="T22" fmla="*/ 327 w 792"/>
                <a:gd name="T23" fmla="*/ 6 h 1032"/>
                <a:gd name="T24" fmla="*/ 327 w 792"/>
                <a:gd name="T25" fmla="*/ 14 h 1032"/>
                <a:gd name="T26" fmla="*/ 255 w 792"/>
                <a:gd name="T27" fmla="*/ 306 h 1032"/>
                <a:gd name="T28" fmla="*/ 255 w 792"/>
                <a:gd name="T29" fmla="*/ 879 h 1032"/>
                <a:gd name="T30" fmla="*/ 507 w 792"/>
                <a:gd name="T31" fmla="*/ 879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92" h="1032">
                  <a:moveTo>
                    <a:pt x="507" y="879"/>
                  </a:moveTo>
                  <a:cubicBezTo>
                    <a:pt x="664" y="879"/>
                    <a:pt x="738" y="861"/>
                    <a:pt x="785" y="818"/>
                  </a:cubicBezTo>
                  <a:cubicBezTo>
                    <a:pt x="792" y="818"/>
                    <a:pt x="792" y="818"/>
                    <a:pt x="792" y="818"/>
                  </a:cubicBezTo>
                  <a:cubicBezTo>
                    <a:pt x="787" y="871"/>
                    <a:pt x="759" y="993"/>
                    <a:pt x="743" y="1032"/>
                  </a:cubicBezTo>
                  <a:cubicBezTo>
                    <a:pt x="0" y="1032"/>
                    <a:pt x="0" y="1032"/>
                    <a:pt x="0" y="1032"/>
                  </a:cubicBezTo>
                  <a:cubicBezTo>
                    <a:pt x="0" y="1025"/>
                    <a:pt x="0" y="1025"/>
                    <a:pt x="0" y="1025"/>
                  </a:cubicBezTo>
                  <a:cubicBezTo>
                    <a:pt x="44" y="997"/>
                    <a:pt x="65" y="973"/>
                    <a:pt x="65" y="88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5" y="108"/>
                    <a:pt x="65" y="58"/>
                    <a:pt x="5" y="1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34" y="2"/>
                    <a:pt x="87" y="0"/>
                    <a:pt x="152" y="0"/>
                  </a:cubicBezTo>
                  <a:cubicBezTo>
                    <a:pt x="227" y="0"/>
                    <a:pt x="294" y="2"/>
                    <a:pt x="327" y="6"/>
                  </a:cubicBezTo>
                  <a:cubicBezTo>
                    <a:pt x="327" y="14"/>
                    <a:pt x="327" y="14"/>
                    <a:pt x="327" y="14"/>
                  </a:cubicBezTo>
                  <a:cubicBezTo>
                    <a:pt x="257" y="66"/>
                    <a:pt x="255" y="108"/>
                    <a:pt x="255" y="306"/>
                  </a:cubicBezTo>
                  <a:cubicBezTo>
                    <a:pt x="255" y="879"/>
                    <a:pt x="255" y="879"/>
                    <a:pt x="255" y="879"/>
                  </a:cubicBezTo>
                  <a:cubicBezTo>
                    <a:pt x="507" y="879"/>
                    <a:pt x="507" y="879"/>
                    <a:pt x="507" y="8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7F57A86D-80CD-43BB-ABCA-763C7277C5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6263" y="627063"/>
              <a:ext cx="131763" cy="138112"/>
            </a:xfrm>
            <a:custGeom>
              <a:avLst/>
              <a:gdLst>
                <a:gd name="T0" fmla="*/ 71 w 1004"/>
                <a:gd name="T1" fmla="*/ 305 h 1045"/>
                <a:gd name="T2" fmla="*/ 0 w 1004"/>
                <a:gd name="T3" fmla="*/ 14 h 1045"/>
                <a:gd name="T4" fmla="*/ 0 w 1004"/>
                <a:gd name="T5" fmla="*/ 6 h 1045"/>
                <a:gd name="T6" fmla="*/ 160 w 1004"/>
                <a:gd name="T7" fmla="*/ 0 h 1045"/>
                <a:gd name="T8" fmla="*/ 268 w 1004"/>
                <a:gd name="T9" fmla="*/ 2 h 1045"/>
                <a:gd name="T10" fmla="*/ 261 w 1004"/>
                <a:gd name="T11" fmla="*/ 305 h 1045"/>
                <a:gd name="T12" fmla="*/ 261 w 1004"/>
                <a:gd name="T13" fmla="*/ 651 h 1045"/>
                <a:gd name="T14" fmla="*/ 431 w 1004"/>
                <a:gd name="T15" fmla="*/ 879 h 1045"/>
                <a:gd name="T16" fmla="*/ 709 w 1004"/>
                <a:gd name="T17" fmla="*/ 793 h 1045"/>
                <a:gd name="T18" fmla="*/ 730 w 1004"/>
                <a:gd name="T19" fmla="*/ 730 h 1045"/>
                <a:gd name="T20" fmla="*/ 730 w 1004"/>
                <a:gd name="T21" fmla="*/ 309 h 1045"/>
                <a:gd name="T22" fmla="*/ 659 w 1004"/>
                <a:gd name="T23" fmla="*/ 14 h 1045"/>
                <a:gd name="T24" fmla="*/ 659 w 1004"/>
                <a:gd name="T25" fmla="*/ 6 h 1045"/>
                <a:gd name="T26" fmla="*/ 821 w 1004"/>
                <a:gd name="T27" fmla="*/ 0 h 1045"/>
                <a:gd name="T28" fmla="*/ 926 w 1004"/>
                <a:gd name="T29" fmla="*/ 2 h 1045"/>
                <a:gd name="T30" fmla="*/ 920 w 1004"/>
                <a:gd name="T31" fmla="*/ 306 h 1045"/>
                <a:gd name="T32" fmla="*/ 920 w 1004"/>
                <a:gd name="T33" fmla="*/ 784 h 1045"/>
                <a:gd name="T34" fmla="*/ 1004 w 1004"/>
                <a:gd name="T35" fmla="*/ 1027 h 1045"/>
                <a:gd name="T36" fmla="*/ 1004 w 1004"/>
                <a:gd name="T37" fmla="*/ 1032 h 1045"/>
                <a:gd name="T38" fmla="*/ 782 w 1004"/>
                <a:gd name="T39" fmla="*/ 1032 h 1045"/>
                <a:gd name="T40" fmla="*/ 744 w 1004"/>
                <a:gd name="T41" fmla="*/ 939 h 1045"/>
                <a:gd name="T42" fmla="*/ 387 w 1004"/>
                <a:gd name="T43" fmla="*/ 1045 h 1045"/>
                <a:gd name="T44" fmla="*/ 71 w 1004"/>
                <a:gd name="T45" fmla="*/ 736 h 1045"/>
                <a:gd name="T46" fmla="*/ 71 w 1004"/>
                <a:gd name="T47" fmla="*/ 305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04" h="1045">
                  <a:moveTo>
                    <a:pt x="71" y="305"/>
                  </a:moveTo>
                  <a:cubicBezTo>
                    <a:pt x="71" y="108"/>
                    <a:pt x="71" y="66"/>
                    <a:pt x="0" y="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6" y="4"/>
                    <a:pt x="92" y="0"/>
                    <a:pt x="160" y="0"/>
                  </a:cubicBezTo>
                  <a:cubicBezTo>
                    <a:pt x="197" y="0"/>
                    <a:pt x="232" y="0"/>
                    <a:pt x="268" y="2"/>
                  </a:cubicBezTo>
                  <a:cubicBezTo>
                    <a:pt x="266" y="40"/>
                    <a:pt x="261" y="102"/>
                    <a:pt x="261" y="305"/>
                  </a:cubicBezTo>
                  <a:cubicBezTo>
                    <a:pt x="261" y="651"/>
                    <a:pt x="261" y="651"/>
                    <a:pt x="261" y="651"/>
                  </a:cubicBezTo>
                  <a:cubicBezTo>
                    <a:pt x="261" y="802"/>
                    <a:pt x="283" y="879"/>
                    <a:pt x="431" y="879"/>
                  </a:cubicBezTo>
                  <a:cubicBezTo>
                    <a:pt x="547" y="879"/>
                    <a:pt x="661" y="834"/>
                    <a:pt x="709" y="793"/>
                  </a:cubicBezTo>
                  <a:cubicBezTo>
                    <a:pt x="730" y="775"/>
                    <a:pt x="730" y="756"/>
                    <a:pt x="730" y="730"/>
                  </a:cubicBezTo>
                  <a:cubicBezTo>
                    <a:pt x="730" y="309"/>
                    <a:pt x="730" y="309"/>
                    <a:pt x="730" y="309"/>
                  </a:cubicBezTo>
                  <a:cubicBezTo>
                    <a:pt x="730" y="108"/>
                    <a:pt x="730" y="67"/>
                    <a:pt x="659" y="14"/>
                  </a:cubicBezTo>
                  <a:cubicBezTo>
                    <a:pt x="659" y="6"/>
                    <a:pt x="659" y="6"/>
                    <a:pt x="659" y="6"/>
                  </a:cubicBezTo>
                  <a:cubicBezTo>
                    <a:pt x="684" y="4"/>
                    <a:pt x="751" y="0"/>
                    <a:pt x="821" y="0"/>
                  </a:cubicBezTo>
                  <a:cubicBezTo>
                    <a:pt x="856" y="0"/>
                    <a:pt x="890" y="0"/>
                    <a:pt x="926" y="2"/>
                  </a:cubicBezTo>
                  <a:cubicBezTo>
                    <a:pt x="925" y="40"/>
                    <a:pt x="920" y="102"/>
                    <a:pt x="920" y="306"/>
                  </a:cubicBezTo>
                  <a:cubicBezTo>
                    <a:pt x="920" y="784"/>
                    <a:pt x="920" y="784"/>
                    <a:pt x="920" y="784"/>
                  </a:cubicBezTo>
                  <a:cubicBezTo>
                    <a:pt x="920" y="871"/>
                    <a:pt x="930" y="979"/>
                    <a:pt x="1004" y="1027"/>
                  </a:cubicBezTo>
                  <a:cubicBezTo>
                    <a:pt x="1004" y="1032"/>
                    <a:pt x="1004" y="1032"/>
                    <a:pt x="1004" y="1032"/>
                  </a:cubicBezTo>
                  <a:cubicBezTo>
                    <a:pt x="782" y="1032"/>
                    <a:pt x="782" y="1032"/>
                    <a:pt x="782" y="1032"/>
                  </a:cubicBezTo>
                  <a:cubicBezTo>
                    <a:pt x="765" y="1014"/>
                    <a:pt x="749" y="960"/>
                    <a:pt x="744" y="939"/>
                  </a:cubicBezTo>
                  <a:cubicBezTo>
                    <a:pt x="639" y="1009"/>
                    <a:pt x="530" y="1045"/>
                    <a:pt x="387" y="1045"/>
                  </a:cubicBezTo>
                  <a:cubicBezTo>
                    <a:pt x="145" y="1045"/>
                    <a:pt x="71" y="926"/>
                    <a:pt x="71" y="736"/>
                  </a:cubicBezTo>
                  <a:cubicBezTo>
                    <a:pt x="71" y="305"/>
                    <a:pt x="71" y="305"/>
                    <a:pt x="71" y="30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07233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ande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5D1907-0D70-4CB2-988F-97D44F560C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887104"/>
            <a:ext cx="8169419" cy="1529246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Tack för uppmärksamheten!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1DA38726-4B59-42B1-BEB5-BAF39E474F7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0055" y="3195449"/>
            <a:ext cx="6490554" cy="242742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sv-SE" dirty="0"/>
              <a:t>Namn, organisation, telefonnummer, e-postadress, webbadress etc.</a:t>
            </a:r>
          </a:p>
        </p:txBody>
      </p:sp>
      <p:pic>
        <p:nvPicPr>
          <p:cNvPr id="4" name="Bildobjekt 3" descr="Ordbild med SLU:s löfte: Science and education for sustainable Life">
            <a:extLst>
              <a:ext uri="{FF2B5EF4-FFF2-40B4-BE49-F238E27FC236}">
                <a16:creationId xmlns:a16="http://schemas.microsoft.com/office/drawing/2014/main" id="{161E3A8A-3263-4EE6-96EF-548DE91195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33200" y="7200"/>
            <a:ext cx="2250000" cy="6824702"/>
          </a:xfrm>
          <a:prstGeom prst="rect">
            <a:avLst/>
          </a:prstGeom>
        </p:spPr>
      </p:pic>
      <p:sp>
        <p:nvSpPr>
          <p:cNvPr id="11" name="Platshållare för text 6">
            <a:extLst>
              <a:ext uri="{FF2B5EF4-FFF2-40B4-BE49-F238E27FC236}">
                <a16:creationId xmlns:a16="http://schemas.microsoft.com/office/drawing/2014/main" id="{732D95E5-095E-4AF8-A88F-8D008694B3C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0055" y="2868783"/>
            <a:ext cx="6490554" cy="291089"/>
          </a:xfrm>
        </p:spPr>
        <p:txBody>
          <a:bodyPr anchor="b"/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1600"/>
            </a:lvl1pPr>
          </a:lstStyle>
          <a:p>
            <a:r>
              <a:rPr lang="sv-SE" sz="1600" dirty="0"/>
              <a:t>KONTAKTUPPGIFTER</a:t>
            </a:r>
          </a:p>
        </p:txBody>
      </p:sp>
    </p:spTree>
    <p:extLst>
      <p:ext uri="{BB962C8B-B14F-4D97-AF65-F5344CB8AC3E}">
        <p14:creationId xmlns:p14="http://schemas.microsoft.com/office/powerpoint/2010/main" val="136839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5D002A85-B127-475E-ADC4-27F8DC22C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072" y="800100"/>
            <a:ext cx="10515600" cy="88019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8FD374E-AE23-4243-BB8A-E206234C6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5072" y="1960708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10" name="Bildobjekt 9" descr="SLU:s logotyp.">
            <a:extLst>
              <a:ext uri="{FF2B5EF4-FFF2-40B4-BE49-F238E27FC236}">
                <a16:creationId xmlns:a16="http://schemas.microsoft.com/office/drawing/2014/main" id="{6CBB460D-1B7A-4441-A3D9-64BD73112B98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072" y="258978"/>
            <a:ext cx="503569" cy="50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46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79" r:id="rId9"/>
    <p:sldLayoutId id="2147483669" r:id="rId10"/>
    <p:sldLayoutId id="2147483670" r:id="rId11"/>
    <p:sldLayoutId id="2147483671" r:id="rId12"/>
    <p:sldLayoutId id="2147483678" r:id="rId13"/>
    <p:sldLayoutId id="2147483673" r:id="rId14"/>
    <p:sldLayoutId id="2147483674" r:id="rId15"/>
    <p:sldLayoutId id="2147483672" r:id="rId16"/>
    <p:sldLayoutId id="2147483675" r:id="rId17"/>
    <p:sldLayoutId id="2147483676" r:id="rId18"/>
    <p:sldLayoutId id="2147483677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ts val="3600"/>
        </a:lnSpc>
        <a:spcBef>
          <a:spcPct val="0"/>
        </a:spcBef>
        <a:buNone/>
        <a:defRPr sz="3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3000"/>
        </a:lnSpc>
        <a:spcBef>
          <a:spcPts val="1000"/>
        </a:spcBef>
        <a:buSzPct val="9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8313" indent="-219075" algn="l" defTabSz="914400" rtl="0" eaLnBrk="1" latinLnBrk="0" hangingPunct="1">
        <a:lnSpc>
          <a:spcPct val="90000"/>
        </a:lnSpc>
        <a:spcBef>
          <a:spcPts val="300"/>
        </a:spcBef>
        <a:buSzPct val="90000"/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468313" indent="-219075" algn="l" defTabSz="914400" rtl="0" eaLnBrk="1" latinLnBrk="0" hangingPunct="1">
        <a:lnSpc>
          <a:spcPct val="90000"/>
        </a:lnSpc>
        <a:spcBef>
          <a:spcPts val="300"/>
        </a:spcBef>
        <a:buSzPct val="90000"/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468313" indent="-219075" algn="l" defTabSz="914400" rtl="0" eaLnBrk="1" latinLnBrk="0" hangingPunct="1">
        <a:lnSpc>
          <a:spcPct val="90000"/>
        </a:lnSpc>
        <a:spcBef>
          <a:spcPts val="300"/>
        </a:spcBef>
        <a:buSzPct val="90000"/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468313" indent="-219075" algn="l" defTabSz="914400" rtl="0" eaLnBrk="1" latinLnBrk="0" hangingPunct="1">
        <a:lnSpc>
          <a:spcPct val="90000"/>
        </a:lnSpc>
        <a:spcBef>
          <a:spcPts val="300"/>
        </a:spcBef>
        <a:buSzPct val="90000"/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9777421-67AF-D277-A04B-9B6BC47D5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30B1BCDD-29FF-F4BF-7756-F15435FB0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Platshållare för innehåll 2">
            <a:extLst>
              <a:ext uri="{FF2B5EF4-FFF2-40B4-BE49-F238E27FC236}">
                <a16:creationId xmlns:a16="http://schemas.microsoft.com/office/drawing/2014/main" id="{D9B8F565-D734-B760-99E4-545EC06C6B8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1" b="212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32CD3997-56AD-84AB-1636-CD37D77874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12" b="26527"/>
          <a:stretch>
            <a:fillRect/>
          </a:stretch>
        </p:blipFill>
        <p:spPr>
          <a:xfrm>
            <a:off x="3134271" y="1235418"/>
            <a:ext cx="5923457" cy="4387163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9AB7B063-6F95-320A-C5CA-AA5B4A856C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24" b="80694"/>
          <a:stretch>
            <a:fillRect/>
          </a:stretch>
        </p:blipFill>
        <p:spPr>
          <a:xfrm>
            <a:off x="379327" y="0"/>
            <a:ext cx="1414547" cy="1323975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71A02D02-5C22-5285-6E1F-898C50B2596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748" y="4845361"/>
            <a:ext cx="1074754" cy="1074754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142DD5E3-C281-3E4C-F880-91C972C0B7D4}"/>
              </a:ext>
            </a:extLst>
          </p:cNvPr>
          <p:cNvSpPr txBox="1"/>
          <p:nvPr/>
        </p:nvSpPr>
        <p:spPr>
          <a:xfrm>
            <a:off x="1019503" y="4845361"/>
            <a:ext cx="3245358" cy="132397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ts val="3000"/>
              </a:lnSpc>
            </a:pPr>
            <a: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zidenz-Grotesk Std Med" panose="02000603030000020004" pitchFamily="50" charset="0"/>
              </a:rPr>
              <a:t>Gäller även </a:t>
            </a:r>
            <a:b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zidenz-Grotesk Std Med" panose="02000603030000020004" pitchFamily="50" charset="0"/>
              </a:rPr>
            </a:br>
            <a: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zidenz-Grotesk Std Med" panose="02000603030000020004" pitchFamily="50" charset="0"/>
              </a:rPr>
              <a:t>dig som är programstudent!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581ABC89-F016-4700-AC16-F9DC56EB8CA9}"/>
              </a:ext>
            </a:extLst>
          </p:cNvPr>
          <p:cNvSpPr txBox="1"/>
          <p:nvPr/>
        </p:nvSpPr>
        <p:spPr>
          <a:xfrm>
            <a:off x="9860748" y="4477007"/>
            <a:ext cx="1074754" cy="36835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3000"/>
              </a:lnSpc>
            </a:pPr>
            <a:r>
              <a:rPr lang="sv-SE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zidenz-Grotesk Std Med" panose="02000603030000020004" pitchFamily="50" charset="0"/>
              </a:rPr>
              <a:t>Läs mer</a:t>
            </a:r>
          </a:p>
        </p:txBody>
      </p:sp>
    </p:spTree>
    <p:extLst>
      <p:ext uri="{BB962C8B-B14F-4D97-AF65-F5344CB8AC3E}">
        <p14:creationId xmlns:p14="http://schemas.microsoft.com/office/powerpoint/2010/main" val="125315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039DF4F-B5E1-D00D-5EF1-454268BAC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16EBD095-2885-5FA4-814E-09C7245C9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Platshållare för innehåll 2">
            <a:extLst>
              <a:ext uri="{FF2B5EF4-FFF2-40B4-BE49-F238E27FC236}">
                <a16:creationId xmlns:a16="http://schemas.microsoft.com/office/drawing/2014/main" id="{2823CC3F-196E-7ECC-6070-14AC02BF764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1" b="212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EE6864F6-27FE-5F7F-0462-66248C6A02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24" b="80694"/>
          <a:stretch>
            <a:fillRect/>
          </a:stretch>
        </p:blipFill>
        <p:spPr>
          <a:xfrm>
            <a:off x="379327" y="0"/>
            <a:ext cx="1414547" cy="1323975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720C248C-254B-028C-5FA2-3DD5477EA3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60749" y="4837671"/>
            <a:ext cx="1074754" cy="1074754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9703D483-824F-2218-0FA9-0E6FE40CF544}"/>
              </a:ext>
            </a:extLst>
          </p:cNvPr>
          <p:cNvSpPr txBox="1"/>
          <p:nvPr/>
        </p:nvSpPr>
        <p:spPr>
          <a:xfrm>
            <a:off x="1019503" y="4837671"/>
            <a:ext cx="2168324" cy="132397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ts val="3000"/>
              </a:lnSpc>
            </a:pPr>
            <a:r>
              <a:rPr lang="sv-SE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zidenz-Grotesk Std Med" panose="02000603030000020004" pitchFamily="50" charset="0"/>
              </a:rPr>
              <a:t>Applies</a:t>
            </a:r>
            <a: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zidenz-Grotesk Std Med" panose="02000603030000020004" pitchFamily="50" charset="0"/>
              </a:rPr>
              <a:t> to </a:t>
            </a:r>
            <a:b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zidenz-Grotesk Std Med" panose="02000603030000020004" pitchFamily="50" charset="0"/>
              </a:rPr>
            </a:br>
            <a:r>
              <a:rPr lang="sv-SE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zidenz-Grotesk Std Med" panose="02000603030000020004" pitchFamily="50" charset="0"/>
              </a:rPr>
              <a:t>programme</a:t>
            </a:r>
            <a: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zidenz-Grotesk Std Med" panose="02000603030000020004" pitchFamily="50" charset="0"/>
              </a:rPr>
              <a:t> </a:t>
            </a:r>
            <a:b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zidenz-Grotesk Std Med" panose="02000603030000020004" pitchFamily="50" charset="0"/>
              </a:rPr>
            </a:br>
            <a: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zidenz-Grotesk Std Med" panose="02000603030000020004" pitchFamily="50" charset="0"/>
              </a:rPr>
              <a:t>students </a:t>
            </a:r>
            <a:r>
              <a:rPr lang="sv-SE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zidenz-Grotesk Std Med" panose="02000603030000020004" pitchFamily="50" charset="0"/>
              </a:rPr>
              <a:t>too</a:t>
            </a:r>
            <a:r>
              <a:rPr lang="sv-S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zidenz-Grotesk Std Med" panose="02000603030000020004" pitchFamily="50" charset="0"/>
              </a:rPr>
              <a:t>!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0603CD7C-27D1-F297-3BE3-00542986991A}"/>
              </a:ext>
            </a:extLst>
          </p:cNvPr>
          <p:cNvSpPr txBox="1"/>
          <p:nvPr/>
        </p:nvSpPr>
        <p:spPr>
          <a:xfrm>
            <a:off x="9860749" y="4469317"/>
            <a:ext cx="1074754" cy="36835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3000"/>
              </a:lnSpc>
            </a:pPr>
            <a:r>
              <a:rPr lang="sv-SE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zidenz-Grotesk Std Med" panose="02000603030000020004" pitchFamily="50" charset="0"/>
              </a:rPr>
              <a:t>Learn</a:t>
            </a:r>
            <a:r>
              <a:rPr lang="sv-SE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zidenz-Grotesk Std Med" panose="02000603030000020004" pitchFamily="50" charset="0"/>
              </a:rPr>
              <a:t> </a:t>
            </a:r>
            <a:r>
              <a:rPr lang="sv-SE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zidenz-Grotesk Std Med" panose="02000603030000020004" pitchFamily="50" charset="0"/>
              </a:rPr>
              <a:t>more</a:t>
            </a:r>
            <a:endParaRPr lang="sv-SE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zidenz-Grotesk Std Med" panose="02000603030000020004" pitchFamily="50" charset="0"/>
            </a:endParaRPr>
          </a:p>
        </p:txBody>
      </p:sp>
      <p:pic>
        <p:nvPicPr>
          <p:cNvPr id="18" name="Bildobjekt 17">
            <a:extLst>
              <a:ext uri="{FF2B5EF4-FFF2-40B4-BE49-F238E27FC236}">
                <a16:creationId xmlns:a16="http://schemas.microsoft.com/office/drawing/2014/main" id="{36CCECBC-F5A6-64A2-48C3-7074919626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0" b="26509"/>
          <a:stretch>
            <a:fillRect/>
          </a:stretch>
        </p:blipFill>
        <p:spPr>
          <a:xfrm>
            <a:off x="3124161" y="1232962"/>
            <a:ext cx="5943678" cy="439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85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LU mallsidor">
  <a:themeElements>
    <a:clrScheme name="SLU">
      <a:dk1>
        <a:srgbClr val="000000"/>
      </a:dk1>
      <a:lt1>
        <a:srgbClr val="FFFFFF"/>
      </a:lt1>
      <a:dk2>
        <a:srgbClr val="535659"/>
      </a:dk2>
      <a:lt2>
        <a:srgbClr val="D9D9D6"/>
      </a:lt2>
      <a:accent1>
        <a:srgbClr val="154734"/>
      </a:accent1>
      <a:accent2>
        <a:srgbClr val="509E2F"/>
      </a:accent2>
      <a:accent3>
        <a:srgbClr val="79863B"/>
      </a:accent3>
      <a:accent4>
        <a:srgbClr val="007681"/>
      </a:accent4>
      <a:accent5>
        <a:srgbClr val="672145"/>
      </a:accent5>
      <a:accent6>
        <a:srgbClr val="CE0037"/>
      </a:accent6>
      <a:hlink>
        <a:srgbClr val="000000"/>
      </a:hlink>
      <a:folHlink>
        <a:srgbClr val="502B3A"/>
      </a:folHlink>
    </a:clrScheme>
    <a:fontScheme name="SL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240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ts val="3000"/>
          </a:lnSpc>
          <a:defRPr sz="240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SLU-pptmall_16x9-240424" id="{200191CC-59B3-B845-8616-2A010D9CE11C}" vid="{01EA3C52-BBB1-974F-9B22-05533E0C8A9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0631653F924324698BE7D90F97B627A" ma:contentTypeVersion="17" ma:contentTypeDescription="Skapa ett nytt dokument." ma:contentTypeScope="" ma:versionID="b1fea0990ebf0ae478f8b84446b1aa24">
  <xsd:schema xmlns:xsd="http://www.w3.org/2001/XMLSchema" xmlns:xs="http://www.w3.org/2001/XMLSchema" xmlns:p="http://schemas.microsoft.com/office/2006/metadata/properties" xmlns:ns2="1d358615-c749-462e-b141-ebbf7cdbce9a" xmlns:ns3="9c950a28-eb4a-4f43-b9f9-45c02166cf8c" targetNamespace="http://schemas.microsoft.com/office/2006/metadata/properties" ma:root="true" ma:fieldsID="c977e53980771c8fbbe1d85f4dcc81bb" ns2:_="" ns3:_="">
    <xsd:import namespace="1d358615-c749-462e-b141-ebbf7cdbce9a"/>
    <xsd:import namespace="9c950a28-eb4a-4f43-b9f9-45c02166cf8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Kanarkiveras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358615-c749-462e-b141-ebbf7cdbce9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7465500-9256-4092-9b36-834d7d989053}" ma:internalName="TaxCatchAll" ma:showField="CatchAllData" ma:web="1d358615-c749-462e-b141-ebbf7cdbce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950a28-eb4a-4f43-b9f9-45c02166cf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Kanarkiveras" ma:index="20" nillable="true" ma:displayName="Kan arkiveras" ma:default="1" ma:format="Dropdown" ma:internalName="Kanarkiveras">
      <xsd:simpleType>
        <xsd:restriction base="dms:Boolean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Bildmarkeringar" ma:readOnly="false" ma:fieldId="{5cf76f15-5ced-4ddc-b409-7134ff3c332f}" ma:taxonomyMulti="true" ma:sspId="352301d2-a180-4e7a-9452-ab8a182b1d5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B3366D5-4905-4943-B374-DAF0A3E010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8365E31-D203-4DEA-9F66-9B517272AE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358615-c749-462e-b141-ebbf7cdbce9a"/>
    <ds:schemaRef ds:uri="9c950a28-eb4a-4f43-b9f9-45c02166cf8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SLU-pptmall_16x9-SV-240424</Template>
  <TotalTime>42</TotalTime>
  <Words>22</Words>
  <Application>Microsoft Office PowerPoint</Application>
  <PresentationFormat>Bredbild</PresentationFormat>
  <Paragraphs>6</Paragraphs>
  <Slides>2</Slides>
  <Notes>2</Notes>
  <HiddenSlides>2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6" baseType="lpstr">
      <vt:lpstr>Akzidenz-Grotesk Std Med</vt:lpstr>
      <vt:lpstr>Arial</vt:lpstr>
      <vt:lpstr>Calibri</vt:lpstr>
      <vt:lpstr>SLU mallsidor</vt:lpstr>
      <vt:lpstr>PowerPoint-presentation</vt:lpstr>
      <vt:lpstr>PowerPoint-presentation</vt:lpstr>
    </vt:vector>
  </TitlesOfParts>
  <Manager/>
  <Company>SLU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Lotten Ahlqvist</dc:creator>
  <cp:keywords/>
  <dc:description/>
  <cp:lastModifiedBy>Lotten Ahlqvist</cp:lastModifiedBy>
  <cp:revision>4</cp:revision>
  <dcterms:created xsi:type="dcterms:W3CDTF">2026-09-11T11:37:13Z</dcterms:created>
  <dcterms:modified xsi:type="dcterms:W3CDTF">2026-09-17T10:02:07Z</dcterms:modified>
  <cp:category/>
</cp:coreProperties>
</file>